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3"/>
  </p:notesMasterIdLst>
  <p:sldIdLst>
    <p:sldId id="256" r:id="rId2"/>
    <p:sldId id="257" r:id="rId3"/>
    <p:sldId id="258" r:id="rId4"/>
    <p:sldId id="281" r:id="rId5"/>
    <p:sldId id="277" r:id="rId6"/>
    <p:sldId id="267" r:id="rId7"/>
    <p:sldId id="279" r:id="rId8"/>
    <p:sldId id="278" r:id="rId9"/>
    <p:sldId id="271" r:id="rId10"/>
    <p:sldId id="280" r:id="rId11"/>
    <p:sldId id="268" r:id="rId12"/>
    <p:sldId id="269" r:id="rId13"/>
    <p:sldId id="270" r:id="rId14"/>
    <p:sldId id="273" r:id="rId15"/>
    <p:sldId id="274" r:id="rId16"/>
    <p:sldId id="259" r:id="rId17"/>
    <p:sldId id="276" r:id="rId18"/>
    <p:sldId id="260" r:id="rId19"/>
    <p:sldId id="261" r:id="rId20"/>
    <p:sldId id="262" r:id="rId21"/>
    <p:sldId id="263" r:id="rId2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32767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4"/>
    <p:restoredTop sz="98421" autoAdjust="0"/>
  </p:normalViewPr>
  <p:slideViewPr>
    <p:cSldViewPr snapToGrid="0" snapToObjects="1">
      <p:cViewPr varScale="1">
        <p:scale>
          <a:sx n="71" d="100"/>
          <a:sy n="71" d="100"/>
        </p:scale>
        <p:origin x="-1272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54" d="100"/>
          <a:sy n="54" d="100"/>
        </p:scale>
        <p:origin x="-2844" y="-84"/>
      </p:cViewPr>
      <p:guideLst>
        <p:guide orient="horz" pos="2880"/>
        <p:guide pos="2160"/>
      </p:guideLst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5336F5-A68D-9A4A-83AB-B8CD6FA5C732}" type="datetimeFigureOut">
              <a:rPr lang="en-US" smtClean="0"/>
              <a:pPr/>
              <a:t>7/20/2018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A9633A-392A-4347-9D1C-FF5FFE9476B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7171277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484920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pPr/>
              <a:t>2</a:t>
            </a:fld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 advClick="0" advTm="15000"/>
    </mc:Choice>
    <mc:Fallback>
      <p:transition advClick="0" advTm="1500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D8AC05B1-2526-7C44-8A74-66C916069F4A}" type="datetime1">
              <a:rPr lang="en-US" smtClean="0"/>
              <a:pPr/>
              <a:t>7/20/2018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 advClick="0" advTm="15000"/>
    </mc:Choice>
    <mc:Fallback>
      <p:transition advClick="0" advTm="15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C0E5C021-D243-504D-84B8-D45D829E8B6B}" type="datetime1">
              <a:rPr lang="en-US" smtClean="0"/>
              <a:pPr/>
              <a:t>7/20/2018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 advClick="0" advTm="15000"/>
    </mc:Choice>
    <mc:Fallback>
      <p:transition advClick="0" advTm="15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>
              <a:defRPr>
                <a:solidFill>
                  <a:srgbClr val="FF0000"/>
                </a:solidFill>
              </a:defRPr>
            </a:lvl2pPr>
            <a:lvl4pPr>
              <a:defRPr>
                <a:solidFill>
                  <a:srgbClr val="FF0000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</a:t>
            </a:r>
            <a:r>
              <a:rPr lang="en-US" dirty="0"/>
              <a:t>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B6F93F85-28A1-8344-9763-EF19E19F9128}" type="datetime1">
              <a:rPr lang="en-US" smtClean="0"/>
              <a:pPr/>
              <a:t>7/20/2018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 advClick="0" advTm="15000"/>
    </mc:Choice>
    <mc:Fallback>
      <p:transition advClick="0" advTm="15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A2B5E9FB-9AD4-754B-A772-6D3733DD5BAC}" type="datetime1">
              <a:rPr lang="en-US" smtClean="0"/>
              <a:pPr/>
              <a:t>7/20/2018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 advClick="0" advTm="15000"/>
    </mc:Choice>
    <mc:Fallback>
      <p:transition advClick="0" advTm="15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3140DF9E-9222-EE48-A64D-28DE5FAE4784}" type="datetime1">
              <a:rPr lang="en-US" smtClean="0"/>
              <a:pPr/>
              <a:t>7/20/2018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 advClick="0" advTm="15000"/>
    </mc:Choice>
    <mc:Fallback>
      <p:transition advClick="0" advTm="1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A61490FA-57A5-0041-9FDC-ACD83A9AA0E7}" type="datetime1">
              <a:rPr lang="en-US" smtClean="0"/>
              <a:pPr/>
              <a:t>7/20/2018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 advClick="0" advTm="15000"/>
    </mc:Choice>
    <mc:Fallback>
      <p:transition advClick="0" advTm="15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7E8290BC-2F66-E549-BF33-0BE20A5801B5}" type="datetime1">
              <a:rPr lang="en-US" smtClean="0"/>
              <a:pPr/>
              <a:t>7/20/2018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 advClick="0" advTm="15000"/>
    </mc:Choice>
    <mc:Fallback>
      <p:transition advClick="0" advTm="1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3BC728CC-7587-8545-9431-C9A8BB34EC62}" type="datetime1">
              <a:rPr lang="en-US" smtClean="0"/>
              <a:pPr/>
              <a:t>7/20/2018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 advClick="0" advTm="15000"/>
    </mc:Choice>
    <mc:Fallback>
      <p:transition advClick="0" advTm="1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9A66CD15-5422-0542-9CE8-BC312846333A}" type="datetime1">
              <a:rPr lang="en-US" smtClean="0"/>
              <a:pPr/>
              <a:t>7/20/2018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 advClick="0" advTm="15000"/>
    </mc:Choice>
    <mc:Fallback>
      <p:transition advClick="0" advTm="1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2A2384D1-AE54-4D4A-B83F-6EAD03BEB987}" type="datetime1">
              <a:rPr lang="en-US" smtClean="0"/>
              <a:pPr/>
              <a:t>7/20/2018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 advClick="0" advTm="15000"/>
    </mc:Choice>
    <mc:Fallback>
      <p:transition advClick="0" advTm="15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12118"/>
            <a:ext cx="8229600" cy="11191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>
                <a:sym typeface="Arial" pitchFamily="34" charset="0"/>
              </a:rPr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3513"/>
            <a:ext cx="8229600" cy="45734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2060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17" name="Picture 3" descr="Picture 2"/>
          <p:cNvPicPr>
            <a:picLocks noChangeAspect="1"/>
          </p:cNvPicPr>
          <p:nvPr userDrawn="1"/>
        </p:nvPicPr>
        <p:blipFill>
          <a:blip r:embed="rId13"/>
          <a:srcRect/>
          <a:stretch>
            <a:fillRect/>
          </a:stretch>
        </p:blipFill>
        <p:spPr bwMode="auto">
          <a:xfrm>
            <a:off x="304800" y="6400800"/>
            <a:ext cx="1760538" cy="153988"/>
          </a:xfrm>
          <a:prstGeom prst="rect">
            <a:avLst/>
          </a:prstGeom>
          <a:noFill/>
          <a:ln w="12700" cap="flat" cmpd="sng">
            <a:noFill/>
            <a:prstDash val="solid"/>
            <a:miter lim="400000"/>
            <a:headEnd type="none" w="med" len="med"/>
            <a:tailEnd type="none" w="med" len="med"/>
          </a:ln>
          <a:effectLst/>
        </p:spPr>
      </p:pic>
      <p:sp>
        <p:nvSpPr>
          <p:cNvPr id="18" name="Rectangle 7"/>
          <p:cNvSpPr txBox="1">
            <a:spLocks/>
          </p:cNvSpPr>
          <p:nvPr userDrawn="1"/>
        </p:nvSpPr>
        <p:spPr bwMode="auto">
          <a:xfrm>
            <a:off x="8412163" y="6405563"/>
            <a:ext cx="274637" cy="265112"/>
          </a:xfrm>
          <a:prstGeom prst="rect">
            <a:avLst/>
          </a:prstGeom>
          <a:noFill/>
          <a:ln w="12700" cap="flat" cmpd="sng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vert="horz" wrap="none" lIns="45720" tIns="45720" rIns="4572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FC793B-E050-4761-96B9-BE365752C1C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559079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>
    <mc:Choice xmlns="" xmlns:p14="http://schemas.microsoft.com/office/powerpoint/2010/main" Requires="p14">
      <p:transition p14:dur="0" advClick="0" advTm="15000"/>
    </mc:Choice>
    <mc:Fallback>
      <p:transition advClick="0" advTm="15000"/>
    </mc:Fallback>
  </mc:AlternateConten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Arial" charset="0"/>
          <a:ea typeface="Arial" charset="0"/>
          <a:cs typeface="Arial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rgbClr val="FF0000"/>
          </a:solidFill>
          <a:latin typeface="Arial" charset="0"/>
          <a:ea typeface="Arial" charset="0"/>
          <a:cs typeface="Arial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002060"/>
          </a:solidFill>
          <a:latin typeface="Arial" charset="0"/>
          <a:ea typeface="Arial" charset="0"/>
          <a:cs typeface="Arial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FF0000"/>
          </a:solidFill>
          <a:latin typeface="Arial" charset="0"/>
          <a:ea typeface="Arial" charset="0"/>
          <a:cs typeface="Arial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002060"/>
          </a:solidFill>
          <a:latin typeface="Arial" charset="0"/>
          <a:ea typeface="Arial" charset="0"/>
          <a:cs typeface="Arial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>
            <a:grpSpLocks noChangeAspect="1"/>
          </p:cNvGrpSpPr>
          <p:nvPr/>
        </p:nvGrpSpPr>
        <p:grpSpPr>
          <a:xfrm>
            <a:off x="1323202" y="-159266"/>
            <a:ext cx="7770569" cy="6366943"/>
            <a:chOff x="459238" y="-636898"/>
            <a:chExt cx="8633964" cy="7074382"/>
          </a:xfrm>
        </p:grpSpPr>
        <p:sp>
          <p:nvSpPr>
            <p:cNvPr id="12" name="Oval 11"/>
            <p:cNvSpPr>
              <a:spLocks noChangeAspect="1"/>
            </p:cNvSpPr>
            <p:nvPr/>
          </p:nvSpPr>
          <p:spPr>
            <a:xfrm rot="1930816">
              <a:off x="459238" y="-636898"/>
              <a:ext cx="7074381" cy="7074382"/>
            </a:xfrm>
            <a:prstGeom prst="ellipse">
              <a:avLst/>
            </a:prstGeom>
            <a:blipFill>
              <a:blip r:embed="rId3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ight Brace 5"/>
            <p:cNvSpPr/>
            <p:nvPr/>
          </p:nvSpPr>
          <p:spPr>
            <a:xfrm>
              <a:off x="7232905" y="3660334"/>
              <a:ext cx="292100" cy="228600"/>
            </a:xfrm>
            <a:prstGeom prst="rightBrac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499603" y="3538190"/>
              <a:ext cx="944348" cy="5129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u="sng" dirty="0" smtClean="0"/>
                <a:t>Input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499603" y="3909016"/>
              <a:ext cx="1593599" cy="5129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u="sng" dirty="0" smtClean="0"/>
                <a:t>Validation</a:t>
              </a:r>
            </a:p>
          </p:txBody>
        </p:sp>
        <p:sp>
          <p:nvSpPr>
            <p:cNvPr id="8" name="Right Brace 7"/>
            <p:cNvSpPr/>
            <p:nvPr/>
          </p:nvSpPr>
          <p:spPr>
            <a:xfrm>
              <a:off x="7232905" y="3918543"/>
              <a:ext cx="304800" cy="407834"/>
            </a:xfrm>
            <a:prstGeom prst="rightBrac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4" name="Rectangle 2" descr="Rectangle 13"/>
          <p:cNvSpPr>
            <a:spLocks/>
          </p:cNvSpPr>
          <p:nvPr/>
        </p:nvSpPr>
        <p:spPr bwMode="auto">
          <a:xfrm>
            <a:off x="0" y="0"/>
            <a:ext cx="9144000" cy="304800"/>
          </a:xfrm>
          <a:prstGeom prst="rect">
            <a:avLst/>
          </a:prstGeom>
          <a:solidFill>
            <a:srgbClr val="354CA1"/>
          </a:solidFill>
          <a:ln w="12700" cap="flat" cmpd="sng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lIns="45720" rIns="4572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337051"/>
            <a:ext cx="9144000" cy="2019300"/>
          </a:xfrm>
          <a:solidFill>
            <a:schemeClr val="bg1"/>
          </a:solidFill>
        </p:spPr>
        <p:txBody>
          <a:bodyPr anchor="t">
            <a:noAutofit/>
          </a:bodyPr>
          <a:lstStyle/>
          <a:p>
            <a:r>
              <a:rPr lang="en-US" sz="4400" dirty="0" smtClean="0"/>
              <a:t>Audio Source Separation Comparison: Main Mix To Instrumental and A Cappella</a:t>
            </a:r>
            <a:endParaRPr lang="en-US" sz="4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0" y="6410511"/>
            <a:ext cx="6858000" cy="514723"/>
          </a:xfrm>
        </p:spPr>
        <p:txBody>
          <a:bodyPr>
            <a:normAutofit/>
          </a:bodyPr>
          <a:lstStyle/>
          <a:p>
            <a:pPr algn="r"/>
            <a:r>
              <a:rPr lang="en-US" dirty="0" smtClean="0"/>
              <a:t>Yao Yao MSDS 7335 402</a:t>
            </a:r>
          </a:p>
        </p:txBody>
      </p:sp>
      <p:sp>
        <p:nvSpPr>
          <p:cNvPr id="11" name="Line 5" descr="Straight Connector 7"/>
          <p:cNvSpPr>
            <a:spLocks noChangeShapeType="1"/>
          </p:cNvSpPr>
          <p:nvPr/>
        </p:nvSpPr>
        <p:spPr bwMode="auto">
          <a:xfrm>
            <a:off x="591925" y="4337051"/>
            <a:ext cx="8229600" cy="0"/>
          </a:xfrm>
          <a:prstGeom prst="line">
            <a:avLst/>
          </a:prstGeom>
          <a:noFill/>
          <a:ln w="158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45720" rIns="45720"/>
          <a:lstStyle/>
          <a:p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7498168" y="833718"/>
            <a:ext cx="15974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CD circa 1998</a:t>
            </a:r>
            <a:endParaRPr lang="en-US" sz="2000" dirty="0"/>
          </a:p>
        </p:txBody>
      </p:sp>
      <p:sp>
        <p:nvSpPr>
          <p:cNvPr id="20" name="Rectangle 19"/>
          <p:cNvSpPr/>
          <p:nvPr/>
        </p:nvSpPr>
        <p:spPr>
          <a:xfrm>
            <a:off x="-44575" y="6488668"/>
            <a:ext cx="45181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https://github.com/yaowser/audio-separation</a:t>
            </a:r>
          </a:p>
        </p:txBody>
      </p:sp>
      <p:sp>
        <p:nvSpPr>
          <p:cNvPr id="18" name="Rectangle 17"/>
          <p:cNvSpPr/>
          <p:nvPr/>
        </p:nvSpPr>
        <p:spPr>
          <a:xfrm>
            <a:off x="269197" y="1978211"/>
            <a:ext cx="1554480" cy="73152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Unsupervised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963272" y="1978211"/>
            <a:ext cx="1554480" cy="73152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Supervised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269197" y="2717913"/>
            <a:ext cx="1554480" cy="82296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Gaussian Mixture Smoothing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1963272" y="2717913"/>
            <a:ext cx="1554480" cy="82296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Clustering + Repeating Period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269197" y="3538296"/>
            <a:ext cx="1554480" cy="82296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Spectra Clustering 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1963272" y="3538296"/>
            <a:ext cx="1554480" cy="82296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Hidden Markov w/ Training Set</a:t>
            </a:r>
            <a:endParaRPr lang="en-US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677321490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 descr="Rectangle 13"/>
          <p:cNvSpPr>
            <a:spLocks/>
          </p:cNvSpPr>
          <p:nvPr/>
        </p:nvSpPr>
        <p:spPr bwMode="auto">
          <a:xfrm>
            <a:off x="0" y="0"/>
            <a:ext cx="9144000" cy="304800"/>
          </a:xfrm>
          <a:prstGeom prst="rect">
            <a:avLst/>
          </a:prstGeom>
          <a:solidFill>
            <a:srgbClr val="354CA1"/>
          </a:solidFill>
          <a:ln w="12700" cap="flat" cmpd="sng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lIns="45720" rIns="4572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16385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18565" y="-4480"/>
            <a:ext cx="8180019" cy="598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Rectangle 11"/>
          <p:cNvSpPr/>
          <p:nvPr/>
        </p:nvSpPr>
        <p:spPr>
          <a:xfrm>
            <a:off x="0" y="5973249"/>
            <a:ext cx="888285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Gaussian Mixture Smoothing </a:t>
            </a:r>
            <a:r>
              <a:rPr lang="en-US" u="sng" dirty="0" smtClean="0"/>
              <a:t>solves for instrumentals </a:t>
            </a:r>
            <a:r>
              <a:rPr lang="en-US" dirty="0" smtClean="0"/>
              <a:t>easier; </a:t>
            </a:r>
            <a:r>
              <a:rPr lang="en-US" u="sng" dirty="0" smtClean="0"/>
              <a:t>vocals</a:t>
            </a:r>
            <a:r>
              <a:rPr lang="en-US" dirty="0" smtClean="0"/>
              <a:t> are mostly </a:t>
            </a:r>
            <a:r>
              <a:rPr lang="en-US" u="sng" dirty="0" smtClean="0"/>
              <a:t>non-Gaussian</a:t>
            </a:r>
            <a:r>
              <a:rPr lang="en-US" dirty="0" smtClean="0"/>
              <a:t>.</a:t>
            </a:r>
            <a:endParaRPr lang="en-US" dirty="0" smtClean="0"/>
          </a:p>
          <a:p>
            <a:pPr marL="2003425"/>
            <a:r>
              <a:rPr lang="en-US" b="1" dirty="0" smtClean="0"/>
              <a:t>Bad consequences </a:t>
            </a:r>
            <a:r>
              <a:rPr lang="en-US" dirty="0" smtClean="0"/>
              <a:t>of </a:t>
            </a:r>
            <a:r>
              <a:rPr lang="en-US" u="sng" dirty="0" smtClean="0"/>
              <a:t>subtraction separation</a:t>
            </a:r>
            <a:r>
              <a:rPr lang="en-US" dirty="0" smtClean="0"/>
              <a:t>: </a:t>
            </a:r>
            <a:r>
              <a:rPr lang="en-US" u="sng" dirty="0" smtClean="0"/>
              <a:t>overcompensate for one output can deteriorate the other in quality</a:t>
            </a:r>
            <a:r>
              <a:rPr lang="en-US" dirty="0" smtClean="0"/>
              <a:t>: grainy, robotic, underwater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-40341" y="1761567"/>
            <a:ext cx="7513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Distance from real instrumental: </a:t>
            </a:r>
            <a:r>
              <a:rPr lang="en-US" b="1" dirty="0" smtClean="0"/>
              <a:t>135.49		 </a:t>
            </a:r>
            <a:r>
              <a:rPr lang="en-US" dirty="0" smtClean="0"/>
              <a:t>(Baseline: 143.34)</a:t>
            </a:r>
            <a:r>
              <a:rPr lang="en-US" b="1" dirty="0" smtClean="0"/>
              <a:t> </a:t>
            </a:r>
            <a:endParaRPr lang="en-US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-40341" y="3805519"/>
            <a:ext cx="7398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Distance from real a cappella: </a:t>
            </a:r>
            <a:r>
              <a:rPr lang="en-US" b="1" dirty="0" smtClean="0"/>
              <a:t>283.28			 </a:t>
            </a:r>
            <a:r>
              <a:rPr lang="en-US" dirty="0" smtClean="0"/>
              <a:t>(Baseline 146.31)</a:t>
            </a:r>
            <a:endParaRPr lang="en-US" b="1" dirty="0"/>
          </a:p>
        </p:txBody>
      </p:sp>
    </p:spTree>
    <p:extLst>
      <p:ext uri="{BB962C8B-B14F-4D97-AF65-F5344CB8AC3E}">
        <p14:creationId xmlns="" xmlns:p14="http://schemas.microsoft.com/office/powerpoint/2010/main" val="922487993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 descr="Rectangle 13"/>
          <p:cNvSpPr>
            <a:spLocks/>
          </p:cNvSpPr>
          <p:nvPr/>
        </p:nvSpPr>
        <p:spPr bwMode="auto">
          <a:xfrm>
            <a:off x="0" y="0"/>
            <a:ext cx="9144000" cy="304800"/>
          </a:xfrm>
          <a:prstGeom prst="rect">
            <a:avLst/>
          </a:prstGeom>
          <a:solidFill>
            <a:srgbClr val="354CA1"/>
          </a:solidFill>
          <a:ln w="12700" cap="flat" cmpd="sng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lIns="45720" rIns="4572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7410" name="AutoShape 2" descr="data:image/png;base64,iVBORw0KGgoAAAANSUhEUgAAAwMAAAI4CAYAAAA26DX5AAAABHNCSVQICAgIfAhkiAAAAAlwSFlzAAALEgAACxIB0t1+/AAAADl0RVh0U29mdHdhcmUAbWF0cGxvdGxpYiB2ZXJzaW9uIDIuMS4yLCBodHRwOi8vbWF0cGxvdGxpYi5vcmcvNQv5yAAAIABJREFUeJzsvWmwZkla3/d7MvNs73rfu9W9tXVV790zw8wwMMOIGQMzEMgIjGTJBA6kELYcIvAStoVChpDCW4QU/mIFdigsC2yF8BIILLPISGEzDAySxmiA0WxAz1691F637vouZ8t8/CFP3aruaTNAd9PQfX4RJ+rWu5yT7zmZ52Q+y/8RVaWnp6enp6enp6en582Heb0b0NPT09PT09PT09Pz+tAvBnp6enp6enp6enrepPSLgZ6enp6enp6enp43Kf1ioKenp6enp6enp+dNSr8Y6Onp6enp6enp6XmT0i8Genp6enp6enp6et6k9IuBnp6enj+CiMh/KSL/W/f3JRFREXGvd7t6enp6et5Y9IuBnp6entcQEXlWRFYiMn9gO/sqH+N9IvL/isiRiOyLyEdF5OtfzWP09PT09Lwx6a1MPT09Pa8936Wqv/Ra7FhEJsAvAD8I/DSQAu8HqtfieD09PT09byx6z0BPT0/P64CIfLOIXH3Ja8+KyLf+Pnf1OICq/qSqelVdqeovquqnu30aEfkbIvKciNwWkf9FRKbde/fCj/6iiDwvInsi8tcfaE8hIj8hIgci8oyI/LWXtrmnp6en5483/WKgp6en5483nwd8N2n/10Vk9pL3v7/bvgV4GBgBf+cln3kf8ATwQeA/F5Gnutf/C+BS971vA/78a9D+np6enp7XkX4x0NPT0/Pa83MicthtP/dq7lhVj4mTeQV+HLgjIv9YRM50H/k+4G+r6pdVdQ78CPC9L0lG/q86j8KngE8Bb+9e/x7gb6nqgapeBf77V7PtPT09PT2vP/1ioKenp+e150+r6lq3/elXe+eq+oyqfr+qngfeCpwFfrR7+yzw3AMff46YL3bmgdduPvD3kug9uPfdFx5478G/e3p6enreAPSLgZ6enp7XhwUwuPcfEbHA1ivdqap+FvgHxEUBwHXgoQc+chFogVu/h93dAM4/8P8Lr7R9PT09PT1/tOgXAz09PT2vD58HchH5UyKSAH8DyH6/OxGRJ0Xkh0TkfPf/C8C/DfzL7iM/CfynInJZREbA3wJ+SlXb38Pufxr4ERGZicg54D/8/bavp6enp+ePNv1ioKenp+d1QFWPgH8f+J+Aa0RPwR9EqecEeA/wMRFZEBcBvwX8UPf+3wf+V+CfAVeAEviPfo/7/q+7Nl0Bfgn4R/SSpT09PT1vKERVX+829PT09PT8MUBEfhD4XlX9pte7LT09PT09rw69Z6Cnp6en52URkV0R+cauVsETRG/Dz77e7erp6enpefV4zRcDImJF5BMi8gvd/y+LyMdE5Asi8lMiknavPyQiHxaRT4vIR+7Fv3bvXRSRX+yK3vyOiFx6rdvd09PT00MK/D1iKNIvAz8P/A+va4t6enp6el5VXvMwIRH5K8DXARNV/U4R+WngZ1T1H4rI/wh8SlX/roj8H8AvqOpPiMgHgH9HVf9Ct4+PAH9TVT/UJcAFVV2+pg3v6enp6enp6enpeYPzmnoGOuv+nyImyCEiAnyAmIQG8BPAPc3tp4EPd3//CvDd3XeeBpyqfghAVef9QqCnp6enp6enp6fnleO++kdeET8K/DVg3P1/Azh8QNLuKnCu+/tTwJ8F/jvgzwBjEdkAHgcOReRngMtERYsfVlX/4IFE5C8Df7n777sABnYTg6HFU+uCkaxRUVH5AzbcLse6IGiDk4yhFCy0pAlLRmbG0Bn22xVNWDI2MwBCt/NAoNQ5ucS6PKWekMmIVTgkMUMgkFKQGUMVAis9ZmLWWOqKgRSchGO81qyZTZaU1GHOzG6y1JpGlyjKQKZ4PAmORASAhVY4EjJjWIYGQVAUh6OhIdBS+wVTu8mKJSMZxnMDLLWhpcJrw1CmODEsdMnUDDkOSywJFsNK5xQyIqAo0WtkMDgMHqWloaVhLEMyKxy3LUrAYLFI95mWnJQFJ+QMMQgBxeNxOAKKw6AoDS25JMx1yYABLQEhllK9d/x7x1YCDTWCQQmMZIBXxaNkYmhVu9ZVpORYLKkRVKHVuLeBNYhA5RUnQquKFaEKAU8gE8s9X5kBVtqSiUO612oNGIT1VDioFSOCFahD3L8TQQDf7VcVEhtfa1Upg8diyEz8/aFrW2qEtutgLfEYVgQDVOrJjUUVRGAV4tnIxREUQnfOM5J4LoyhDJ5UzOlvaTX+XgWsgCochiOCNmwnW1RemevRaZ+uWOFI2UpS9poWg2HkLGgcB0GVOijzsM/YrDNwhr32hJGMONETpmZ82vdWwSMIJQtSCnJxWBGWoSUTS2EF053gOoARyI0SgJPmfvuP/a2uZ8CZ9CypUY4b5cjvkdohIxlQWKEK8bya7rpME8O8jef43nVZeI/prurIRZuI13jdvHLaN+jOVxviua+1xWK76wOVBgpj8d1njcA81AwlpdaAAonct7n47lo/SBXuf85w//yari9pdx5jW4RVaEnEYgAjctofMrGnx0iMEPTe8QxtUJD4u0LXVgWcicc48TUpCSd6SCFj2u7es9AjhrJ2et5Dd5yFlmRkNDQMJGWhNRZLINB2408weDwpjoZ4u866R44Ip+fs3v1gSRnbT0PB8PRYAJW2KFCIo+76MsCya4d0+1mEQ5wpAGVmhxz6FY4knjsMprtntoR4x3vgUhgBQahDHH/OxHPlFRpaBINFMCI4iX2p0hZBsJjT8W4knlfVeNbujUXo7ifdPdB247HS9nQsG4njPV5PB90+AkrS9cl79/3AvX4a+09uTDeGlICSm/vj3wdwJvaX2iuZldgnumsRuuPY7u+VNqf93CB4AjU1rVakUiDdubQYEhPHshJISTDy4HgOCNL1u3geM3HUGkgkjsB7fXylDQNJ0O5aNEHxBFKxDzwTYr+5d9l89zuDQqktCfZ0nAjxNcGcPh+sCJW2gJCKJTFCE+L+mq5N967J0t+53zdMTgglL8VIhqJYk1IwZBEOY5/WBmcKChlTsqTxC+DBKYvDiCVohZEMEYOTHEdCQxnPAYaCghUr6jBnamIJkoY4fcrE0ahiTkdndw0RGuL9zXXn+EQX+FAR9MVCYEYyMjNmbFNKH7Bdv753/0u787PghKCeEKoHjvZicrtOwAOKI6MMx1iTENQDgg+vqQ13T1VfcY2W14pv//Z36927Ry/73sc//vn/R1X/5B9yk76C12wxICLfCdxW1Y+LyDffe/llPnqvZ/1V4O+IyPcTJfCuEQvjOOD9wDuB54GfAr4f+J9ftBPVHwN+rDu2guOp8Z9loAMOzD7P17/Je5Pv4svmS3xh/2f5rs0f4MPVr3FSX2cze5z3Jm/l15vPcXX1m7w3+3N8/caAnzr4DDdWn+Kbi38LgGWIg3CpFZ8N/4InzfsIBD7rf5VH3J/g04uf5/zo3bRUPBzewsODEV9aHvOZ8Ct8a/ad/KvwO3yteZpfqT/E0ep5Pjj5S3xKP8tzJx/lT87+PT7dPMe15pN4bXmn+3YOzRHndJutPAXg16svsB12eGQw4ePlC2Sa00jNpq5zQ24yZ4+rJx/j/eN/l0/zCd6XfD2qkFrh09V1bumXOKlv8J7ku1hPMn7Df4pvH76LX1p+mrWwzZqO+ZT+M94u/xorahqJM7GBFqy7nBPfcFNuc8h1vjn9Bi6PLR++s08pK0Y6ZGxyTkLJXXOXx80Ffs3/c57SdzMwCcvQcCTHnGGdpTasu5w2KNd0j6fSHT7afIJ3yNew75dYLB5P3d30tu2YQ7+ikpqbcoVMxlR6wvvTr+OgbjgJJZeLCQd1w9Wwxy2+xHmeZMqIi4OcOigHVUulnneuF6RGuHLiWUsNe6VnPbd8+WTFsZZczqY03SSlsIbfKe9wOdnASnzAvFAuGEjC9zyU8rMvtGTGME0t15YVDYGZS3FGWLSeobPUXjk/chjgsFY+tzxkKgUXR/H3l61yp664MMjZr+Lv3W9LBpIwco6Bs3xpdcTToymVh8zCp+f7ePE8kW2yaD0L37LHAZftNkvfcmmU8/mTBeeKgtorzgh3q5r1NKVRZZwY2gD/1+IXOCmv8+fP/gBfPm745+0v8pR8IwBX5DPM5AI/eO4h/sHVOxSa8b7NtThR8MqqVZ5flPxq+dO8v/he3rGe8/fvfoT3J+/jV+tf4TsGHwTiQ/2ZxSEOw+f4Dc7LW3ky3WaUGj51cpdH8xlPrRmG3Z3o+QUMnfDYqKUMwi/fiNfisKn5vw//29MF4vft/gAPj5VfvNbwT0/+HmfH7+G97l28fd3yxZN4XnMnvLAs+Y5zBR+91XJp7DiolEkqfPzghIHESeJ7tnIAjmpYtMpB5dnMHXtli4iwlhrulC2JMTzX7LPOmNxaxonludWCJ8djFk1AFQon/NrqCu/KLnFttaIlsJ0Up/epk7bh/CA/vekJ8KXFAo9nJx1RWMOy9Sy9Z+iiIaDpHsqqMM0Mnz4+ZDcZMXCWYSL81vERLYHL2RQROG5atvOE0itHdcuFUcqtZYsR2MwdyzYevQ3KZhEXIL96dJ2H7Ba/XP48b3PfyoHZZyec4dfbf8J7ku/Ea1yprqi4nK3x8fbzXAqXuC63eFf2EL9ZXWEcpizNgjt6hYs8TaYph+aIS7LDtbAPwCW7CUBuDcdNdz8NDWsu4zP6hXgd/DXeyntZUHIpXYv9sdmnxfOWfJvrZcnMpYgIn/Sf55FwGSNCGVp+rf4ZzuRvJdDwPWvv5mePfotNvwvARAYMjKPRwN0wZ8dOGCVxkQ3x2lkjXF/UpMZwZuCYN4Hj2nMjHJJrzsikDKxlM3cc14Ev1ndJNGHdDpgkjlUbGCaGzdxQ+7iwe+Z4zoUi1pb77fI2l+wmjQbGzlGHwLPtPo+mG5Q+kFvDleoQL57LyQa+m9ivfMt2nnFQtViJxpVlaJm5lL2mJKA8OhxhBZ5flKy05dHhiG6+z2HdspE5honw/Lzh0ijhbtVN1A0smoBXZZJalm3gt5trrIUpQ8nIreW4rXnOXmG/ucJZ9zYyzSk0Z2YGnCkSPrG8RSUlD8tZMmMYJXFS/uxyQSKWjTRl1QZuhEMeyzZ4oVxwJh2QiGBNXIB8ur7KO7MLtCGO3ZurmqOw4qFsgjNxkdYG5aRtSLsF+DzUPDocUbbKZ+vb7Eg03M3SBCvCZ8s9Mk25XEzYq2rWkoQv1nex6jifTtgdWK4vWlJjuF4tOZcPqHzgy+0ev3n446fjdlQ8wvHic7yUIr+ADzVr+UO8lffya/XPxHFS3WA2ehvvMN/EZ+WTXD/+Dbw/Pv2ec2tkyRqL1bMM8odIbMFm+jjb/hwvmM+hBDIZ8Tae4jM8w/MnH+UDk78EwHUfFxyPphvcqksKcVSdbTSgjEzCbT+nIGU9ycis4SP1v+SgvMJ89eUXtX+QP8Qj+fv5lslFnjlasZakHDY1W2nGfl1zdpBxp2z4Nf8RVs0+89WXUA28HA9PvoMVx3gatvUSz1QfYpKdo/LHCJa7J5982e+9OrTPffXPvH7c3TviYx/7uy/7nks+uPmH3JyX5bUME/pG4N8QkWeBf0gMD/pRYE1E7i1CzhOrY6Kq11X131TVdwJ/vXvtiOg9+ISqfrnzKPwc8LVf7eDjwWOMdczHlj/JRtggMQXbWcYT+hiJWwdgIDM2s8fZ8uc4NzSkWrCeP8LAOO6UgZGusZZdZJI4JoljM8nYTDJ23ZjCrmEQGmk4l7yDh90m7xj+GXJGFDLl6fGYtVQ4kwx5wryfG82cRDOqEHiP/QBZMuXI10zDJudH70YVch2wk7yFp5NvYWxySllwm8No/VVYD9tYLImBSZgw0gEtLQ7hMbnApl4kT9axIozYwHbWs1UbCARymQBwLAtEhJaKNii1Lnk83SIVyxn7BGObEghUUlJJSSklmTFsJhmHXKfVkoM6LhTm5oRWWlZSMXaOscnZCWdY+JYNucRclhyFFQ0ttdQYESYmY+Xb7vtHWAOKjw9IkzO1GQmOtNsWviHB0eJptSLgmbKDarSiJThWPrDvlwiG3EwRNZwrcu5WLamJD08DPDIKpCY+IXMXrUyVV25zwERyUhsnf2upwasSCNSdxcQIHJkjbnPI9dKQiGEzdyRGuDjKMQhbRbR6W5FonSVOnE+aOAk1CIvOOrNftYjAWhIXEG1Q2qBsJwXjJEFEmKTCQDIOqmgtFBFGUuBpOW5adoqE3FjWWeNWO+dIVwzjHJe7VXNqJU6MOV3kVF5xJlqvjIkTZCvCst47tQQ+qV+Lw3G7Mox0wNl0FC11qiwaZdlGy+SqfAGvgdwqdZiz31SkZsS88UxSYb9qKWXFQlbsmidZ0zGL1rO3ajk0e4yTaNXTbhs64W6lXFtZlj56cfaaikTs6UIA4MbSc1gLN/UQwVCGYyap4XYJqRFO2pbKK0ut+OIxHLXNqedllsbrWKunVk9uwatwexXYzA0iQmphq3DUPrBs4+8+U1gaGsZJwq12zqIJOOJk+qCO53qYCOd0l+3CMDBJ9CqJdBMYw+VRwd2qpQlKE5RxIqyoohW+bXEmWpVzY5kkBmugCbH/FU7IbXzgAwyTuEAIKBkJw0S4PLZkxlA4YZIa7oYFAwfWCKkxBCB3Qu6EpffUnbFynTWO25oiWWdqCsZhysXBAINhK804mw3YTHIuJFPODy1P8gg7ecZj5hxelV3doSDjkuwwlR0qqVjICqeOJgQu2g0u2g1mmWWUWHInrGcJx6FizWWc+AarjnGYsWUeZScrmMiA8yPLem7ZlAmN1ASFnSxnM3ecG1jW/TaXRjlrSUJLoEjWuRQe41x4jLMFTMI6ExkwkQFjm1A4w8BahuScHyYYgZO2pXASr0UbWGnLwjds5cKjE8MktXzDdItSSjazlFlmOa4Dw0QYaBE9cqrkVhglthsn0HR9eiuNi/LaK0dmj0lqGTsX7y8KU0as2sB65jisG5ZmQSM1Btgs4qNyLUlJjbAMDVaEgbUkGFJjSMTiMFReKZxQqee2uUlhpfN0KdtFwnETur6uTFO4XpbUIXDSLQREondynBgMhpv2OvucsPAtu3lBqxWKp6XinFlnILE+XmqFc2adtbB2eg+8d9wLxQDfeVMTI+Sak1khE8dJ0zBJDUXnmZuFGbfLisIJZavc1AMqqWlUSQyknaf9sUlBHeLzYtMVLNuASLSk58aSG8s4MTgDmaYMJGV3YBi7uBh6NN3gcjZFVRk66ca7sJnkbOSxLY3UL5pP5C4uSkW+cso0zs4CdJ6OuKl6yvaIpVa0WmJN+qLvhLBimJ6Jz+f6FlV7gsGSkWBJOCiv4LVBBOb+NmuDR2iDcqddMGXEQhZxgaQNrQYsgkWY64oytDgMc1nSdh7cKszJ3OQr2l41h1xtP8WiiYvO2ofT59Et9qm8kohhUcdi5cP8EgDGfGVtRIPlUX2KLb2Iw1I1hzRhRdkcMXAbX/H5NxcKbfvy2++CiFwQkV/pxHN+W0T+4+71dRH5UCfE8yGRbhX8CnjNFgOq+iOqel5VLwHfC/yyqn4fMR/gz3Uf+4tEdQpEZFPuj7QfIRbKAfgNYCYi91xAHwB+57Vqd09PT09PT09PT8+rgip4//Lb704L/JCqPgV8A/AfdHm0Pwx8WFUfI+ba/vArbeLrUWfgPwP+ioh8kZhDcC/c55uBz4nI54EzwN8E6HID/irwYRH5DNGz/uMv3elLSWzOQBI+OPz+GIMtjoETtvOUNJkwcMLD4RKpFizNgmUbLQu7+iiJEQ4qzyiMuKBPM28888bz2NTx2NQxSS1lOMYgnJgDxmHKJLXsm5sogXGYMUkhszFO0mBYtwMu6kWGzjKwlqANF4qCRmoGTJllFhcjUjlvZ0wSxwV/kYfdJrPMMMsMA8lYcxmZFRJcjAnE0aJUwbOmY9bzR9jKE87pOY6b6FJuVXlHdh4l0PoVm0wYOsOyvcssE7b0IovWc2mU00hFo4EUxwHXOeA664xjXCmwznmc5Aydw4qyEdbZCOvsmjWcEWZptNDNtUS67rVph5xPx7wre4hKPcvQkIglt4Zch2zmhm29RCKGZ7lGo4Gb5hZjkzM2OS2B3byg0JxaV2yEMwQCJ210kx/KCRuZpcUz1IJal5RmxaoNrKWOzTzGtz40KrACm5lyeWyZpSAibOWGTWasJdF640yMF75nIStDe2phvyRnGOmQ1ESL2DCBSUoX662MExg4YXcQrZC5NWRW2MwNk0SYmQH75oChg43MMUkNiQjHtT897j3X/lpqWLYxLjloDFNKBBIMQQLbecIogZ0iYeZSZmbAhhliBbbSnEcn0XpjJVqtJkm0Ym/lhlESvUaDtAuBMsJG8RhTUzA1BdfNdQZhyLnCM7UZi9azkUHpofTKovXs5jnGDtjMMq4v4YJ9OzOXMmRG2sUvl95z0Wzx1vwMF9gmEcONcMj5kWM77GAFnp0rIjF2GWLs/iRRVm30am0mGUdh9aLxXYXAohU2idYuIwnOCE2AZ+clQ2epfOBsOj71vojA3aplr4Ij7rCeZKwnGWuJsp0HLowsW5nig7JbwLkBzEPDXlWxnUcr8kiH3KlXXEwnbOSW88WA1MLYOVIr+ABjm5CZ6B3azXPOFJbNLKNwwu1Vy7lBwjQ1TNPo+ZjIgIlLsSLsFIa11LLwDaWPluPEGBITw1hKDzMzQESYpTHEYyQZuTimqXBh4JmmlqETdguYSkHZQiKCCMxSYTOLW+k9VuJ96qFBgRXDjjxOUKWRhtorm9njDJxhmhm2ChfDaoD3bKUkRpgkjllmuFDEXBCviiXhLclZhlqwKxvsFBlbuWMrdxzVvvNKxTCl89mQRgO7ec6T5hIjHbKjMYxs6pIu/wZ2ipRJmLCWGo7q6EGZpMLFdI1RApuF4W2TMWO7QyaWSioahfNmk400ZSNNsUY4P4yW+3NFQeFglBiWoWWcxHObd+fiTJ6znQWGDh4e339MXlkdc3vVMkyEUSJ4PNJ13HkTw1hya1hLhdTczxHJrCGzhofDI1iJ3plhEvfrEKZpzBnYyFLWwhSrjs3ccm4Aa6lj0XqaABtpTm4NJ22LkejhOWLO0CanYVe5OM6Gs3iNvye3wkYmnCksyxZ2B2l3j8gofcBAd6+K+2sCDMKQXIcMtGAtSVlLDW/jbaRmFGPwjWFgHLmN95Tb/oSEeP3bLmcnaAw/2skKhomwnjseHoyYZTFufyNLaYIysDGcMBFLrfF3elUumA0STZgkhrVMyGzMv6hD/GwmcZx4hUXrmTJi6VuWvuWw9kxTYcsNu/sDTFJDaoTNwrCeGx4aO1KjDJ1hr2xwJl6zKgRGYcyDHK3uRaG8eMo0TnfxGr2hhXWI2G5LyN2UqRSc42mmxaUXfU9DjQ/RQ7w2eCze0/Sky61raPySVAaowpO8Bysxz2Q3iTldhQ6oQ2AoGYm536YtM2aSpDxnPkeuOXUIjBPDI7yLzH6lZ6DIthAxjBPhbJ5zYZRQek8blIEOGCaGRgNPZh8kd1Ma//8f9z8L65ywoJWWXGPOUNkcohoYET0DrvOwvOlQ/kCeAVW9oar/qvv7BHiGmGf73UQBHnixEM8fmNc6gRgAVf0I8JHu7y8D736Zz/wj7qsMvfS9DwFf89q1sKenp6enp6enp+dVRvV3m/hvishvPvD/H+tyYF9EV1/rncDHgDOqeiPuWm+IyPYrbeIbtgJx2cTM7dRYCqLF90xhSK2QuTF5zG9iFjbxXaKqwZBpyo1mzs7AMZKMjJRlaFmGlu08sJ0HmqCkZsSGG3Dkr+HFM0qEsa7TSkOiCUMHT05i0t5TwzUG1nJ5VLBdWJbeczF/N7kVTrjLdtim9MpAC+bcZeEb1lJLQ3tflULBIJ2lOSbyXRoOOMcWCYbEGCoaLAnXlxW1Ngyd5Zn6JgahcIa5v8254bvYzjM2c6Gwa9FSwoyxc9xYNkzDBpPEUdMy4ywzzuJRjpsWA2zrJrlMsAI3VmDFMDIpXpUXygVGospBKSuUwNP5FrPMcWnsGHfW6PUkIzXR0ljKomvDhIAy0BGzNOES5wiq0UpJG+PecTzNe7ktVyllztBZWlV2ZEZq4esmG1RSRw8ILW9ftzGedRBoNVB7pfSdMlOrXF1Ey1nllQNOolJPG05j970qVm1U79BoQY0KP8JmGmJC3CKwbGHRBpZaUfrobUgM5BZKH3hh3qAoZZfM67o1uAK1jwnEqYmxzAMbrV1NCN3x4Gw26DwTkBiYJglLOeGo9hw38MKiYt7GBOmhi+0tnGHRxONtF1FdaC2LsbH7lZIaGLotyuaIVatdjkTDMsSt0CEzM2Dpo1pIagwHNeyXMfB+6Cy/U95BNcazT1J4zO6w9J5LevE0KXA9jWMvd9IposT4780MNtyAxMA3bd9PSNvJ49/rqefCwHN2mCACC3mxZyDmFyiZsYg4XBe/vGiVI11hJVpjJ4mJHtpwXyVoLRUuhIdZzx3rucOIMksC0yR6KP7EGUdi4KCO8elWotX0oAqcSYZMbRYViZoY82/gNE+kDsqzfo/9Ku5rnAiDzuSSGKHRgO2uY2Ki1XtgXBdzbtmvlJMmkIjloZGlDjHXpeyStletchJKTpqGxCgDB2fynH1OGDoY2sCqjX2l9FHdazOH/bpmkkYFq1bjlhmLVzhulIET3rpWMA1TACqJyilH7TU2czlt692qwUnMXRDibziulUUbONIVk8SxqzvRS2Zy5qHGSrTiT1Kh9IE2wM1VtIqetC3DLkkeYGIyvMaxFWPP4faqIbPC2XTMSaOnXqcvHXsMcLboxkUqKJ7COjLNuLaEzETvXG4N5wZRPagKnsLdV9rJxBKInqnUCIUVLo4MCy/crYSrC+XG0hNQziRDpPOmlB5WUnHEnNREy3/hhKGLsffLLhn9qG5Pr3cmMem7sPE+NExizH/lQ0xgFiGVhEwzAnB7FT17RZcsDjFBPKh2+QvClFGMye+ibEfOMZclkzT2m9LH/JSjOjArQju9AAAgAElEQVRO4rVLTHyeDF1MxN3MDas2cFR5Fm1g143JNOeu2eewqblder7AFRbNHiXzU+WZzBoO64DB0NASUCofrfCTNFqV79YVJ03c93HtWXQKYQ+NYv9rQrwPT21MeB10XpOhszTSsGqVK8ctx3W4ny/j4gN81QkTrmdxkEUlI8Er7JUB03m0vSrPLkr2Ss+qjXliZcvpPMAZ4aCuTxXH7imNWRs9C85GkQFjBi+6D5XtYaepZLjVzkntkNQOGebnCdqy0IrH0y2m7tyLvhcViO7H3asGWq2oqDmur+JsTqoFR75iajMEy2aWsvSe7SxjoAVDZ6i7xOHcWnJrmSSOoTO8lbejhNPxl+IYmq+M20/tkMLOmGV06mNxX1FYQBh052ekQzIzOs19UI1qhg+S4LgtV4H7ikeJLciTKUd6k2FxCWdffP7ePCii4WU3ohLS1z2wvdxCYAT8n8B/oqrHL33/1eANuxiomsPTv1sCI7vNyscbydRdILPCoS6ZSsElzpFbuOo/w565xaE55MIw3mhu2KtcGORcGOQcN8JxI2RWGJo4aTaSUEnJYRXlHY/8dbx4Thq4XVmO2oZPLG8wTAzPz0tyC+cGKWOdRQlBGioaQpdo5shITSePhuVmteKkiQmoc40P6MwIO3YSJ9FZygty83SSuqUXWE/TLmTFkGpG0iWnHpdXubb4OJM0StpNZIeDSrkutzhsGrYL1y1kDF48meZkmrOdZewWKZu5ZWwTNv0uuY0Pj1obKo0yZpeKEYUzNOo5wzq5xsneYd2S25hwOnNpl9QU3dPbfpeDWrnNIWtpN0lWYlJsmrKepqcJeptJTiKWITNW4SCGafmGRgPHdUzQfbrYxGtDqilVgP2y5bAWxknCqg14hTuVcLdUUktM9HTCBmMO64bMGo7rEBMEnTCRAbX6U8nJ3BouFAOqEB+ks8xQh3gjdRjmjTJ0cGsZJyqJMewOorJFe8/9zTZNiHKVuRUujwrGSVSNaVQZuygfu53HBWxuDduFOw2DKX2IIW7GYAUujnJ895AsfWDllb2yOT2Xi1bJjeXq3JMYicnWldJqRVnf4qPNJ5hlsU+fKwrOFUWXiG25W0XZ1RvtCYd1VLP5cnkUQ+5kijUFmYVFA49NE9aShKemRQxJEjhsGs4OE9a6/Lm4YHHR5e89VYC1tOWwhsMacquoKrkNbKQNk0TYKSyJJtzXHYDP6pfZ71TyVFuCxrCW1AojiYmARuCg8twuPZuFIzWQWcNaojFhtwksmkAThKWPqiaZURZtlDQ9rPQ0FMZrnLwctfG87tc108xw0ihLHycTkzQmI+7IjL2ypfSewzpQejpVL9jKY3b3dh632sdJ6EaWxGRq4PLYcmmcUgeN8qUhkBih9MpGLjGUK0k4eCDH8aFknSsnyvUyhu2sp8pvH9SsJSlDFx/wx3VcaPnuoW+7Sf04gVsrj1cYmZSGQKopn2yexUrC1Xmg6dZrAxsnjzdX8dxeW1ZsF8IXm1vMzcmp0aL2ytDF6xXVvOI2dJajuuXiKO8Wh1H29OnRlNLHEMIDc8i11QpV+OJxzZVwizYoi7aNISjExc6z5TEnbcuzi9i2lVd29HKU/ZSWW0vPUdtQ+kDpQ6eaE8fkqg2kXTio18BBFdjIhEWX7F8HZdnen0yrajRY6P2JZ2JggzFW7akCzryJyazLVlnPhPPDOG7vsdKWRaOni+XCGQpnuz4Q+xDAROLkM3cxPGwji6pHTQhs5lG+cyMXpkkM9ylcVPBJTTRGnLczmgBDZxg6Q+lhM4+iCFfnLXWIsp9GYJrG581BW1M4w2ZuY0iVnTELMzbSlDOF5Ul5mKfSDzBlC2disnTlAxu5YSQ5I8kIndFi0UShgZhUG5OHN3PL0reUPhoFri4Ca6mw8sosk9Mk90nKaRjjjPFpSNU0s1woCtIuyX6SONZdHp+DuXAmzU8NSEMXDQFNUDbSFK8xVPL8yDJN41jyGsMeD6qW3MaFy7JVytDGUDzkVDmnaWN4THiJPGbZHlG2h5ThmIKUiTvLxJ3FmRQjjgvZmOeqY4L6r0i6jRKtQtUeY4wjkQGX0jWsyVjPH2HOXZ6ajGJosZlRh/vSnxVx8Fc0p6pUdYiGhlkmUYkMx/lsyNAJC1nRvEx5ptovyGRE5YWjOooupEbYWwVaAlWIYaipJBRm9kACtUFM7KPWTrB2wtRmvF3eSqIpG2bIKN+l9gtUozKSNRmu+86bDgVa//LbV0FEEuJC4H9X1Z/pXr4lIrvd+7vA7VfaxDfsYqCnp6enp6enp6fndeVemNDvX01IiHm1z6jq337grX9MFOCBB4R4Xglv2MWA98ccaQwtUAKNLhFiWEbBhONGUQn4rvjLUa3kdsod/8Uoq7aK4S6bfofjOro3b67g5gpOmsBBJ2s7lR0yzTmoG2pZMTJbNFJzUCknjTB1CefNJm2AWqOL9IVFxQv8FqrKiE2uyKeZN57r9QkNK26FI7zGgjsG4epqydXVEi8xXOaoVvb9ksJFl/GCA7byaAmYyxF36oqqk0abyICr9QknTaBIZmwUj3JcK8d1LFuzaAPrYcZRWHFYB6ZSxMIlGgsIBQJ7VcVaFi2nBqE0K26uKlIjDCRlO8toNbBsPas2RGtFkjDSITdWNV6Vu1U89zsDx3rmmGUxFGM3GTF04LDcKWtO5IBbdclm4U4t5fek+ZyRGEIgxxRmxt26YmwTdvKMRRt45rBm0QYe03cA8Jn9lqX33FpFi1oTlKUXri2jhb4JMcRh4GIhn4VWZPZ+AnEVYGgdG2neFRS6Z32PViVrojXyXtGxfXPAmSJapNdzS6uxVkFuY0hLICYD5jYmBrdd6IrqvQJbDSdNw0FbxwJXQbCimK7GwTiJFrMjH5O8ATITQ5uOmNOo58TX1D56MJoQwxCaEAvqDBPD+aHBB+W49uRmgkjGuu5SepiGTW6XFbfLioUc0WjgxjKwDC3H5og2KJdGMSF8M4+F70b5LnfLaFU+aZQn16J1uw7K3TJwEJanlujcxKS/4yb2zSeneXTbe8tBHcNyjhvDQeXJTaAOhuNG2R3AO8cbWDs6Hd97/ss8O29icrc/IZHofh462M1zcksnx2m4U6+4uqh4ZBTDYe5UQktg4ISBExY+hmPdKeGkFQ5rTpOqrcBmbjnpTONjm1AFz5GuTsPJUgMrH0hN7OP3NL8bYvJeYWN4lpXo6Vk0se81AUYJpwWsMhslFY876dZVGxMjY6E0eGQSC7QVzkYPXKCzusZzMkyEvSqe+9Qoe37B8/UhB3WUls2snIZlNAHutIvTZN5zA8vVeXvqYTxvNnlEzjO15yhcDIk6qnw3Bolt8w1HuiK3wntGZ9kKUSv/iDlL37KWGkopGTrD9WXF9WXVXbsFPigHdc3CR8nVG8uGhVYsusJjG2mO6xJwj7hD5aNXYtF6XCfz+1A24SisGLkYsDBJoKFh3rbclCud51U5rBsO64bbqzjOcmvxIVr279QVK215eBy9KRATm6M3RE4L9DkjHOmKQCxQtWyVjQwmScqW6ZLU02jpP66j5X/VQhXi94+bwHETOOA4Jsh2x4d4j5ikMYRp4OL9YJKk7JWeLx7FMBmInqWFb1m0gYG1bOfgpLsPtTEEaJLEe93St523NAocQEyivXISJTkXbZTqTE30ZtxYekYmYbuI/y9sDBOpqFm0nsrHsMlGaowaVr6Nz4QuedpAV1wsJvvekxZNrZyGstSdMkITlD3Zj7LJLoZMhe5eOUoNGxmd9yKQG0sb4KSJntZVG8PgjuqW/bpmK3e8Zc2cFqHbzjO286zzunDan4XOqxVg3twrLqfM266YoFcqGq4tPVZMV8hNH7Dmh5f8G0nskKo5pDAzzhUFB/UVDuorHC2/CMAoNXhpeUSfYGP0ttPvCYKRBERwJmOYnmHIjNIHqvaYveXnaHTJXulRhYv+YVZt4Fm9yW8317hpnuW4CVgspQ/M0oRZmvDENHqBfFCsmO5ZBl5a3i7veJF3wtohw2STM/4CuY33rTbALDOUPtBIE0OMjHDCgrP+Apkbn7bfmlg/RbVBNXroy64WU0DZSB+laed4bXGSMV89/7Lypm8OFHz78tvvzjcCfwH4gIh8stu+A/hvgG8TkS8A39b9/xXxhl0MiDiOzAFZF19ahTmlh72y4Xr9qdMiR7fl7mm8772M962wwe1VjAGfSsFBW3PQ1hzVgaM6UHrPwG6wbD1jnVFJVC9JtSDQ8IjZYS0T1lPlWnNCHaKCRiKGlVdGzlH7BeuZISFlSy4zSizrdoBguJysx7hTlLFNWXNRRWidMZ+srpJaGErGqo2TyylbVB7OFwOWHJyq4lQ+TowOzWEc1G5Cq3GyV3YhU7kVxibnUj6h9J5SW15YlmzbMY6ocJQbx8WBUvr4sDNqcBJjyROx3K1qRi66wwsXXcbjLhZ2M0vZ6pRYYpjNPbUdQxXoCnSBqGFgHWthk7FNqH2MlTbAdh5jeldt4Jp9gTIcMdAJS40LjePaM3SGcRK12c8kQ6Y64fzIsVOkrLxy1R8A8cE8TqDyAStwWAdurmAtTbiQjblbeozEB+cjnaDEZm6xIlwexQfOvfhz6aqUqsLuwJJpzqKrdDtO4PFJdJm3GuO3L49gmpquv8WHeOmVUSIMXWzDWprEBZcPTBJlmsRwolglUziTK+suZ0F5Gppyp6w5b2ecywdspDnTNLZrLRPOFDFm3opwdmBwonwhXKdwhkrniBhaiTHN1/kcszRllqY8ZR5mYC3HTQwFu6A73C1bSh/D3C4MAgOTsKjukHRhEImJSk1J58bfyg0FMUwlKExSS+Esz8rz7GRxTJwbWJ5butOwmf1aeMZf5dllxu3KdRMTJbdg5L5Wd9kecaM9Zqk1io8KRjZei0kqnDRxrN8r0HRTD7hTCeuZIbd6WuHZijBLAnfrGC52VMfJ7lETlVCgqwrrA1a0q0ORcMaN2B3EOgA3lzEkaNHGmPqBcbH+BIbSK7mN1/jSUE8rvc7buG13XvOhM1xfNBzVbbdAjeo/hz7mP1gjTJI4yd/OYzG7cQJrqfLQSLhbl2QGNrPYp07aGE50MV0jMTDLbKemxv26JXZA6eHi8H79hoVv2CPeNw/9iuNwg6M6qovEGHFhlsKNZYsVw/l0wiSJeQ4bac6+X7KQBUuNoY+VVCzawDRJmCYJW4XlyeGUy2PptPMt08zwZBdHds5N2QgzTpqG7TyqNG3redqgHLQ1l8dJVHtxccIxN3OuL6PqT2Lgst2m1JZMxqylhvUkwxOrlOcujrPax1CekVPWk4yRSUkMnC1aSh+4Wa06I0K8/oWLRQQHkrFdJIwTYdnG+8eq9VHnXeJ5sRJrTmRGOKwD8yaQWkPRbWs67mLiYz99anq/0vp+Fcd4bmLNCdspbJVe70+k1Z+qEzUh3kPuVg1pV1ndSZz05tYyyx4IT2rjvWSSGNZSFysCE+sSvG3dMnTxvrRXKl+7EQvC1SGwNAsM0hXiS7DqOCeb7BY5qzb2iYvDqO4zco7C2Vi9tlsoD1zUu29CzJ/wKPMmLg5i/kK8l14cKsvWxyKMJXz9lmPZVQmfN3FCXHplmtnu+Q5bedotygJn8nhN96qavaomd8JGBhdHjtwJxw3M25bPHpWkNhZvFOI4GFjLmYFj3Q7iAlZrmm7Sfz/G3XTPjxcvBqw4VBsKJpwpDFV7QtWeMBs+FWv2JDDSAYU4cjs9/Z6iHNbPP7BfT8Dz9CwlsQXWpOzwGE+tRZWyNRcn8YGodLTGGTZzS0VNbg03q5KbVVxIXxpFpbtjXTJOhK0crMZaSaNO1UjEMM4vUsiMUlbcWkVjDRCVsKwQCGxk8NAIcs1ZyIrcRjn7LD3DbBhVkGbDJ5gNn2DoYvGzhRyxnacIho3hE4zSbZ7Sx8nTLZSvHhbzhkT1DxQmpKr/QlVFVb9GVd/Rbf9UVe+q6gdV9bHu3/1X2sQ/FDWhnp6enp6enp6enjcdCvJVQoJeb96wiwERyzhM2Rk7rh0FrCRkNiYw7qZvIzFRhWEeHFsDR+EgpWBgNzifDRgmwtlOa/iwC2s4U8RVvJAwrGZk1mAbS5AYDvBWvcBv+GOe9XucDzs0CqWseMd4hio8vVaQW6EJyq5/C2upnq70x4mgOFyVddYgeGhQcG1Z8tQ0uuP+yckXeEIfOVWUubFsmGVROWPeRIv215p30oRY8fHc0PC5wwaDYeAMaV2waO+QdBrnrsqYpEITUuZNVKIZuwH7dc3QWaZ1DMsIxDAFH5TKB1ayILDBcR2rdY5tEi0sXSXJC4OcNsDIJNQhMHBR97ywwryJFq6gUfN8v4zWtEvpGl6VS2nUIR4lUb0F4PmFZytPkMSwuzjPXGZUlAwkjVWAuyqdBuGzJ3PWXc4jw1gLIFrXhEIzAjFpeJrE6rJrqZBZS9nGqpuFE67OA3mn9BE0qlYYoqW7azqFMwQEiCEiAxfDLi7ZTbbzmHx6r7JrboXjOobXnDSwngnLNrrnp6l03p34Xm7j+bs0zGOSnYn9YJwIgfhb7lTC2aHDzyckhk4jP2OcxOTHgYvqSLPMsmhiKMMwgcW8pQkpRoSHZZdRYijnhwyyM7wtOc+ZHC7yNBud5W2vhAsjy6KFRMbcrSs2cseyjb+7VWJV7uGTTFLTVTaFpb9fJ2HRKpeHA2ofq7HmNoarXGwuspa2bOdx/8sHVD3mjZJpHhN6JVoO5410ahf3M2bnqy8xSb+bgXEM8ouMdMyqVdQKs0y4tgjk1rCeCc+u4JFkCyWGdWVWGJn09Jj8f+y9SZNtWVbn99vdaW/nfr13f128F20mkJSABApEWUmYSQOZZjJpVAN9COkj6DOUqR3JTAOZlawGZVVCoKIoECRNkpkkGZHxonm9+/P2dqfbe2uwzr2eUAhkpFRZFvgKuxZ+/bkfP/ecffbea61/01/b3ESiFkWSV8vQKyzBwCrGiTh/GyUutYUxGx8ApRRDa8kM3C8TjBby8V6Wcn+g+45YpAoy/vNe+319jQprMAoGzrCXy9gwfXdq3LfijYLnCzgpb+EWsxZyI1CxgzQnt3Jv9nOBCgytZSs1ZDpSdZFJIXCJSU9S1UNHbtQGpiZwJM3P5Ifs5QpuSj7tHFupoQ2wk0mFNQLLvr190dasfMGTkYzdyXLEZV2irDgmH8QpVQ+lA6nIin9HFGWUzFFYUVo6TgdSgdeOn95O2U0Dv7ynaV9voRTsJxlnVWBoLZME7g8MZXXMYaFxWirMTiu+Ph7A9T1+eTfwvWvDqJb2i1Nw00qHKjPSkdzPDWcrmLWKt7VhlCiGrmDWBvZy0ZQZJbDoDFva0YXIlWejaBSI3B9kvFo2tEGe1fNasewie31XrvLS2QMYWalmG6WYtZHHA3rlr0CWaUobmaZOYHxGHIYzK/Afo2TcaiUVft93eD6apDybe+ZtpM0UD4eGl0vpgrRBLvzjIQxc5HOkO3lRx40yXWFgkioyYyndep6yVF3ksT/ksHCkWjq6N80OO7ntRRLChhy9Ptd1rCv4PkSOzISdTGBQB9HSBajm096vROBPTZBn7LRqeThMOa8je5msS+nGq0VhlWLZwbwVyE/pBPY3tJHjUvOsavq/mwBqA4N7NIDGp30XVjGwco8SLU7co6hpQ5B/VymRSOJ2yN0WVf2Szs/kmdE5ofc80TrF92pG47BNBAbpAQDL9i2tq6UD50R9zHZ/kUA8Se5zs/gBrlf0caRcNZED9zXe6qdUarkhgbdBupkP2kM+MU/5iCc4DUu9YNYNGZvbrumyk07gqhvxtvIcFoZ7ekphFZmdcANoPcCanJSCPbbIrBSvC6tIdOSwMKy6KT4qLhvYMhmDmPA69nsgpUm17A++rv99QJ6ll01HEYfS2Q7bOJVyEb7AaMUke8hQ73HBd/i7F/H/jcHYTzS+sjChQf6QLVVy3QQGKiPRA1lggU617KaiShEQhZnHg8gkjBkwZTuViVQjC9cy1ixjzVEuMnZDp7gf7wO9yUcYM3ACkcnjiDxmTFOB6ZzoHVItE97DMrLoIk9GmuN42E+Ou8z1jH9vO3BUGMbs4qMoAjwcKIzSfDQOfDQO/P30AxKtyY0sIL+45yitYkeNOCot9waCx3dak8VM2uYjy0JdycZW73DofooqyKBcqRtqz2bzNnQCe9jNErZSw9g6xtYxSSw3rWLoFJ93F4ziRNSFcs2MBe+NHXu5ZeDECCnRii9Xix7nrtlKZbK+bCKXdcBpaYnPu7gxvVl0Yt4zTg1HpWE7VYwSwygxOCW464i0owHe1cdME9ngaySx2M9vZTibHtbgI5wUcC+VxK40kbTfuIYI55X87FnVbeAU67hqFNNMzn8t1ThONU2IPQ64Y9lFbhp41mNcv1wIdGOUqN7MRxas3cRj+w3nRS1/qwuCQF1f/zU3RTbBiibIhnAng4Ncvh5aUSnJjMZoWQjfVBWLTuBSg7UZUoTjUtSGthKBix3kAjNZm6Mdu2/wOPllKh9oAszVjEUX+5fnoo48Hsr5T1zCfq7ZzeTvn9eyKR7qPXKr2Mlk07zeEI2c4t2RqIgYLdCsgCR5e2nKVWOZd6qHZ4is59hFtlIoYy73SQuMQSnwUTHMbuX5hsW7XDNnmllyt81KrYQPZGWzPErkeawD7Nh8c18rD4mOnPSbdqNh4TVHWcfKKx4PxOwrMaJyYjX0OS5GyTXdL+xGBlKr3hzOC2+ijXC68lzULWWfoImxEVw3iuNCJDAnLjJxkYjaJHIAiw4u6sB1E5m3awMrS4xwVEiSuZ9rjkoxtiqtXNc2RvayyFHW8XIReilQwW0H6PH3cNMqChMpjCQlu1mkjQJhGzjhdKyP+8HEsaXuMU4U7wwV98vIyMHQCt/jqEh5UOQsO8WDQqA6O5nmqLQ8GVl2M7hfZmjgpDSclLKBO8zDJpncShU/v93RBlGAAfiC173iGAQUT8aWaaY5GWgeDQ2HpWyEH5YiibmbBlFjSyXBKCy8U5YMrPBCdjLNTqaZZgLf28/FdM8oNpA2p6G0AddjpD+cGKbpLZTSR1h2wpkorZhzrZXhMiMSppeNQAKdlmTszVKgK6erjvNaXjedQBv3ctjLRcUq0TKGthLZFPsAp37OwCm2U9XLfUIXBdedWy1QUXsLe5SEXJKGJkSumo7CwnYa2U4jVy2s/LoAESmdrDFGwYuV8FbOay8KV0Hm8DZGzroFLxeCpX866/jMn/Jy0aCVYMszK3PBvYGoWC06T2p6zo0SyeWZb3m97Ji3wlW7rIW30HgYOdXLnApsaitxLLtI1if1qdEMnab2kdfLyOtVDwdqa/ZygUo5LUUIH+Gj4ZCPhkOm2S1ESsaWyN++XMjc+2YVWHrYzyKHhWOcKKZpwjSF4yJlmqT4sKL1svG/P5YNL/G2uhtCjQ8190e/hleeZcfGdKzzFaGHxCRac9E2eNrN72qdEqK8T/WA2BcFax9JyFm1FxRxIApcTo5ROsVBnrDjD1iGjsxAS01pDQMnr8orIop7BTwYOgZO9zLXUuxatYImSeyIXfOEBZd0RNJenUnmSLUpfDgdyU1kmlkmzhF6+FSMgb34EICP1R/ysfpDSfRVRhalgJHFnCIO8bHl2tdoNCZ+ZevPf338LWFC/zbj7+iduYu7uIu7uIu7uIu7uIu7+P85In+jctBPOr66nQG3j1Wan99RZNqwFx9SWnh3lPMwvINSotqQIBXtKogyziCOuWkj/+G+EPd2M82v7WzxaztblDZQ2tC31KWNvJ879syAaSqknTwWHLpBrzAjqgonpRD7XqwUO6lUOadJwuuV3IBJGDNNW6kCx22cUkySSBdFPWfsPGPnyYxARDIjrf7MwPtj0fP+fNYwclJp+bQ9wynDyEl7Pok500zhaXGklEYIm6IiIGQm0YyGw0IqTIVlY05UWk0VxGSniDlDRCUoN4otBrQBXi1bPhhFIUg7qdA3IfDOUHG6CkzTgA+RUaI3uuyJlg6H6SsXk0QzbwIxilqH6v9zWnFSQtVFmtiSxpTCGGZd15sKSYXn1UoqvW0MjBPNNJXPP7Ci6nBcOFItROhpKi3ktq8iS5tbqktrNaGTImyq9qtOiKBSZRGVH6d1DxOBh0PLXu44yOU65Saym3Yb4vQk6cgtnNdSRbRazJ40t5W4Kniq4PuqmuJe3jFxoa+wiSLRyEXOKzERkiqt+BLs55oHQ8vISaVdOjSRaSLkW6th23m2k8i1rzFKUcQBNSt0P1ZvON10FoxS3CsVJ3nHbqYZOM39IvD+oCY1kYMskhjNVtghRBnH806Uj84qMfVZG/4c9CRZDVzWt98/XUWGNjJ2ArpSwE+NG0qVspu2bCceH+DLhcCwbjWu4ST5WY5607xl85YHHLCVSsV4KxHo1k6m2UoUe7nFB4H0+BBpgtz79d90KrL0UmUcWM9uJlXXtTFUpmWM7KdSzdTQa6ILFOSqEaO6qzqylQiJ+d1xQqqlOwgCTXtQypvXq8DAymsvDRvN+VGiqTrRZ1900iUZOMNJKdrrKw+HuXQg5i08Kj1jJ51NgPNa8WiwJLMiXrCfW/HKcJGdTAiux3kgMwLLWqsOjWzgSVlz2bRYLSRhBTgdKWPJyMFJHni+FPUXo0Th6agQ+MZ2GqmDYt6pzVjITWQriSgl+vJr5abtVP79JJeqvfgdRI7yvqPjLFthq3/G5N4c5kK0XrRiSrefwbuDmuO8obCR7UQIpC9XmplvGFiBNNVekRuZk1Y+kmmpgBolz9tRHpi3Mh4BtpOOcSKQvGkipoSpEfWg+wPDbm5xPfE/0XCSdyilNsIKe30HL9EyN6/N5XKrOSkdJ6Xj8aCg6GE/mVFsu0BhRW2otDByQnQ+tMN+DpauaYxQdTC2jqKvvKc6MkkEqrhoRTmoMNLlAxlTn83k5SM8LFp2U5hmiuNc/hixRokAACAASURBVH5pYT+D3SxyXBqcijwsfT83BgqV0kaZu2OE99w+D4cJIYoHwsjJPfER9nKBYJX21iBRurNhAyGqfWC/MDwsxYPmOJf7OXJy0llPcp8kMs+tOvGHSPtnse4H++NBwcAJ0TXvO12JFghuG6Rbe5QJ2foWVtcySQ1XvSfNQa767pF8/rUQglZyHnmyzyg9ASBHyL8xdhsjMhA/oy+uf5NWNRQWfN8tyN0WLqaUVlE6MYRb+vPN78XYsqXuoVDctK8wiFFnohUtNUoZdhjx9Ymcu4+R7VTWqKkuOc4zXi8jXnVMEjGkK52itPLcrdfrnUwztL2qk4e6N2PdLT5kPxwx5YQmtj0aQbPfd6ClSxWYJpGDLHBVe67aln31GICD4qcpopCrf8n8Kr9kfpXcKJaxFZ+X1MjYUQ2lmTKxKaXe+Tf2aX/ZuOwrG7GHCf1Vr39H4iubDIzVAQNnuGoUmTE8druMnGzqLPKg7CZifHNVRxovG5Q0JlR9y95o+GLe8bD0PCw9iZbF0ygx+zjMpQ3qtOJtBX8+m/WTgmCA2yAM/T96G0iNyLrdKzynK1FacBq2eoOwlTe8WIhyC8gm7+PrjgeDnJeV42Xl+HJRc7bybCfSKtVEzmvB/B4WjusGvnO95JvDA3Zcyn4qGwdHSqIVu/74ts0HpDiGjt6MS9xUv32xog1ibLaGGfgY+dqooQmRe1lJjFEkPn2kQ+AMA2d4vtRc1oFPruUzjBORD1114vz7fFlROsGoTtNbrOmijWxnYuz0aX3J965X0sbtPMtO2uK7qeBTb/SMSq1YdH5jwNIGkfCrusjLqsLHwO/fnFF5WURGLnAonUuWXvG47Eh0ZCcNgju2kgz4KMosa9Oxi0ZhleDYc6tog0yoe7lm1inuD2SjtpuJckWIsvnbTiJXjeJ1ZUm0QENW3vTQGoEiacVm411agSodFwnHRbJxQ6285qrV7GeBq0ZwzYmOZBb2C8uqg4sGtjPLJIncKyRpaIMkGpVXvK5kgyaSkGpjjnZeR1Zqycezf4bqDdGmnFB72ciPE8urFcw7zbOF38gb+ii4cZDNwo26oguwlwUWrWxM1m7Nu0mvDlLDNJHPtIZBnTeG782uqYJiZDsWXiQ+fVSMnaPymtoLVGDoxE3UqFvMrSPlvFuy6ALW5IycJbPrpE02IdNUYBJrKdg17GMvDdgeDpJoRWllM/Oo36yXJnJcyP1Z9sc7XQWerzTj/nPI55cv3hladjLHNBO+xr2BYSuRBKy0kti/XMGsE3jHk+HtAjjrZOO4l8vn3MsVW6lIwCb973828/15wlVrGNreCAs55qwVXPHPbdUsO8tBrilNYD+Hrb740AbZEJ7Wt39bkslAFRR1EN6D05qLWnxeJ07w3otOEoDMyPWog4yjkYuMnCgwvao051VkP5Nk+9lCkq55E7g/YAOLaoJiO/FctZrtVLObyji/aGQjlxlFqiwXdc8tQpIxEL5HGxUPinZz7beSyCdzy1WrOc7FufkH14FZCzedIdXy/M7bSB0k4Vh5SbbOapl7Kh8ZusizpeCu7xUyT5yU8LjsGCeR94eSlI8TSVJumsjzlSSZVRcZJ5qbVuAVh4WMk51MFHqOS81BLomC6qGLpQlcNZGLVrPs6HkPAuMaOMUkNYycJLUPBkk/RoTrdFHHHh6meLm65S4c5jImB1ZxWDh+YXvJh+PIh+PI44FcQ6tl3Fde+Cq1lyTOqcislXWnCQJRPCwcjwY5T0Yp74wsj0eW/UK4My8XnhDh5SJw1QoX5qqRY1/UagMTGiWax2XJfqHZzfTm2Rg4gf9F4E0FL1eakbvdkLRh/SwYRk4S1Gkm5mPTVMwkXy0lsb1sFJ8v5DlbS7gOHJw3hptW1Ld2Es/jYcZOpjjMkeKdjryu5PrPWjFsdFqkw9sQSe1o42yeIAtIkT9APKD6ecgO2Bt+gxZxLx7afYZ2n1FyQh5L3laRT+YLEq03sCD4EVUipXA656r5EoUWmKNaMUwOaQk8WwpvxShJupsgxn3ndctl05LEXBzae5O3zMBpJQnSy4XwJyrfO9J3gbU0qsGxVCs6OgqVMElEDre0cNXE3hVak2gpSl77hlmoKIIkQiVbtKpF65Tf9b/N7/rfZuUjJ2mJj4G3lShBaTQDdnjV3RDwFHHIj8ZaSeurH3cwobu4i7u4i7u4i7u4i7u4i7+bEfl3auP/V8VXtjMwi6dkRlN5qSC9aZZcNkLMPGfGeS2GTA+zEW/rhioo2ui50TfkVvHDecbLqqILkZVXrLxiaD1D67luAku1RCsxqFkbVI10yk7cpvahhwhEHgwtH21Jdv+z24bcxN78SjoEpdU8zsec1oZ56+kILL3n2VIzSQw+iOLCooebpUaOFSNctVJNLKxh4BRdhE/UdzeEsqUXBZ9JGBMizPWMjpqhM5vm3FUjx9zPpTI1tA6n4Yu5Zxk6lqEjNYrzRnwEtlLNa/2GaZKKekuMfHd+xVYqQ8koxU4mhmFbqeb5Qoi2AcU8iumQ7VV+1kTpstfZT41ipAomLkHRE7KtQHG+XBqaEHAx4UK9Yh5aTkpHG6KQ4nrS04ejAqM0g1jQRdWrZQTmnfy9ndSTmcDYrSumQpDay9UtNEELNEmURxSJgY8XN5z3ZK5lJzCBZScV+KSvXO7lalN9NgreVLqHQcCyExjKKJG29U4K55UY21ReKvNKKZRSHORSEbzqq4ZXrVTN5l3k+zeayzoybwOLLvJ8IUZvs1bxumKjT3+YS+Xr2SLypuorPq3m2bJXfUlgwSVGiyfEdRNpuVXr2c3X1T2p1m5n8nuntUUBN50oA43iZEPM38s1TYAXy4btNGJUZOVFncn2JMGt1PAH1Re0AR4XI5YdXDR2U0l0KrKdGayGnR46Z5XqoVu3nYFAwGHJjKJqLkmMeAuMEsXHN2wUbHYTz3ndspcLofu41AxtYCuFOkTqEHlQVGwnnodlTW4824nAMmofeTIUKME006x6ct7QCXm6CREfBNLwtmrJjFSTjVI8Kj2FVT1RXJ62i1pxL2+xPWl54XUPiZO1YuTkOVdKxtWL5a0K07CH/LVBnp+BUyy95qonJYcI375OuGod103kdW24buWaZjpKh8KJhvvSy+uykUryolN0UfP+xIphVScdnntFy3ZqWXSRofOUVtSqpKqs2E89EbmGAyvdlDeVaNK/M5SfGyQa33fu6iAwsYvG8GxJD4WUc/juZcNN24m6WRSyfRPkns06gT09HCgeFQ2V11Rec5ivOK00Z1Xkj956Xqw081hx03bSAVaRzxcyx6xFAJwWAm0T4Ic3kaNS9wpv8EcXMHRCtl1Dh3bSli0XmHdiFNgE6cBtp4qrRuaJaSaKYW9WAd+T/jMjZPW1IljlFZUXeJAILXhKq/h8LgpLjZd7O29jr8wmc+LpKm6I7leNzPu7uRDXLxs57xhhkhhOK8VFIwpcizbyapVw0cj3rlvFTtoKZERHVA8FAfj4uqONCh8iz1aaN5WiMHDTBOZN4LIO3LRw2ZPa3ywD708sjweR0gncM9ECB71uPBd1EHO8Hm76thLy8FklHScfhST9aBDJjUAE11C30q3hRWLalhn5rDGu34vSmah7iVBBiDKufIBF17HoxJzz+9eRVSedIKelAyT3Qu7H2psi1Wv/GxmrazM2H2oW3ZnsJxCIT9vNGeX3NvOQ1Rm1l6r3H5+vSNWQVEn1O6jAx7MFmbLM/I+Qh5XD2gmTMCHGwNieEAjM9CW/dfWSG/+aVA1IleF3z28AeDiUteB01ZJbERXwMbIbdjAKnowUT0aKL+ZyLYwS5cSLWjo3p6uWaaoJPQH6vfgRgUAZS+axprQyR0TY3O+8hwfPOsV7w4LHxYi35jUAWSyYqxl5eojBYXAMrMCZalou2oZCW0y0nIYfUukVLqbc09O/btv21YUN3cGE7uIu7uIu7uIu7uIu7uIu/o7GujPwt4AJKaX+e6XUqVLquz/yvW2l1L9QSn3S/3/rxz3Fr2wycN284PWq7jHDnlP9moEVmT0TxeJ80YYeg+hQRI7SglEY0QZYeMXXxgVdjFy1iqtWsfKGlReNaoPdaIzvZIYuCG5+rfc7cSJdNnSK00oqEAMXeVsLXtwoxc9NhTgGUuV5MrZ8VE7QqA0xdZSoDRkr0ZqhU6Q69hVpqfqlBl4tRdLtYfiQ0t5iW4/yQIdwFmKPF/RBKiOFdkxT2M2k8ryTCQHssNB8baJFw11btKLHlQpWdsk1o16DXSnFvh30GsXCg2iDuAYL/jJyHhbMWnBYqo6NI225IdIJnnbk1q6kipu223QGpAonpaP7Zpv74QkHadY7JWo+velES3qoeFuJbN1BmjNyQhgcu46xk6qTURGrpDp0WonjptNw0wj+2PU47dIqTgr5m8sOdm3JXiYVsK7v1rxZikzdZQNva/jDiyUgVVOtxOH08cBTeUWiw0ZrPTc9TrfH7r5cBv7g6oofzhb8cLbgshbORtY7704Tqait9elHTrFoA6sucNW03DSeZz2Gt/biQuoj7Geimz3tnVEzE3lQyhhoPOzEY1zvsNlG8LSkRvC5i1buk1VwWfv+8wTeGy7lnmkhP8/VjHGi+GKpOV0FDlKpql/UiovWsJcZ9rJbZGjlI9Mwpei7MX9+5Xm2spxVirNK8d7kWvDRaY3TUt2dd5FJorhYfrp5vkdhTEAqoD4sBO+rhGQJbPDXVRC5wkUrOPCdNOCjYjcVR9axg8PBAqcib2tHF7Xg8LuehxIUb2vp6jwqPRMnRPK1rKjRUBiRfDztHWvPqsB+1jBrBYuuen7COIkUJjCwtzjZOsDnMyG9XjVSpex6OPHrZcd17UmMojRRyLSZpwvyM4+KhqGLfCoS6Pio+O0zx00rFeqzVeRtBYdZyzQVoq1VcC/33Ms9W0nvZeAiy07zU+OGyotQwU0rOPJRLxNbed0/C3FD+i2t37juNkGen7MqME4NYyfz006q2EoiB5nnIPPs5XJfHg2EkDqwMPeKJgQmzjFJIFMi3XpWKybO82oFdRC989PactYYIfYqIdXHCAMnkr85CTPf8HpVY/tOyvo+FwY+GHZspeL82/ZVfIXwNnYz6WxVHr5/JRX0797kLLzmupVrbnrC8MAp3h10fDgWrlVmFQf5WgxBMPe1l2P88Kbm6Y3n6Y3nk+tWPCNWrp+fRVwiMbJmqH6OnabyDL8zlK5DG+C7VysWnVTday9dAZEOlmuxmwoZ+tUKrpuO17XlB9eBH1wHVl7xz1+XpDqy6BQPio6hW/NaNCMbOCw075QeH6WTd9m0fLv9kv/15n/hdxaf83S24k+Wb1h0nvMq8vFM5smjzPPeSEjWR6VlO9UbSd7aw5/EP+XLRcWsDTyfe95WkT+5uWLbeW5a4VOUVsa+VWu3YJHbnbXyvC27yGfzVU+KbnlbdSJCUAnH4cFAOqJr3lVuIkeFPKOLNnDZGD5ZzHmz9Fw38GopD9mTgThdxwhXtRCn12uYuAlLZX69drbdBYv6bPP8DpJ9ls05D+M9IpFL/4xL/4yVv2QUhhTaMbCCxra6dzNWmjzZ5VzLcap4Q2G3GYcpx2qHRfOGDumi77m8F0WQOaO0Bt933avQsaLuZYTltZfBYSFrzzRJOCmFk5ZqEe7ouisA3nKJRiTIt00h3CEfe36Q4t1hELSAglH/jN0faHTvM3Ct31KrJWWyz5P4DZ7Eb2y4ZJlK+No459rXuOgIsWWmLphzviFp/z/FV5dD8GNxBv5H4D/6S9/7r4HfiDG+C/xG//7Hiq8sZ2C++pRx6Zg4MQgatGNsD0WwGA4L6KJhmoJRmp008tlM8X45FtiPp4dyGF7JHo+kt+tOtKjqnOQdnySmN/GRCenbF56t1PBSnMHJTeT/ul7x93csqY48XzneH8vGZ+EVk0RTWsVxHnhd6Z7wrMlMFLOPRMxyAPZyx3EBQ+d5MDC9gkJk4DTbqaWwkX+wN2KaBCqvaYM03TS3m+mKOeNUc9NGUVlKA00wTBLZTDWlZpoEzmqBMICcw5tKqEdaycR4VMDTmRz7p7cTrOoJ0akQtD6b06vzRCq14vlyi0I7TkqZ9ANCsj2vZUEMUY794cSSm8iLpd4YlN0vpaWbGcOihS0/4rRqWXnN/YHhe5cVWlkqL4lZaTP2ciEET5LIrLP9ZhbeG99wvso4zA31QuBVpRF1icrLORz2c7btYTLvDMTk5qYVEuqlUqw87ORWNtpaNr+/tlcwcYGRC3z/xjJNAzetkLCeLizbqUAA3laR05UkLy+Wssn/qeGEk16kYtFJIpCbIPrfjeZsFTkuxa+htFAHS+MjA5dKgpCIaoyPkZH1lKUiNUI2s1qgPg+Kit+/yPjmzoDDPPDPbq4Zpocsu8A0Nfy0fcJx/9kvG1mYc+P5hd1EEj8iz5cZEbhuxaznmtfMu3fYSkRN69nK8MHE8LAUUu7azCY3a9iY54PhkItGNr+zruO8NptF4HuXAjuadZb9rKKwOVv9QhfCLYzpmf4Bv5b8ArUPGF1yWldMkpLtVPHJTcejgaG0soAfl7q/rhGrFMYGrlu9WXaKrKGwHqUi161Alj4YtjwuFX9yZdkqhPA+7zRtlPNuQ8QqUazaTT33i4yf3ZakKjWKm9bwjYln0W+it3uE0xfLhO3E83wlU+9BFnl/kjDvk5j7JXzrbeDdsWYvs8xa2dDctHCv8OTG00bDVqpoe0L4R+PIxzeKykful0LITQx8bUv181XAqMjIdYwTg4/yfYEQyfMPUBpPYSxOK/ayyHeuUzE/HEQelEuer0Yc5WB15PVK0wS9ea5CFPUhEK+Rq0ZgQJeNFC9yI1d7N41cNIqhDSw6wzTxXHea0lrGqeasgu1ENnOZkWOOnMDH9jLFdtLxqkpYdhqjQj9f9qpFKdwvCk6rhjYGJknHqnMbg7erVubZEMXsrguRnVTxeikJ3U0Lx0XkxVI22vtpRxM0b2rDR6OWSeKYtZG2J09rRa/aInBJraQAM2sj35x2hGjZTQM/v5Ny2Q/ddxNNqkX8QSvZwKa96s7CC2TpsBC4xqezyLvD3ucgwM9u56KIFeV672aSJKy8YppK4jRx0AaNj44Xy1u400EWmHeKX9w75029y27asPQaozS111Qh9AppsRc0gGnqSNpjfnX7P+emCRyWmpsmYzfT/dxCT0wXKJKPkgB2MXLcwyXPKsWH8Wt8MM56bwmZlw6LCS8r2E09bRDhgCooqnALF3wwULxcyn15NFQMXc7IKT6YiPFa5SOr7hZWZPqkG6QQG5FrmVvFvzqNvFsOOCw0iy7ytYlCE0l0YC8LZDrQTi1jF8itpm0iayciWQtuIYpG3xp8JXqANRlV7Ci0Y1+9B8DL7js4ZTkLMz7MtmmDI3S3UKHcbbMVdrB2QqoG5GrEOA5QCrazx5h+axairA+pDrytFH9vx/DtcyksPSwLPll05D3MDeR+bPfXfpoapknkvFE8HNpNMQrgUE35cJLyexdXPBomHGYrniU5YxfoSk0dAqtOxrcmspVKcrYd9uTYYZ/3syn/dPEZH42H/d+DZ/PI40GxMXY85ZQBu3SxYjfep/KBH43p8Bucz/5k817rlBBqvnKxhgn9rX41/kul1MO/9O3/FPgH/df/E/BbwH/1tzs5ia9sMnAXd3EXd3EXd3EXd3EXd/ETjb+eQLyjlPrWj7z/xzHGf/w3HHE/xvgKIMb4Sim19+Oe4lc2GRjkjzkqDU/nCug4UBPOaqkwd3iOs44fXBuWHXxzJ+IUTDNN4+GklEpRaSPfuVzXBqQlDXBcKP5gVjF2jjaIfNnXxoE63LrOri3QZ63i0SAnMzWLTqqVVyvDebfEqTG5FfLxdtJx0yZMe3dZgTGIpN9krcFsDLNOcd2KdGlpRR5v1UHsKzU7aWDsAjdtX12aK97JRxwX4G9aPC3HhWi3+xgZ2EDtRYJ1OxEi4KKTatcv7K6l9jz/5xshGV9UvXuxVwwc6JXoyu9la912RWE8AyvVxkdDxaPhEV/MI1uJ4yT3zDvN60rKFF2AqxYelULuKq3I2+lS8WIpP7NugW4lUvn5zkXLMnSAQIqGznFWRQq7lnIUIm9hAheNZmg7nLYc555B2tB4w6BJiFjeHQYeDyqakDFygSYoni3XLsQyLjIjVappGrmftyy6lK0k9jrdgdJGjrPAWWMpjNyrSSJQmnHecVpLNXbiPAMbuGkTTiupor03EthEiHCQybV9udKMexnGNig+GNbM2oz3hx2zTmNV5PlC9/4IisNcCF+VF93u80YgWhC4VwhBr/JQB3EkflR6Hg8qBs/HnIaPN9e38p7CSCU7zRTPlpG9rGHWGU5rw07a8oNZxsgJrM0oxbI931QHdzP5O12IaCXa3wrDcd4y64xcx6Hb+ABc9iL8TquNn8NZbVl0cJivpCtTNuJW7NVf8Bko2WLoxJsiXnV8O/5LnvAfi2yj1ZzXSOeo8Bzm4nLttPgJjJ3ndW3Y6ytoadYxcC07WcefXEwwKvIP33/Gx892OK1H7CYd66lyywZKo8iN4aQIPCxqkeFMLftZy9OF492haMAfjRY8nRW0UVEHw34q5X+tYDuRcVKYwHtDzXmt+f51YL932o1Ie3839Vw0AsmbdwJhkuq6XPNFp/j6qObTecpJETcOum2AnxlXfL5MaftOwMobthOphoLoyw9soI2KJ4MlTTCi226FyDxNIn907vmV3bXUrVz7nx63gKMOqoefwYfDmje1o/YCW2zjrbP23Csm/ed9UHR0McUpEWbwUebMGCO/ftDwe+cJL31gYDVGSfX9hzeBd48CAYPTkcsaPhgGKm8Zu8g1ineGgQdFw59dJbwzTHk6qznIK07KFK3kRAY28nTheL7wgGEnl05sauKGUPrBsOL71zlOw5PhnH/+eosHRbchsz+LjtxItbUOii0X8EEzsAJB2007Em35cmk5zgNbifiG7Ka3c1lA9T4kUuFtozzD81bxeCAiFd+7SVh10vF4MLglIu+lgatWYxX9uhFYdJqHpcdpIWQ/LD1tsGQmstsLO7yp4MNRR+o6jjLPF8sMoyJjGzCF2nSfVz386Fd3av7oKuWsEhjPqdGcFHBuNB+NWq5bWYvk80gXaGhlvs2MQNgAnEowKuN+CbNO5rjSBG460/97pIrSpRvawBq5fJh1lMbzr3zGWRV4MlTcHwj0apJEuqBoe/L9JBG38kRHLhM57v2iY+U1I+v5eC6QrEki1+91pTYdqRcr6Wq3UXGQybUsrEinGp0wTu+zql7QRoEHaD3A9x1KrRwW6RgEIk/5klbV/ZyWM1dLOjxf31L8i5fdRlo0Rk+qB5yqF9LRjtdkakAVG5a+ZqwPmPOWNgY+DZ/zn00e8+XSMmsjy05xVGqe3nTsF5ZH+YhxEjfPZmZEGnlgA6PEMrTSSbxfdLyu1uuauH+vUQNtgM8WWb9+Ro7ywMIrMgtH/Zz2M5OWb11YWiWf4VBPmKaacX2y8XEoreKDiRMifYSHwwS7uMdNt8/QJDwYOd4sbzfExoyI/MX3Rmc04ZSvXMR4i//8N+NtjPHn/m2ezl8VX1nOwFb6kL0Mni8Cu7lhL5dJfDuNlGRU/cborGpZek1hQ6+VHBjayEHWcdFo2iCGQl0QrLlVMvm9VJ8ydB0PBtLCDVHa4bu5wUdRiDjIPJkRwx8Q1QyrRIf+KBkAcFXLJvYoX7GbetF/7yIPioaDrMNHWaxSI14ISd9yn7hIGxSPyo69XDFO2Ni6X7aa80Ym1/uFqCh8fB3ZCfs0YQ4IHOHCL6m8XIeVl1bvTu9hkGjRbZ4k8rkbH7moA5+0Z+SMGFrBE5dGvAp208jbWs4h05JUCM5d/s1qxXXT9QozAn1wOvbqEJFFr9RS+X6DEsSs6iATfsPEBV4spTX8ZTjDx8BJIcduQ2CSCCQqNbLZKkzgTSUKSbPOsttDp764GvF0VvJsKVrR69aptPs1mY7cLzz3C8+DomYvCyy9GBRlOlIFwSYXJvJ6FfFRUZjAh+MZVw00QfNyJUmBVjBNGjGpUnGjjb7ykcYLhvte3qKInNeRp3PD07ngreug+HSuOchaZq0YyHURdtOOsfPcNIFXS8+rpSR+20ncKCQFFEsv5kmJFox3YWHRybEv237B1ROsSnkwENjcl/F0oz6y/r1XK1nsJi4w62wPuwsbrPbV8ilvK89eJt87r0X9xPUQq72MTVIWIjweRLaT2I8fzSxUvFkFhk7w9btpR2nheHrDrHVoYJq2pDpuFmGAMo5ZdOKa0XnB9R4X0iK/abzAyrQkhDFKcu+jwFeuWzHYO6sFl75cJqw6y9PZAKXk+SoOPF8sCroevrbq4F7ebDYdkyRSmsB548hM4GwVeVVZfma8IjORn9p/S6o9bT8+3ilrfFRkJtCF2wS3MIHSBOEn+MhJ3vGrO6Lu8WIpilQTJ/yMKihKI+PQR4H4HOeBhTdc1pFvvZUkLe1NqWadofJqM+5AElut1lwBUcnJjSRvZ3XCKDFMEnh30HLZKC5aMZm7qhOGjg1fINORLedZdHKccdLycqU3a54kJQJba4LiorFcNJauT2D2spazSgotSy8KZIXxm02N1ZGAojSe41KSo1cr3SsJwdh1vFxmVEGUlsY20ASBBmoFpbWsOstBFjZ8lKOs47wWSM68vVU02800D8um91EwlL1fxbNFSRtk3n65ShnajmniKUzgg2HDUdZsYDUrL4Wb5ysxNiyMaNhfNEaKK+H25ZRot28ngYOsZSfxOCUJlFORzAQu6siiC5zkLU8GLYmO/Nll2KimXbWKVMPEyQW7aXWfnHhiFD8IUYkS47L9TNS9jJHkr/KKzxYWo6TAoVVkmkZiVOxngSpolp3iogq8Wgq8Z9XJXH3Vms0cftPCxHUUJm4Sw3GfYMoLrpvAixUsO1HAMBWYbQAAIABJREFUSo1AxUbWc9UaMhN6/x7hxRglcMrMeJoQOataDnPP41K4NU9nctzSCCemDTDqlf6aIIpP6+MMnafykUcDeZ5Oa7l+XywNYyteMpetQGonTtbrrQSOSovTOSG2hNhyEB/J85NskzoxIAux5bp7jtEpFs1H+hGjsM0obLOv30NFzWO3y9CK/8XIHvVPYWDlL5mGfXxYbZ5Nh+WdbMwgDqnjHB8D30zfozSeVIsZ3cPS8zMTzy/uWV4uWrZTWTOHVl6ZjhzlDSPX0QR5FsY20PYmZLpXZJumhoNc8P3r9em8VmQ6MLSB0sSN6SIIRHTk4EBNAPhgkrCVwnX3nIcDxcOBItMy/4tHgZjHjZxlL82YZpatRJQL17FdvsfUPdm8T92Epv0KJgLr+P9WTeiNUuoQoP//j33hvrLJwF3cxV3cxV3cxV3cxV3cxU801lWSv+r1t4v/DfhH/df/CPgnP+4pfmWTgSbMxVV0KLrgy04UdRINQ5OQ9trbpRUL9nmn2UrXrruwlXR8Ngen9UZhRapEcJx7ppzQBs1NK5Xem05a3qtOMuNpEki1kGqP8sCbyvGmNly3euOouZd2FFZxWUfOqqxX2JHK1RfLRJRvdOQorzjKK3IrpKh5pzeVlGUnhKg1geqikWw+RJgmoiu9lRomqeLUvGLZXfRQATAYrlqpdJ+uRLGmjUJgXfXKAotOUVrPXq75aKJw0ZGSs5MG9rPAtW94PhcX08woni9CX52W8xm7wNta1DoeDBI+mVvm3dr9FM5rcXv0Udr4PsJFo2mC2uhrn9fyWWsfuagj1/otqTI0QSqIN10jdu2JVDgqL5X11MB5Lcobc68YO49Wkc+XjlnHxrb980XKdaN4thRd5UdlxaOyIjfi4NyGnmDYaW5azddGUj354WzBNyYLZp1ma7BiP5NqYGYi+2nH0HoyI9WmeSudo7r3vah84HdOFVtJh1H0fhbyGjkZO1uJdKIWXoiaW06UPp6tHLlVfFHf8MfVC5adaJ5PE89vv5Hx51Sk8uI10fZQjNx4Eg3XjeLLZcqLcEHtb5imMu4O4pTSytcvV3rjOpybSIgyvvezhkRHtlygjYEi3e+dN6Wjti4mrSvqa3+MiZPxddFI16KLveoKHX+4eoFGJqOz2vJqGbie5WTG8/1ZwqfzlDoofN8BACGxb6Wa6zrg7DYRcSMd2Ugb5etpKt2gs1quQx0UTZBOm49rkiEsqoTKa54uEnyU8fLld8cYFZn31czcypxw1YordBdg6TUT13FYLnhvrJi3iuerlNIExtMVz5cFl43hqjVopLqWank+1q+3jWXhNU8GHh8iv31mcVqgXW9WgUWnuGyEHO5UpLDrZ03gJdtJ13tYRD5ZXfEbb5aMnXyu33nr+GQm3aKBkc6UUXCQ1RxkNUPbUdjAl0vLWZXRBlHKAoE57aSBBRU/nDuuWkvTkzuvWsvKKyFdI527LxcZu2nkvKmZd5FpKh2ktlfnWd/fWe+gfNMKZOHp3JDqyH4OV63j6+NAZjQaOMlbCtttuhHHeeBeuSIx8rPnjaX8kTFXed27SsvYSrRU3Q7yyEEuVdLdjI3vxcit14rIVSNdhNPaMnJw3ghM5l4hJPDfeK05Hiy4asUfYjtpcVogeWWvojbrNDs9LOiXdq5o+o5MQG0+/3Ujuu1LL12iRSfQp1mnyI18zpvWctA7pv8fbxxj17HqFZeeLRVjG7hppFNYeensLD3sJPKw1X0VeOwib1bwZgW5kS7Q773c57zRjF1g4gQ2BzBNOvG86KFbCrmun9XX/Len/wOLLpJb+KeL3+NtLd3D096/ZDtpyXTktNIUJqCUXM+rxrLlAi+ripGD4yIwcZ6jfMVVAxetoQmKvVSgJ4UJZEY6SUZFll7c4avg+c3XmoH1LL2sGb4fi4+GAiv1URzf9zJR1Nnqr8V57Zj1vN2PZ3PxcDDwZ1eikHaUhY3r8sD6zbVbE6+39QOU0qyUVPALt0PbLQBQSmN0yv3k51hQcVhY5vqaub5moa7ISdlKDYtOM04sW0hnIE9PqLsZHR6jRTWiZonHi5+JWtGFmpaOh0PNdWsIKK5ruQ4hyrqaGFE5u1/4jX9CaWX8CDlfxtN20tEEEb3I00NAOmLbLpBpw3ntGTm5DueN7Al8LwjQBBEUeV1ZHpWesyDSZa7fObZhtZlHv1xqLmvPwCmcjv3eSBTvah+5bqAJt5vfXfOEadjfvK+aW5Wmr1ysOQN/O2nR/xn4XeB9pdRzpdR/Cfw3wK8rpT4Bfr1//2PFVzYZWHYXTBNZQBTwsl5uDFpO/Zyz2hCA98eGzxYyOYO0zxINpW0prZgkDR0MHZs2b4yKLOR8PMvJ+kTBB/j9t/TwF9lQhyiSk29rRRflYdQKXlZy2ZugexMrafWfN7JAtiFS9q09MUrryEzHyIm036zTOB05zhuuWs3AwmkFV43i2UIgBYlWXLWWT+aGvUzUkQA00k4uTEQjm7LjQpKm2iv+ybO2l06UDfAaXhEQqESjaioWPF/JItjEljdNRaYjJ7nHx8hvvkGgDUo2lZkRPOGst6zXSuzfA5K0bKWSIG0ngYjie9dqoz4CAlGKUcyMvliuqMI1V3HJNBGM/26S8WIRMFqO96cXFU9n0ras/FpuTyAGe8WKe7lcy/2046ZVvKr0BqYy6zTnTcJ5k/BsmVGawIOiY5q0lEYgU12En9q6ZtuljJOGN5Xme6dTFJIoTpwnAF8sHVdNIhhfDamJnDWyYPkIJ6XmWxf55nNmvXRo5SWhSDV8PE/IdOTdQU3dcwhuWpElHaiMb5YnZD2/5XVtyK3geHMj0IUfXMtGvYsCGylMYCeNXDaGa/2W0u720pKwjA2vViJNuJtFDgvNflbz8cwKZKQxLL0hRoEIvD9OsTrZqE4te/M0H+B1pZl3mlcreFm5zQbW9Hj5m1aw6RbDT6dHXLdijHTRKI5LzW+93uHZshCFqsTzYqkxZrS5Vu+5fQa9wZoPFU7nLDrZaGXGcJTJpkwpkSb88xtRxWiCJP4HWdy01od5TaIDh5lADc4aww8uJ1y1hq0ej/z+oOKPr+R8HpUtuRXIwcvKcVmlTJPIXhb4aDznutM8/XzKp3NpyRsFZ7Xj04XlsrFiJudlzpm4jusetrX0HYc5vFylzDvVzy2iXJNowTU/WzpyE/hoWJP12P+nC8M40Ux1iUWkGb97KTC6undzMiryxVIgKzet46Z1nNaOECVRu2gsikgX4LKWROd1pUkQJS4fVa9SdrtRrL3mIAsEZAMpCUSKBhadfKZ5GznIAm2UQsPr2gqMUkeeLwT2lWiYd/C2Nj2vQ/DvTkkSmmjF28ZsNmilVTydWwojSWlm5PwuW81xqZkkME0153VKZgRCJJAQgYc1QaCZWsFFHXhbSfEgIMdpgsIpw2EWGDvZIH44UVSdZWhjn+AYvntTkOlIpgPTJLDseviJ87xZ5WLkZALPl/QywQJTnbjIyIY+sTdkWjbBPooc52eL9Tog9/eH84xlB/cGVvggEb4+ERjipwvLrFPcy/2GG/JiJfNNG+HFsuXFssWpyIuV4Thf8cGw5rrVlDbQBDgqlny5THqpVrnHTdAUNuJVh1KyOTytFHvxIZ/cBEYu8rCMPCw8z5YZiQ4kRtaMWae5aOU1TVp2k5SPrwOFWcs6243J2MQF5p1h1o+X00p4e+eN5XXlZD1V8nl+MMswCvZz3SdgAldbeMXr2qAUPCxaHhYtdRBzwT+fCefhs7nihXm2UT46yA37WSMwwx5+ufLyO07D21Wg6q65ia9xdpsLngMQYrcx7gJ4qL7Ba/99BionAAf+iAN/RBcrrtUNPkS+dxWZZpos3M71iSlpVUOMHXvqCWN2aejEvDHu4HRBrRperyKzbg091qx8YOE1z5aGk9Kwk8FlI/PUVhL5dG74YmmovOZe4Ul0YNYZPp5JklO4HUDG2Z/daGa+4Yv6ho9nFqVEJe5716qfJ9hADJ2WJPPCnPbvIwp41/0K//p0xb8+XfG2ElW6GKVAcLqKJFpxkKf4GDmvJdFfR6tqPvG/t3lvTYlSX1Ea64/RGYgx/hcxxsMYo4sxnsQY/7sY43mM8T+IMb7b///ixz3Fr+iVv4u7uIu7uIu7uIu7uIu7+MlH9H/zxv8nGV/ZZKCw2xRGtJProNlPCope5eJBOtoYB42d2N4fZQ1/dO7YzzUvVoqf2ZK22yS5bScv+4LATCv+k4MpY9ex6ERXGyLvj2/1fqugeLayLHtITBeFTNsGIRA/GBq6GNjL4LLWPF+pnrSjSTLpIpx1is9mkbdbGQB/fuV5PLKkfUXwurUcZB0vVlJtPsk926lmO+l6cm5gK4mcVgI32fZ7mERIY+eN4u9tlxv4RuWlOv4reyk7aaAwmjd9B+PZ0tF40b2uVcWX1e8zTd6j8op3S6nWrjW8x4lhN5PrvJMGfjhT/MHbmvdGKaNEDHRiVBS2r1RYgVatOwFGRR4NpLOy3RutPBoqzhrFe2PDn14EHAVLteCqneJU5KMtQxsUIUon6Otbongjqh3Scr5XBN7UmsR2vDNYACXXreFh4Smt59FgwbcuxoQIF32H5rqVDspaDUeryFkjbdP//f9m781ibdvS+67fGGP2c3V77fbs5uzT39Z1Xa6iXLaD7dgKSUSEg1BETGehRHmIkHiDICR44AUhIfECDxFCREKA8gACIZDBCUkIcWKnHNvV3Lp17z33nn73e/WzHWPw8M29brkop5y4ynEq55OW7j3n7GY1c4455vf9/7//yZgf3YSvTQaMI8+vXyf83I6MUD+YZ1ROdeFjYgp9fxZQWcWyFaLFYS50nc2ODvL5MfQDOcBuMhcuK9YdsNQ4Lquw48WLzCsy6Tqc6IY5//kxlF1YVqA9B5miFwhHeyNqOS0jfnb3ir9zvsGWvcWpbmicGK/vpoO1POHFCm7njsZpRpFn1ige9Ep++STlS+OGZ4V07W4IP41T1FaC3W6lMoIGeNAX+USkPYPAo0PPp0uD8xIw45DzMOk+/37gCbUYZTNjOUzF1LaXmt9BEwq0TCeyQBEGPRTSHQuV5+f25BzejB2gOEgtGsNe0pIHMh355ipcy/WyvCa8ctzJV3w4z3Gd6fLHtyb8g6shqbE8XgpzP9Fi3JXQLZEeTeuIxDh244aXq4RAwd8636AXyLk1jlouqkAMfsbhCNYj2bCTEqbG8s5GwjD8TJr13gbkgcjNCmu4rG+oMprSaZElWjnvjjJPoKS7KyZtzRc2VvSClMs6YBBYtmOhpZROfnsvcEyaAI9M6RLjCLRhN6Uj0yhuJ312Ysk32I4tpU3wyHvfeCGW2ZvjtdYc5orWe94dFpyW0Tq/46ZKC3kEF3XARqTXa+Vl6TnO4TCt2IxTkT9ZTaTN75CeXZYxd3O7JivJeSbSj8tKcZhaPllKtsa8FQnSous6D0NH4w1GqY6IJabto9zgEWme8/J+Nhsxt7OC6zqgtHA3b/l7F0MiLeb3x8tY0OHd67qqFf1QOuOh8vzGJOEgtfRDy6004DgTysyLImIQuk7adTMtk8+8sIrTUqY393qWt0aStzBtBGBwlMmxdF4F6+tRaiSILtKOeWOItGMzlvWhtIo3hkKEm7cyQUkCy6NsyqTeZGU140ioTCsLe50ULdJ+Laf52fE2X7a/xJsDAUT8ws4eg1CMyxo4r6VrPQrFBDxtNKVV62C9xis+v2k4K8F6gTFcVCF3e0IfSo3IGSc13Msdt1LLi8JguuexEXl+pDsvys54//ZApEjzVsvEZ2W6oEK7DsebNDKtGoR000X4k/231gSnUd+ym634eJF0E3DH8yLq6E/yM9JwA4ejaS458A95xl+jamcYHaFQ5MkdLLJmByg+mC3ZDUX2c2432GGDV0XNQRYRaYiRz8LoGKU0mcvpJbcIfECrWmIivj4t6JuQxA24pUa8WtXcySO2btayzLCyMi3cSzwrqxiEn20yGyeAhnEnk3q8jNbhlamBvtnjHHg0kJyfL4x760DFq1oThZIvsxGJgT8LHKelYdLIhK7nxDydB3L83Q921tkB723Ay0Ixrb1MCRKZZL9ctpTO0g8CjnqfreFDt0UvGLGMzyirl8ThBq2d479t8vJDU57fjz/gD6R+aGVCfbPHV6eGldUc557bPdNdzODBICDSNzKWjnaj4O2RYjuRzdayCZjVguuMtDy2Y78OzQk1nXZfPueH/Yb9RNIyb7wJR2lLYkQyM2sUl5UQJOatQiF636tKUbaeceg4TGv2U9eFAQmRJw9Es7yymlf1imkt+nnv1TokRlz6cF7LmFNugiAzlmEoNxxKwXP9ARP/ko3QkRq5MGfG8bLQLFvFKBSpQy+Qzc6NFvBhXwhDW4nmneCYN+OfZxQ6Jo1s6iW5U3FeySb6IHVoBP8WafiZvZjbuRBtDnNFZESGAnDckxTL37oW5OOtRGQ5D3stlRN8nvOiBR9FnluZ3Jld+idrLN/bg4a88xvc3FSMO9rLWwPZTA0CS9KR1bZ7KyItF//DrOLLB6ccbM7WgT43NY4cB2lD7TQnZYDzEvoFcCuxhFp0r+PI8qjXsGzlIj1vNde1EeJM0DJrNMNQtP87sUgPjjLYiuWCtxk5UuPW5I/zWsbmN5v+YSgJy5GWEXGiRXpxO7/xmAg56ihtyQPXoRrl4jiKRCvuUTRO03q4d/+Sf/Vzn1CripyN9Ub8Tl+TG09uPEeZ+BwAtiLLvbxl1RqGITxehlxVildLR9lMcYgkqfGCiL2hUxxlJffymh8fz+l1vyNUggLcTTy9AEpVMKnbtRQvMZ7jrCU2nsaJPnYzrtiKLO7byBtCq5CE5aZdUNprMuMIteed4ZJ7PZHfxNp3/iDRv940CDYiuRHbjB1NbbgznjJvwrVc8Offfcrto2uGoeWsCskDx2aHT7zR+2fG0zOeLGg7b4Jo6wMlnpFhaOkHsklbWs3trBZddEcES43oe0ehZdYE3M0FI1w5xXbsGEe20/vqTlLk1xuXqqME9QOR1IxCy24qeunEyOtSCJ1pM2q5rA0KkVzJ0SAbv8O0WnspAiXUGEnh1VRWcMuzRneBYiIFS43gIUdhQ+MUg8DxZGVoPFzXnhdLSy9syANLL+jQucgNx7xRbESWV4Xhum6onVCpQi2b+ZUVvOkH85DTKmAvW3EvtyxbxfOVIjGWNwcrBqHIP4eB46KU4//mhmQQCmqxcXKzdFMHacmylfNlEHpupTAIRQ6jgHFk1zdvd3LHJ8uYsypgP7Hsp+WavrTqSDqD0LEdW+bdeTFvhKDUenjQa/l0aaidXpO45m3AOGoZRw0XtZyL41CIWLNG1nOj4F7PMo4sg9CzFfu1L0KOZdl0zxrdXY8co1A2T6WT1G8hyjj2U7f2SwxDy25siYylagOmreA8K6f4ZJFylFoS7cgC0fXXTo7X+71unTGOvUTOgVEoFKDTykjDLHTrG2vrxSd0468DuJdLyu9JqbvE5JbDtGEnbriuRR77sNd2xBvdyf3kmiIeg5vf7RhHsgEeR0LaO6kMW7Gc4/2gXR9nCrmGbseOnVh+xmHG+jpxK62pWsOsVZyVgrEdhl2onxNUaGh6JGpAEGzwUkn6ucdhXY3Hk4ZjrtUpiR6w8BWjIOasKThrCmJSFr7iIIuY1PJGDE2HIfUNWoVcmFckwYhXfIjDoVEMg5Dn9pqVu6R0LXtpyLTDhGeBWt9E3fgabhKlm05Cup3IZ0r32SbdzWTjZH3d8Yfrdfiqy/baSeQaO2/l99ygWvuBJzd2fc07zlqu1CtASE6zBu4NAh4OIx4OI+at4qryRAbGsfh3risn76XSfNicM60/u8CmPuGS552jBobRwQ9n4Bj8IAzE3/f6oZ0MvK7X9bpe1+t6Xa/rdb2u1/VPurzz3/uL/gnWD+1kYM8e8vZAutyZkS5QaiypgacLJ+PWwvPRTFADN92Zq0p41P2w4W5fgmhu8gWGoQR67Sae81ImA9PaM+m69auO2T+tFePQ8miwIDWKb81UF3pER8URE1uoPS9Xllu55slKxv7nlXSdRlHLIBAj6rMi4lkR8UavRx7K85h33YCr2vBiBc+WcJC0XfdF6AjOK5at5vOjFalRtL6kaC9ZtHo9uveIFOm6ErLOpGMul05CtjZj6S7edO+89/R8Lqxx89mN7bIVOVLRStfKIebOnUQ6R0HXOdJKxou5cWwnYsabN0ITmTemo7UYpq1e89DF7GmpHZwVLZHKuOt/BO9hM7JCWek6z/NW0w9lYnCQ1jROJis35uzBsOR0kfOiCBmELdMmIE5anlyMuq6WYi9p2Esa7uUl1kvIWz/w3EqaruvbsLKKk0LCdZyHdzdmXNUh0yZk1sjodi9pcF7xdGU6WoPrPuOAi0pxUQlz/GUhz++GONIP5PPNA8dWF1T1yTLhVlrzoxtzzirNVa2ZNcJPH3bG5y/tXnBdS7CdUZAby2bUMghbLmpDHrQcpjX1IsBZhUIz54yqm+CcFJ9RqUzHPe+HDaXVXNSG50XIu8OaUdex3M00kcmJtGbQ0Ulmjbyueau5qsOuYx7zZKVZWsUoarmfC5FoHPl1VyjsGOPTjtQDkgdwUga8LBLOK0Mcbq/P70GkuJ02bMYwSI9QGCItHfnKakahGOEvasNpFVA6Mcs/K4J1DoVCOohBaInjlt+cJOSBTIx06Jlcpkwbs2bNP+gVDEPLtOu+3smqLnhJJhDfnAccZyWzVvPl/TMx3ntZW7Yiyzhq2E0L5q109PuBZS+pmDSG7bjhpNS8KAwbkXTCr2rDVR3wrJCAoNrBu8MliRHqTT+Qn/nhXF5jYRXzTh6xbDXfnGfMG5HKpMazEVluZxVbccNW3BB1cqc3+yW5cYTa8cZApp8rK6Fns1qmFY2TdakfeMaRBHB9tEjJjOfz4xlv9Bu2I8fnRp7ruqZ1mpdFSJd5tZ6mvFzJZGIzdhil1qSgf+Wo5N1hw1UdcFHa7lzwzOqIUdSuZQ7nVURlNWEnrRlFLW8PpTsuOQ7whY2Ccaw61rrispbHpAmJNKSBEHl+enuCQzrYZ5Xi3fE1aTc5OikVLwvNdmx5sjJcVRGLVlM5gSIEynOclQCdZMzxU1sFjVPsJDX9oOXJQiRKk0azauUxaYKOoS8TtKOsZNkajlLJNtmO23Vn97SQ7vZxVmM9TBvNRRVivUgAtfJsRdINv6wDduKGB3nFpBFz+kmpuaxUN3GRD6K1mm9OB2xFlnmr1u/hrbTmRRnQOMXtvCTrJswnpUAALmvDdaP5dKmYNUKxOStlwnI3r8gCx6SWjJO3Bu0atqGBi07WdD//jAwFNxI5oadtxQ2h9pxVItN6b7jCdobo80pLcF3YclHJZ3lSisxv1YpkaTexXFQhy1az7LIz9pK6e/6Gq1p3EAS5zj5dxbwqUjYjAU/UTrOXSFe6F8CytRgV4HEYk6xDx/JolzTcAOBq+T6Fv8bSYDD84l1PQ0tDy0rNaVTDH7/VMGvEKH9jCM+jXQIVE/qYafmM1ndBZcrwJw40Dse8fkXhW/7lw4rjXMLsVq0Y3feTZm2mL53ANk5KxUkpk+ujtMYoz4sipB843h5UFK0oAWIfrd97uebKtG7VwQD6geMg7QLjtEAn7uSF5LYYx5v+7fUanAdwVojMMdSyf/rWfMmTectu4vF4zqqKwzzkzVHEwPeIjSIMxgDM9IwN9inrEwCqLgMJPstD+KGpG5nQ68nA63pdr+t1va7X9bpe1+t6Xf+MlfeC2ftDXD+wyYBS6r9RSp0ppb72bX83Vkr9X0qpD7v/bnR//68rpX67e/wdpdR73/GzjFLqHyil/rff6+9vVMPCKn5rEvL2cNHhFXXHFHadntTxYBCiFOwmJbPG83Il7OjTMum6q36tXc8DMZsOAkneFK6vJEEK+9dSWc8w8kxbTWVFz3i3LyivfpcsuxV7Fo3veM6KDyY1cedBKK3iovSMo5qg+3SWrTzyQHGyujHayr+NQkuspWs4DC3bsWdpJSp+0gQdzq5iK5bv24weEGvPUWbXrOrPbyru96VbvxlZ6aRXMAgcg0Cwg8c9mWa8aOYsVSHM7shyUbYMQ89BCkeZx2i17oKvzdRWOPgHqefpwnNe2HX8/Fcu6jUOs3SKe3nNKLRrXCXcIF3Fn1E5y4bb4lpfsZ+2HGclf+Ms4jhrxCCnpbMpqa4ycblJWY61R2lJUy2dYiuuqaziw5eb/O3zAaPQcSdv2UtL9tKSg96SlRVt7X5asZOWTBrddRMVvzx9zE5aEmgIjKX1sBE1HKaW3bjhnfE1syZkM/bcSmoe9hc03et6PG8JNewkDePO+HpeG85r0zHAHf3Acr8/x3X+kH5YM4grZrXv8LWer16XpEYQe6NRQS9wPOwVggh0mv20ZN5I2qZWsJsW/M/fOObXPtmnUTWx6hN0nfKD7LNk3H6Htt3KV7RekH/HWc1+WrAR2XVH1eG4lWluZxW7iXQbt7rOcqg9s1YmHseZ4ERrp1m2gokchY4AwyAM2I7FoDqO5PwbBC1bcdMhFxV7SUtjP+sc3e95fmz/FOfFkNcPdrtjRfP/XORyzEeibb+b1eSm8w4Y6da+LD7zE/QOWp6dD7nfa+gFjkjD+x/s8Hdf7pAZx7vDgtR4Hm1f0XqYNJr9tGYrKZH5gnTNni4syzZgHDqGGwUrq7nVpRYPwpbj0YxVK4bdm1Tx4+GMr117zquQv30+ZxB6AiXnYdN104/SFq3gTl5zOJphvSRyA+zkK8axJ1SStv4rl2frTnWgZL05yFccpDXbccXxcLr2DCTGspevOB7MuiRgw9JK5/HGl3JdyWRKUn0bbiUNe/mKaaO7JGpLHjY8L0KiLr000QGLzgvRCyWvYFLDpBbkMcDbgyWBUp3fxXN3OGPeGHbjhjeGQeeRkC79TXL0e6Md3C0JAAAgAElEQVSaUdjy0SLl7dGcV6UcS1txy1F/gaI7763uTOCao6zm/Ynj/YkkFIdaXssbgwVb/RWJgaNMNOkboxWBkq7pspWvO0hL9lPHr17GggNOLVux50Gv4PZgTuXUWnt/K1+ilWfeBHxtllBbmR7cTPrmrUwJIy2o06244bC/4KI2lN004EF/wbdmMj08L8VPIFMzOSdPK8OtpMZ3OEwA72XqFWvPXraitNB2+OiXK8fLlUxOQu35cN7neREQas92JN3/3aTksLdgLxavwF5vwTdmIbXT/N+nC/7zJ/9ZN/kTDGvTHX/biUxGb+VLKivvw27ccpStuKpkyt54xccLxauVHPMgqNRpY7iug24SatnLiu64lunkdlpyWipeFYbHM7ketF4zjiQJd94KKEOw1bbLffDrB8BBb4nzkAZwnEmKc2I8vcDxyy/FF7MdC4rUKM9mWpIZSy9wvDWKKJoremwCUHUZJz29vTYAAwz0LUbqgFgF7CUlVrVY1bLhtuj5jAeDBZW3tA7Kzhib6RFjdURMitExW/ouPddn5Sve25ixpzYYxrdJVcD90ZSVVTxeRvTDziwfWDYjT2kVny5EtXAzxRdEd4Pt0p+N8twfzgi0+OgS1U0GlGc/EXnARenYT+XcMspzKy0EKNC9l6O4QgOTOmDmZRoWaoFyTOp2nXFQWs/nxznvbQbcy2vBiiZxl+/h6Zuo2xOL92vfb7PtNjGmJ3uZ4Gi9vg+zz5KJfxjKe/Ct/66PPyz1g5QJ/bfAn/iOv/tLwF/z3j8E/lr3Z4BPgJ/x3n8O+E+Av/wd3/fvAu//o/zy28EGy1YMwaF2hAq+NZdR+llVUlrNbmrwyEXqqorXDONQQy+wZIFQCYahZxhK1PzzImTSGM6LVhb4xjOOYSepWbSarUTzYiWygGUbMOnMO6UVE+xJaWTUWYrcoHWe455QQGIjoVOJodssNVyUlrNSRrL3+r4bx8mGtHRiLC4tbMWKvUwkCNe1WV9Ic+NYtiGNh5E6IPejboRomDVictxPGuYt3VjYrE3JSysBO3KT4biTew6jAT2fryUGi7Zl0ar15mUQygLUdIbEUSjEiHHkuaw1s8YxiGRz/qLQ3BtEZIFIgUAuaJ8ug3WAldyQCQ3nrBQCTZ+c236fWaMpreHRwHNWyfg9Cxxfn8iI/PEy4iB1jDqywqJVeKc46C35ud0J8yZk1hp+/aoPyOvNjCNQ8ljUIanx3MtLBlGDRkzdL4qI80rxo+EdNBL89mtnm/QDkUDcmNsuVmnHr2+pnGaYVBLWZDz9UPNGv5YLopLNxI1MSMydIq0obYBWnkf9FVkkF600ULxYidzqxF/zrbnkErw6H7C0ujMLy+aidp/x2QHmTbjm3k854W0esLIyPv945tdSuGkrFKFev+JuXjKKPG9tXuFQBMp1r0FRNVOsl8970eqOQiGfo0ZMma2HfmgxSjahWXejuLKau+GYPBRZ0bwLdfvaBEZxzfMi4t3hkt2kZtoY9LcxqEehpa7lfA5UzAb7XNeGQLnOjKh5WQYcpDXjuCbUnkjL5qofWB70PkPcBJsBcWD5yaMTPrd5RWEVz1ZZR5YKqKzw0s9mPaxXHKQNsXZM6wjrpRFQWs2XthS3ewvZdD3ZYj+pibRlK26YN4aTec5pGbMX27VsJk0a3t1QRNrxqN9jN+nCkmrDZSWfi1Zyo79sDSezHsPOMHq7t6C1hvMSTkpFL1Tc0iMKq8mMHDMCGXA4ryitYVbG9KOGftRwVsUo5TFdENqiFcb7tJPpXdaaK7siNp6rOqC0AXnQsmzC9fmyEbWUrRhJPWIU3oiDjjKkaJ3kDwxDGIaQh4pla5g3IRdNSe3gtNKcLTO5cXcic7yXS1Pi/VnOdW3IAgEizFvJhTkvku7Gv8Z6xdkq46wUk+rfPI+70CPNrAnWcsNVqxmHlq0Y2bQXMXd7YsDMjeN6kvFkZXi2ipjWnn/rwSsCLZuuReMZR5ZpozlIG3phw+kyJ9ayTt3PK+ZdpshpGWEdvL2h2clXLFtN42VjXFlYtgF5YJm3AS8XPcah3LSmxmO05yCDQHlaJ6bWqzqg9ZJh0DpYtGZN4ZFzq5UbOCPH9LKVbJvSKX5sDD82FhnMVW14sgr46e0J08aQB/L1jdOUrRB89tOKk0WPPPB8sorQKLy3vD+Ta83T1YpPF3BWafYTS+k0r5Y5sfHczsTMbr2sHaNIqETT2vPV6YqXhWRsnJTSPBhHDUrJsTWvQ/pBS2I8+2mNdYrtWG5Ik0BxnDVUVjFpxODuupufm8Axhe+uSXLN2I5rplXMWQnnpWLSGAor5EBZC6RRkhkr66VXzKqIkzLubrw9o+g2IzcCYBBIYNiG36Uf7JIltwlMny27R0KO7tbau+GYu+GYxCec6FOeLXKmasZ56ci0nDeb/pDM94h9TGOXbLptrLIkKmJWy2Y915vkJuRsKVkW25HFaDEBX9Uhyw7YcJRJIyJUYgpedBkRZ1XATmzZjmtWdUgeSENuijRUzms5xz+aLymt7yTHAYlxrNqAUEmjcDOqKVoJCm08zPQUgI8XIul9ai85yCSr6NmiZatT9yxazUXpOcwNn8xraguf+hOeLus1COKJes4z85S2nQBQ+hlBIO/3rHj2e93q/VNT/8zeDHjv/xbwnUEIvwD8le7//wrwp7uv/Tve++vu7/8ucHjzDUqpQ+BfBP7rH9RzfV2v63W9rtf1ul7X63pdr+v7Xh7WuMDvfHyPUkr9CaXUB0qpj5RSf+l7fsM/Zv1BG4h3vfevALr/7nyXr/lzwP/xbX/+L4B/D/Hh/Z5rIzZc1/ICz4uE8/pmxOh41M/ZTWpGkeIwg8SIfGJWyxhxUitWrbDQAT6cKz6cq3WSZR44thKR4DwYKF6u4KqKeHOw4rISHKQwsDUKQSWGWkxq27HjMHVspQGXtWGcSAqxdMJ9l/QHadAyaULyQK8j1sWELJ2NzEgHuhc4BpGM4eZ1yNv9it2kEexhIJzrX7vqMakVESk7fovDrOIotbw3DtmOKzLjOEodiXEcppbDtPodMp39tOiyGBq+uGU4TnMyI93EURQyiqTbux1Zni8tW10nPtKepdWUTrGbtDzqNbw3NjwYSLfwIHXc7YkRKdTdFMMa3h7UtF5Gu8dZw1YsrzMxitQEnKmL9ci1dpp3h0tqp9iKHJF2JAHcy1s+fzP2V4JjW7YwnyXce/OK/fGM00rSXHvBjSzHkRjLqyLlVZEyqeP1SH1SRTTus+RYrWCcaB4vchzw1anmjdGMWROym1S8KkMap1la6bhNG8P+8ZTtyHFRiwHPKM9RXnAnqxhHjp24ZSduOxSmJTOO2spxlIctH02GfP1qxLzxZIGidZ4NBuynwoz/6yebHGc1p2VEoGA7rgi161KxPedVxGkZU1rFVaM5co+4siv6gWM7duSh4jgvOM6Lruvm+M2nuyTGkmjPR9cjvjrpcbuTDr0/qYnDIWeF51UZ0Q8svUDOn/20ZS+VDtDd3pJx1LCXiDl33hgc0tkqrWPRyHvfDxw/uTXlJ7cdD/Yv+fL2NYejGf2wph9Ymvaz3sJXpyEv530mtUerkCnn9Dop4L3ekosq5r3hijxoO8StZyuuSTpp0KLVawzh5Lfh7oMrNh+VfDwZ0gscF1VAL3BdXoclC1omVcRVLdOJl0UsyM+267o2wmz/reshR1nB3zwfctBbdmtRxdJqTkvJC+mHdm0oBZg1rA3km1HNMGzZTSwHqeMnNudsRjWbUU2kHWdFQuU0D/tLamvY6K06c5/ItraSgL2kITWWtw7PeXOwYlJFVE4ximqWTcjH8x4fz3vStS1jvnK2xVUtcjql5LlkxrOXWB7mA/aSkt24QeE5KWMuy5iVlclGZTUnq4yjtOW8MpxVhkVjmXYd+av6xkwuya91N5B5WUZr1GI/8PzyyYD91PFkFXFZyeeymzQMQ8kUMApGkRwHO/I20nT5BqXVLFrDZqzYSxz7qUgTBd9q2c8M+5kkzoda4Aq9qOErF2IETbq19KPJkMxI9/i6suw/mjNv5Py/34cvbF/yudGSjajFecWiEcNtoh2vyoiTIqGyrPNd3h3UzKqYzch2ScUyYdbKMwxbVq3mvIoYhhatpJv6cpnhvXTex4mkE/dDy0Ykk+p7vZbtWBC1jVPsJhWrLk/hpIyxXq+vEWKElk78TVpvqODOrWvu5SJj209LGqf5dNGjFzjyoOHXrnrd2goFNXG0w6O+IEd/crvHz+w09APPXlKh8KxagQtoWB8TN9MY6xV/5nbJT2zlpB02+Cc2C0ZRhUexE4s077yKpePdak7KkGUrmN/TSoACNzkY27FjO3I86olJdhzJxKxxcvzeywvu5QXzVqRqIAjny0rzauXYjcVE/2Cg2B8sGEY1V7VhLy25qiMGoZicJ7VCYWiUAEZiJdNjQ0DpZqzK54QmI1MxcyXr0q+c5us1JVSGTbfJr18nzPRVdz2U8/0l3yT2EX1ynKuJCblQL9Y/I9EGjWFqa/77J30aL+eQRqS7o7BhNxbk55uDmqOs6JC17VoOGmoBXXy0SHm86GGU7Dtvaem858YL5KSf88ZQsxXX1E510xm7ThSvneb5KiU2Msl9Q0uf9lYqUsaf6O+xF1v2YsvP7hlGoWCbZ61hEMGs9mwnIa2XZOXMfJYXs+122LP7GCPZDFflx4zzNwBwbvW7be3+6Sz/3acC32syoJQywH8J/EngbeAXlVJv/0O/6R+z/lDRhJRSfxS5Gfj3uz//KeDMe/+V38P3/gWl1N9XSv19gFntuK48Sokj/qoS5u6yVRzmshErrUcjLOLWa3ZSuWHIA9m8ffVaeL7bsTxuPAMgOsQb38BF2coY2GkOMjBKaB7jqObr1y3Pi4Cs0z7H2nPVaLZiRT9wxEZCPkA2rUbBdqL4xqTPOGoYRUIImTcy9q270XHYXVBEjiNUmW92YVeJdkwb2UQuW8Nx1mAUhD5iyoJFa3hRGGINJ2XCvDVUTvFwKKFZd4cz7vcaxqFlHNo177318nprKxukUdRymBsWrRB3nhWGUSQX3cwIAaFohQVulOfXrgK248+Y1KVVHYddDsRlp/W9qmUjdlOTOmA7KckDz+1eyMgNuZ3mbHQSlKtK5Bqh9ny6jEiNYjep6Yc1eWAZxfVa5180Ae1S4Zxs6s8qGbnf75W0Hl6VEYU1FNasN5Gl1bwsI7QSWs6NL+FmIyIXbMVffyX60hdFSqg9p2VMZixXtcF7xfQsYdpqakeno6xITEuoHaX9LE9i2hiWrWHaGE7LmFhL+Nc4rtlNKrQSGUEaKP7Dtz2bkaWyqiOOGL60e844aomM41URMwha8sCyl5RkRrT7qxYMhq/7vy1UDqs4yOBlkfCyEL9M1G2EJ3XE0irmrWx+JnXMolGM44BBeEtoEp22+9lKs2xFDjSpIxSeyhkSIyFSZ1XAblJTWlg0il5o2IyFIDVpDHf2rnnQWxFlljyqaVvNtI7WOuCbGkWe0hpGkWLVnGNUyCAUOdlFJZtMj0hjnq1k9ziIanYTubj3AseLQs6Drz/boV5o5k8CLmsJU9uKWzbjimFoOSljTsqEqzrkMK0ZhBLydLOxzAPJC/lkKZ9z7QyhgosixXrFk0VGqGDZGm6lQo9RyqOUpyhDJgLvYNV6emFDFrRUVgLrruoIj2LWiIZ73po1ZeW0TEizZv3nUMMv3Vsybwyt11SlbIbubk7wKHpxTWkNO3HFTtcEsF4zDEXqBxLEdVGpNfN9GAmVbN7Kzwy7fJZQyzF4XoUkxrK0mmnTZZcEhsRIzsHDXotRcFl5aZR0WR8npaZ0rTRrKvFJfbo0eA/TWsKpbvTk27F4tM7LBK2EIPPpKuZOZgmU49nK0Ass1su6c1Urni8tleuoM0aaPI1TfHHngr3EUbYik9kIHZuR0OMqp5g28vpjo/n0/RFnVcgwdHx5a0ZthSr00SJhvv48xBdSWvH1xKaTjG1O+GARcVnGzFtN3jWRlALnFVe1SEb6gVw7VvYmhMxyWcuNXes8/bBhHIkUSiNZI1fdMTptNZ8uM6aNIdSO3aRmUkVYL02lVas4LRynhTRujPL8ke0J3sPxaMZu3JCHLfM2INHSCNFd2Ne0VlgHWyanF+8RdmvdKPJc14Zpo3hexFzWAZVTHGc1o0iyPULtsE78krH2HPYW3MsthZXN5lF/zrSOuKjCdTjmqhWJZqQ9y1YzbwJmjaxpHvHQbURtR4cTD1nVEa6uG83zIqIfWlqvO2+grKuxls8zDzwflJdC8CskuG5exgyTijf6BRuJkOO2k4pEi9RxwDYOT9MuCL2sKSu1oLIzwmBM60pWvqL2K0JluCgd86Zh3jRMWXAQ93i+dOzZQ06qklkrJ3ptl5yZVzTeEpiMiZqTMUSjmNSeF+2UuTtjK4wpWs9JIZTBeeO5k1eclHEnxYXfmkiD56aWVnNWhuzGDaEWL8BmVK/XzwvbNSgiy0kVsJuKR2wzLdlPG8ZxxXmZcK+3Ekll2LCymkmt8B7OW/n+cSgBb0nAWgL3/lRxXSu+NlGclorUwO2eENvkxtBxXpcoJc83UiETPWWn/6NyLkS3uJj/tqzdP2zBYx689d/18T3qS8BH3vvH3vsa+B8Rhc33vf6gbwZOlVK3ALr/nt38g1Lqc4gU6Be895fdX/8U8C8ppT5F3oSfU0r9d9/tB3vv/7L3/ove+y/+IF/A63pdr+t1va7X9bpe1+t6Xb/X8u13fwBbN43s7vEXvu3bDoBvN1A87/7u+15/0DcD/yvwS93//xLwvwAopW4D/xPwb3rvv3Xzxd77/8B7f+i9vwP8WeCve+//jd/LL3paz2icmIMlTdOvO+9nJZyWEVkg5JvLWvO1SY9ZLf/uUPRDS+P8mtoDcFaFnFVhl/4LtzPpwHxpO0Dh+fosFSOPls7jsg2ItKYXCIFh3sjYGkRCNgotkZaJReMVF3VAauCDSctxXlBYzcpKamIeeJ4voReqNaf5VSHs63Eszv5AeX7jOmbemi69sVkzq/cSIbdc6zMCJePFk1LGuMOwJTGOyyLhqtZMy5gXRdgx/zXOizFw2RqeLDwfNucU1nCnv0AreLUSKsVO7MhDeLKKsF4MSXuJjLl/4zpmUkn3+IY0c5TVfGuueWdoeWOwYDMS4sWzQrrj51XAeRWsWe6Ng1spjE1GbKQb3Qssn6wilq3qElcttfP8vauMaR0xbw0nRdJRYRo2hys+/GSL3361zbuDFffzmjeHc77w5kvu9wpmjaayisoqTquQ22nDR4uYSSPj0rt5y7vDJe+N5rw58GzHDY1XvDOoyQPPdlKSdOnGp5WkFotEo+XTyw1GoeUnNldkgRhxX60yvjFLAenWbESWZ4VMV6xXnJQBV3XI02VG44SR/ajv+dK44FYKh4M5tzou9GZkhQdvpOucBS3nlRiQp420ZJfW8G//yBP+7L0T5mrOz0V/nONcSB6Ng5dFwMsiWJt537h1SemE231j0LuqhcB1XjZsqCNCLYmgR1nBm/2WxEgnedEaHi9DrquIiypmHFpqJ13RG0b5INKcl47cyOPxyZiNtOTqLGMwLHk8GZIYy+NliPe/Uyk4CGveHrRsx28S+0wMykpSfQtreLqKcV4xbTVnlWHZhMw66cDKKh70Wh70Wg76C07OBvzq4wNGoZjq3xxN+eI/f0pmLOeVYdpoPlyETBvDWRnysmOyP+xJB3IvlXTUcde9vN+ruK4D6Zq3ks5bWMWqDbhu9Nos/sHVBl/YaHl3WIj0y8uSfEMSWraGfzBJuaoDFq3mVWmYN4ZPlxmxdjx+OeZ+r+Vzw5LbOTzav+A4L1B4fvX5Hh8vUrT2bMcVSdDyvIg/656GLfMm6DrDIl9ZNqy7tbWT6efNZKWyIntctGYtE2w8fLhIWXb5HtYrruuGrFvn5M+KjUgei8ZzWgmtbDOKcYhMUHVElHkLaSAptAf5ikkT8NFCTNI3kru2o+csreakjOmF8pxK6zmvA85KT2JkQvq50ZJZI1KspVUY7dlPG6zX6278sjWclAmFNRxljp/eXnHcM3w8HayzSu7tXfHNyZCLWjIfnhcxL0vp0J9XYvqcN4a92HKUlXxtMmDQST/304bMuE6OKTKMsOs+vyojaidm7aWVSdaPjiw/tVUwjKTz3TjNopsu1E4AAc+KgK3Ict1oEuP4jWtZQ7SCBz3HT24uGYae9zbgvQ2ZQLwxWPDOF8752rNdoqhlOy3ZGSyYNYGYeNuAp51h9ShzfHFccDuP+Is7f4q9pGbcyT8DBYepo7QyGXm8DDktQy6rkPNKY72ABDYizziu+WTWZz+t+MntKbf7C7Kk5jcneQcGCDgtA5niOTn2o66LfZRZvjQuSIxi2U0l82+bGJ+UIZVV9Lqp+8si4pvzhG/Ok/Uk5K2h4+d3l1iv+JPb2wRK5LA/vnvONyYDerlMZ7Ok5skqWkvqLit43v4WzxAYokOO50qt6IV7tHZKWb3E4UjVUBQIjeOUK065wnjDy2qFUXAcDxiaiImSyXtkciwNAZrApFyopxgC+iZkWjle6Y8Zqj1AktYrK68v6jYjMj0365yIj5eRmP4bmfBfNYbTKuSXT7LO2CzHzGkBz7UkKbdO3ueLEi5KiIwVklJc81vTmPMqpnGKyhq+NZdj3gGVqtfv/7wVVcKHc8OHc8P9vqyr08ryZOEpLHwyh2ltua6homGi5msDcawMmcu5XH4or1UPfkfK/A9TCU3od70ZuLhpZHePbwfoqO/2434Qz/EHljOglPofgJ9F7nqeA/8x8J8Cf1Up9eeAp8Cf6b78PwI2gf9KiWSm/f12+AM0t3uaB72WwiqWreiwrVfcyWWslQees8qwnwjpZCcVbar1omveSgx7ieNbc1mkHvY/G131Q4lLX7aKQeoorOEwbfjQRhxErrtwR2zEQvvRiH4uUKKFD1XASRkwbzxnhefHtzwboaVINLt7mlUbMG8MRsF+KgugR/ONa0usBek3a0RO89FCc78nF8mH/ZbMOG5nNS+LmFHY8uOHp3zlxS5TdUXsM1qv2I4rHvRDxlHDaRlRWs2ny5SDtOG0SBmEjrNSXveTVcKjXikbCQeNkrFjazWbsZCMnhcBd/OGw0yznzQdxk+0jr9xHZMZz0VVk5qASW2oOnTgRiQa3dMyYTepeLZKOUhFx3+jqd5PWp4sU3YToaL0QsO8cWSBJTUtj3olr8qISWN40CsZhCn38pbYiPzmKF/x65dDvjie0t+r6c9qWq/Jw4bj0Yz995a4yrOdrXjYyOYZ4KIKO7qJLITz1nAvL9jvL/jG5Zh+4NjLCvIgZDMtWdQhe6M5pQ1wRGvd7t2s5qIOsD7mfq9gN1+yn2YsmpDb/QVFFwiUGfmcjzO5wDsPmzeEjzLmogqJtWc3aTkezCWwZ1AyWKUdQUYIVm0roUxp2LAVi6QlUKzlJxtvtWwElgdfOSZUImvZjlpibdiMbmg2AYtWEXRhWZVVHOUiQflg3oUI9SM+nrkuQM/xskgYRy2bseG6NrwznHeSK6HOvCgitmLL8yLgdi6f+6x2bCcauovt02VGXsZ8sor4qa0J8zYQktN3LIm/cHTO4b0J898O0RgccjFTwJvDOc+WGaPQMWkCfnS05FvzbO35SI3QY27noktN4obQaZTy7GUFGs9bfzGDdINbf3fKotNkJ9qsN8phHfDRIuaL4znb+YrbZcJZFbAZVxQ2YC8uaJzmaGvaoTEjKqeJu8/45vVMG8PtvGQrLTjuZdRWczgQGUXjFbF2nFeGLHBsRuIHGUciuZq3AaU1HKYVt3pL9tKCKLX0w4aLSm6Ej7OSVRFJAGEdcZhW9EORSoUdEQkgD+QG0GjZOG+EEvxllKHxCuMFUfxy2pObdgUoCSqMtGc/bZk1mkEA/7ub0Lih0LCc4n6v4VcvRBazah2FDcgDMFpCChMDywZ2Y8crb5hWlnggOvDEOPZTx6zRBEo2w5uRYyN0oqNW8HSpGAYBbw0cS6s5zGDZamLTclEJkhEg0Y6Tec4H84jDbMWs0WxGgpK8qANqp/ixjRmDuGZ3nnBZhfzY5oTEWJxVHGQFR3geLyR0cSeW9/G6Dtb+qHeHC7bzFVmQ8WyVsZeteLro8c5YiClFEzKIK17Me2jkpm8Yynt33QhN6Y3BnH5cM75KCbRjr7fiZSFNnv20ZNUa9hO9Do4LteBbn69iNuOGR/0V+/0FvVnGvVwCrQ56S25tz1CByCW9h2UTMFslhNrTD1oiLcfmTfDa8WDG7V7KZmTZz1c8WeRsRoJN7ocNX5v2uJPV1E4zjhqmTUA/UHy8SHjQk03dXm/BV57t8TM7VwySilkZM1mm3MtrNpNSNvi55bSSaxHA8yJkZQ3vDhdsZQW3sozCat7cmOKmAzQBkXZEWnfhaEJmgs8ynFbWUDm5Fh0NZvz964y3Bw238xXzJiLParbjmotpLufa5YjtTi52yys+WSZCDWKDeNBjzjkAb/iHLFxNPOrxyfRX6KmUKyBUmo3YkFWZ/H61YoOc0np+dg/+8tMr5vqaIBjxlv8SWFhSEpmcB+4dZmqJ0bLhP6oeYTAYpVi1np/ekYbE165bVq3hXm/F+7Oc/cTz4cLwVtZwWkqzp3bwRk/IUqVNeFZEjELLo17DhwQ08xVKyb7Bo7jbl+8z2jFpQoomZDt2jCMJm1y2Ae8MGuatSP8Wao5CGhXjyAESfgmwHVueLg0bsWEYSZNzBkzbhhdLxVv5iLOiWa/hozCkqTM284e8mpxxx73FWfI+q/IpAErp/18D6J/a8uDt9/6y71LPgaNv+/Mh8PL78ZS+s35gNwPe+1/8Xf7p57/L1/554M9/j5/3N4C/8ft+Yq/rdb2u1/W6Xtfrel2v63X9QZRfTwH+UevXgYdKqbvAC0Qh8699HydPkVMAACAASURBVJ/Zuv5QGYi/n3Wlr0k709ggdMwbCc86rTTPVhLU8molM5iLWoJgFDJ/GUcibfH+hvXeGYWrgIsq4HkR8tHMcVEJC7mwcmdcWk1uPPOOux/fGJFCR2I8oRYp0NemN+NURR4odlLNWSXmwGmj+PpEsbTShayssJqdF0NYGsjE4benMa1nzZMXyZHvRreGyzqgH1omTcB8KSEvE/+CRkmAyDdmOZeVYispaDvz7ThqOa9CDvKldNQzy1Fm2QhvuOhwf6B4OzigsJpPFjlXlaKwMjpetF1MfRWujdaB8tzvtfyR7QVf3o7pB5ZbqRixb4yIh6l0l6ZNyKIVadK00QzClkEoBrvtuMZ5xSdLkSE8qWY4D5dVTGGlE760isrpzpRoCLTjZaGxXffy5SqjuJJOSOs0RROw6ox8ixcBz+Z9Ai0d0HFcca+/4n5/wb284gsbC/aTmkkTcrrIqZzi8dJQW839rWse/XPXzJsQ58T8tpuUPBrMuDOYM4waPj+esp8WlNbwYt6jdGLIPb5/zeOlmERvqh9YTkuhmNztrdjJV+SB5e2NKTtpicLzctHj+SpmtYr4cN4jNY5H21dc1AG9XJ7/sg4xynPQX3CQSljMw8GS9trhS6EzRUbxrXnC42XAtFE8HMx5OJivQ7nCxNEPxcCYRw1vDBc87LWsWkWg4dJ/CoiU4cbc+o2J5yBtyKKGo6zgMCvYSgsSLefK54YFofJdKI5iGEnOQuUkI+N5EXGc1Txe9MiM5axI2Ajd74io3xwvKKcB789TpvYFc85JjOO8CilbQ6g8G5GQVw4GMp73KMIb5rzVnBQJJ4VIYNpWr8+l+w8uYJjDxZReXIvB0WreHs3ZiFq24op3BgW7ieWqijld5CTGrme3z1cx7/zRa1ZtQNPJs/bSgnv9BYF2HKYN27F0Jt8ezVg0Aa+WeWfsDhiNVzwrIrxX7KQFB2nDrJEu3c/ff8F2WjIMW+71FhzlS0preDrr83+ebHBxmndGW7iuDSdlTBy1JIHlNy5HaAX3Dy+5f3jJ7f1rdvKVSNuMrDNGCbv8qg54UQjfv+xkfZM6Yi9pZJpYyXm6nzR8bjSjsIrLWo6ZTfrcGcz5cBGQGseyNSxbz7L1WC+yx4e9lhdFQS8UY+wf3XOkxlJaiI1QjYpOGlJaWYN7gWUzrsgDWddbLzz5NweOB/0lsfY8Wdyw5GU9jrVjVvs1KS4xluOsRSn4/MaSfijrVKId7w6XXFYxr5Y5eeCZNDKh7YU155Mez5YptROj+3G+4rCjRfVDy/1eyW7cclHFnC8zPpj1mDWaRRPx/jySrBstdLA4arswworjfMl+b8HdvOSP7V2RGcvLVcarRc55Je/B3t0589aglZjm97KCwqo1TWgrrriTVzzsLznMVtTO8HzWZ9kqPlrGfLSMWdQhk0mK0iJFaq1hFNfUreF2vuJud47sZAW3+wusV7yY93i6gJeF5ski5/EyloydKuSqjriu5Xw5ygryQCbSB2nDW4MlV3XIVR2yqiMuK8VXr4c8n/X5excbnK1SbvcWlK1070dxzXsbUzZiOa5/amtC1oELnswGVFbO2Z3NBRddLkuoPJ8bzbmuZYK0n5aMQqFPDUPLw8Gco3wlUstFj0EgE73zMuG8ijif9MjDlrSbktXO8OW9c7ayglA7HvYs99zbDN2YIXtclSKvcd4zDhJCHxOHm/R0SOb7bMSGz284hjplqFNuqU12kph/4ZYEd+2oIVt2j7adMApiQmUIMHjv6BvJc9iIDX/6sCEkQKNIA8UfuyWEvNNSc6cn6/mPPDqVz9/Dj23U3Ost6AeSuZCbm1BSkf290S8keLI1nJWgVYj3Lc+LkGcrAau8WEEQOO51n4lQ9UQ6fLu/4DgvOjKV4cI9xtMFZFaay0qtgypXVp7zjZrhTm45KRru9lIeDALmjaP6tvb4J9WUx/pjXk3+X9kroHG+JY0PicId0nhNmP+hKGe/++MfVl6c1P8O8MtI1tZf9d5//Qfx/H5obwYWXHJawFUjestFY3lnKIEbg1CwdL1Q0QvkAtJ6zUUlOrhXpdApJrXj6UozihSjSHErkQTOZQvDSGM9fDyX8KfUWL45FxzaYdpSduEm15WQf0oruLqtqGUc+Q79KRKL0sqJrOguliGCnrOak6JeIyePMkfROpEFJI6tuOVZYbiu/j/23uzXtuy6z/vmmqtvdnv65jbn3qpbfbHKJVI2ZbkJZQZwDCYCgjgveco/EeQ573EAI4iRBwdQHAVBFEuBBVGkRJdIiiqyGlaxutu3p9/9Xn038zB3HTE2FQVxGFHMGcB6uOfcs5u15pprzjF+4/spPpxpos53TxVXV0Y3y0q7Vf7Z2ZD3phJTuDRUXIniFSkGjlMfSyjOcoMNL+f9CSsiiuC8kJwXejEzLU2S2mDfaznomAxsvYA/ShveH1UULdxdmhdoyb5dUbUa73dWSHY7ywszNVPAlSCl7xS0Cj5ZuJzmksepzY0w56OJ1kh+oW3+dGHRs0vGpeDBoiZtKxpRs+HpSeq8sFaEJd2v8MNRxdNU4BgNvqklLF2rYVpJDKkI/QIpWjyr5tNpl2qi+P3bVwDYC2OubM64sjljp7ukabWJC0DXLrkX23z7NOLDmU1Sgy1bprGPERjMK5NJ7DEqLGzZ0gtyksoirky21+f03YJ/febzW4988kZxlNmkUwvLgE1Xyzciq+K0MJECtrycvf4CgxXJI8wwRcudpc1//bnJSSH57z/bJTAb9qMlG6/mWELR2S4Z+BnbwyU7Xsb6VoxpKNaiFAPF997d4+MfrNEqWJQNrlQcBDpt8eNJjx9PetpUzFT86LMd7qzMtg6XIXtr84tN6oNFjSf6LMpmtVAR3EtsWrXCbWYeH88DPp5Huh+lMjAF3I9dZpXejJdty+15czHGG6VL3Xt+yu2lxWlu8ySzOMwM2ra4uL//5WdXOTrrcmchGCWfUbQxgVlxUkg+nod0V+NvVll88+kWZ7mBZ+rNZWg2bLoVf3Ri80cnNo5bE4UFjqFYjxKePe5RffsuD/7HknnucqO7YGBXdJwCU2gCT2hpycHHC4cPZiFPUgdLgGtqF2a57hHZFQ/GPb3A93N2t2b0nIJR8YXMocU1Gz5euPzJuU9kKp5lNqanSVwdqyKwKzpWw/Ug543tM3rPVZxnLslKFuHbFe9MXH7roc20hH9+d5tGCXyp+09GpcQPSjbDhJthimfWuP0Gt99weKINCLtuQdro+WzL04kPIfT80LG46F8ZOoV2s7a1blijOlvClbwjMLVsaKZSylpyLdASnEll6LnWEnjSwP0CnWtoM6QWeD5K+GShDQgVGnt4XtgkteRWlPNCR6NxpaGJcB2rJpRqteg0VhQeybLS0rxRrhd/rmy5Hiquh7pnbBilvDacYsuGNS9j3dX43Q23YjNI+P7I4ztnAZ/MDSoFz++fc5L6fP9swPdHFqPCxjUUO/0Fa92EotWbyMgqWXdz3p86fDwPuRdLaiUILd1LdLgMOVyGvH3W4WwRYBkt+/0FwyDjySLiceoiDUVg1vzxmc1vPwnoWPAkdahig77d8JW1GRtexqywMQRciWKuDOZYRsu0NNnvL5CG4ocTj3/yuc1b/ZSTzOAk02ji98/X+O7bu3SsCt8v6QUZttmw5qf0Oqmm1BgtQih+OHH5b++6fCd+wD89+2OqVrCsNOXoRxOJLxte7WrjsI0g5TDzKFrBjp/jyIa7scXd2OL9cY9ZqfidJy0nuXuBgx2EGWUrcYyWq2sztgZLxrnL/dglcvS5vBc7/NZDl0bpJFdV6k3+zkrqtqwsBnbNuptfbPi/ILIdJT6uWfPdkc3vHYasOTX/8yMtP5JC8e2TAa6sceyaG705G17GxpWYwCuoWoM9v2DNcpnIM6Yc4VkDAExh8KyZcnf5h6T5Ew7bKalYUraa9BO3JXFbMm5j4kpLNE9ySd+2SA29eXzcnHMkTjmWT2jagiftOYlI8KW+pzIKGho8UzC0K34yt5kUepE/ryTZwmJgt/z61oiuVTMpnIvE2VuDBc/3tDFYqwRrXoYtWz6aCY7Tis6K5t6zGo4ymJaKbQ/8oGSjkyANxbUwJbBqBIqykQRWxdmqz6dvaMXKQVDSsxS+qfjW+JRvjU/1M8tteWPQsuPVLGuDN4YWb/S1Ad2yqhgzv5jD12SAo3xC70A/e9S/RmDQdfcZ+Dcu5EK/DKF7BsTPPP7yv1W/r5R6Xil1Qyn1X/28PuPPTSZ0GZdxGZdxGZdxGZdxGZfx/+tQgrb5yxf+f5XxS1sZmNdPaYHXurqRqVDNqiFNZyakgKO05ZOZliloUoEmqtxbwrwy2Q0M3UW/kum4ssGVDWktqFs4CBuEAN/UDZeBqahbOMlNzgtNpYksY0XAgKuRpsTcXQqEgJthxrxUPFxWeFKx6ZakteDhsiEwK44ziWtIRqXJqDSpVkQBnQ0XrDklBuCZmjqR1AZpo+tOYiWFWNYmj1JJ1YIrOgDEpaVfW8KzTDcqSgPiyqJq4WkS0LFaPl/A5wvY8VPuxnrfqHn9Otv+45mJXHkkKAWbbsu8EswrwWnuMCq1b8BxClLqJtZkZXtvy5Zp4bDuNJhCf95mxd8OLEHHbBDoaklgQuiUPFwqTEPQ0JCIhFnhkDRSU1oafZ6fpYLAlChgXLhsubpJ8jjXDZKjs5CqlmxFCTdenDCrJA/vDXiSSh4mDr1OSpGbFLnJ2SJgUdm8NJzw0tVTbNnyJNEGT45U/P2NjNAuubuIePqnHl9am7DZj/n7144IrIpxrJvJrnWWGFIhV81+4aqhcdOtqErJ13fOdZZKNjiy4ZVuzJeHMzaChNN5yJNlyGvDKeNFQK0MPpw0uFJynMLdRc2Wl3McB2TPtNSmrSAubM6mIee5y/3HQ9JacjwPWVYW3znz+Z2nfU6KnM4K/H6Yay+MSumqGWj5w4PE5X5iEjeCn8x9pNkyr6SmCdUJaTte0S0sjjKDs1xX3DbdkmepS9kKHiWS20ufRsGmW/I01dNO2sCiqtkNJEOnYOgUbLkVQ7uh5+f8zWHKb/6NB/wH1455pVvRWRnSAHwwMbi3CHm0LPGdTZb5IePCYd+rMYTiOHNolGBU6Ebow5WHzaIyeZI6nObWxXfNMy0V++qLz9j5tYrPp13u/LDP9443aFpBVlkEZs1Z4nOUOWyFMfuDOQaK0wwisyVrBH93/4TN7pKkFsQ/TBj4GVkjeXlHNx8enXY5SXzWnJquXdK1S0I/5yyHrqUz66/0YurM4Lww2Y1iykayHSRsBSndtZynH4SMS4v9ICF0SurWIK4UttSs/gfLGk82DN2Cr994xlW/RFots9Qla0yOUpezhyFnD0MexwFlIzlNAu4tVvNmqcEKAMtaSxMXlb6/rm7McKTiPHcvKGuRVXOS+Hy+MFf0I2P1Oja+1GNlUQkiSx9necFBUJKvmuarFtbshvPcZVZqU6Wk0veJbbQUrViRYbR8Tstt9HVsgZ5V6Tk383hv3JLULfNSz1Gt4uJ9AK4GGXVtsCgcmlZwkvirOc/gOLOZZi6PY+1XcJw2/Cc3D3H7WnqWrqRKo8Lk1f4CIeBw3MExWq6HCZFT4pk15UruNioUPavBXcklk9okqU0OUzhKfV7bPqesJA+mXc4LbdgVlxbSUMSVYugIAlNXTJKFzZPUZL0X49slm0HKV9YnSKE4nkXEK6PDutbz7afTltCS3I2134llKEypIRlFY/DG88dMZz5lJTlJfMpGkmXacCstLU6TgKNUsRfoueF49n3GpcmzVDfoFo3iQeJqeZnZMM48TU3yc7Y6MULAvYXi3kJXZ9Zd2PBMRoVkVOhKyvsn6zxOPF7aHJGkNs9GXdJGsulWZJVJ1RrcjwWLqtaNtI1B2wpOCpOOXbITxax7OVfDlDU/42QZENeSga1lbJFVUTUGs0IRWXB7adF1tP/A62tjFpVgb3NOXUvy2sSUDenUom4kSSM5zGxGVU6hlihabEMbsVWqYY0OhrAxDAdfeWw1Owwdg/uxy54TsOcEdITPhqclTf/D6V0sQ9BvteGXqzwc5bLXXCev56zRJ1AB40I3yzrY1GjvmuWK4LfjgyMFXashSWxGpaQbZdwcTrnZn7HpFmy6BX0v5yTxmVem9s5pdOO9FBCYEke5q7lXV2mHjm70nU59JrHHorR5FPssS4uskSxKm8Mk4CzXZKNBqysLk9LkrBC0KyOzbaPHpDR4qaPXW5q6ZrDuKCKz0eNSfITxU0vOw3ZCzIim1ZXGvJrxkvd1hDCYZg//zSXdX+tQQNuIn3n8osRlZeAyLuMyLuMyLuMyLuMyLuPnEYpfqIX/z4pf2srAMjtk24OeXXDFL8hVSVqbLCq4M9dW7vuBdiM2BAgUWa2Ylbpq4BgtoQmv90oUemf3w4nHDyceD5Y1Vaut3iNLOzX2rIaqhbgWHGU64zUuNWJrzdH24WuOziwZApaVdhjdDwQ3OxblqqH0cdwQmNp19Uu9nL4jL77TuBAMHX3J8kYwKWxqxcr1WOFJRWRJnqY++aqpF6Bn6UyTrzpMq8c8iAPmleAs1+6iV/yCLafhO2c+thScFibj0qBsFGWjeBgHfHUt49/bHvOtI8UPJjPGhUNo6gbgRmmm9IudnFEBi0prPK2fGl3vn6zzNNXYx4MwYZy7ZI1B19J68StexZ5XcS82KRvFrJJEZkNkNgzthnnu0HMEB5Hev3baLn82Dsgawb6vdfaRqfiVQcW8rDnPtJtr12oYuAXbrs7ajTOPvLDor6fEZ1pv/PmsQ99W2oF06XHnfMCd8wF/cNxjUlqUjeTx4WDlAizY8xp2vZaBU/Du+ZB3Jza/82ibnZsL6trA9Ss+nXb549Mei9JmVji8fWePje0lkaUrC+4qtdrbzdm5OsO3KzY6CRudhDU/w5Qtn4wHfO+8x3Fu0+tkjHOXzTChUYqebWAaoJTiJ7OQSWnx2+8f4BiKZw/0+z5ahvzxmU3XzYmsiq5b8DBxsQy4FjQ8Mh6wKBtmlcHtuR7Pp6ujb+u+jcNMsqzAl9rr4t2H27w1nDF0YMcOKduYeVNyNzaZFIovD0r+xkBnggKz4VHCRR+AbcCiksxL3aPQtwVSCEITZqXNrLT5h7/xhDfXpuy8nvCVNw8Jv9pl66WEHS8jtDYvxlNSt4xL7eNhGR7SsHlnojOUV/2CsjXoWBVX/IK6hWWlfRcA1h09Lr6xm/ON3Zw/fLzNMnbwr0F2r9IeBcuQZS04yTwCqyJrTH4yDzkpTJQS3DkbIg1F14Y9r6BSgrXdhA+PNzjK4L/505us7cYXuMYfHK/zLx6uUa8cf+8uI+4uI0yzJTBZYVAFTxIf01HcDHOiMOfGm1N6YUbkFdx/MOSDc+1y7Vg1rRL0wgx7NZ7qFrK65VHiMS0cOrsla07BcuYyLlwCs+Iot6gbg7oxWHMKkspCihbX1PPE41hnsmeV5INxxdO4Ycttuern3D4erqqSNrNS4Eudaf7fjwLtcC4UH88UNhrP27NqWgXPh9VFle9a6LLlZ3y+tOg7JkNHseUWfG+ke54erdCEjRKEZoMrW56kDuNSYK307AO74fOl9iI4yhzWnJaP5i67gcFLPYkjBZuedkuuWoO81YhTKRRnScDdRaDvyfOAwKzYDVK6VsOisnlrzaBq9bzX30qZPHU5zCQfTxWTXM8hgVWRZjZ/dNrj3alLWps8W4ZIQ2lfFbOlbwt+deeMvJb0rZaPFw4fL5xVNUpgmi3vnK7z7dOAnl1zEKa8N43IapPQEux6upKa1iZBp+QgKJkvPYbrCZ0wx7f1HPPRLCKpTTaDlHfP1ukFOX3HwDcFA7vhWaJ4lijuzTTq9Z2Ji/+cxDYb5itX7ayyWOYOkVnjWTUPE5f9QDB0YMEZUnaYVwbzouEsh2nRXDTbH6UufzrqYBstPafg/rhHYFW81BO81NPn/Otbc94caJ+Ha37Dw8TlUWKz6+X4YclHowH/6khnzR2j5d1xD3flU/FSz2boKBxDYZotz4UFnlWxdXVJ5GrvjHuzLt8bdejbNc+vT3h+fcKisui4BR1bcJ7Dnbnis0XMk9TBthrSWhFda/D9kri0cM2a3/38CukKcVq1ghPjGJ8+SjUXVfW+bTOwbYQwMGWXq17Ajh3SteHDqaDrGHQdg0a1uBL+tycSTwV4piAWujx53elyYK6xbfv03KsMbZsBEc91DP7kzGbN9PCw6ViKH04sNjxBz1YMHf2MKmuTPa/icNxlsJVgmi0dp6TjlPx4NODDecCaU3LQm3GU+nhWTVorHCn4LP8WAPdjyefznGeJHmfSaJkWLq2CD2cWkV1xECZ07JK7scOeLnIzMbRP7KNEaohKDmlbk7Y1SQ15IznJDb53pnHu607Nk1Q/s18XX+K6NbyYw+fGiEfTb1LWuiwZ2ptYWBzPvk9RnvzfX+z9NYm2MX7m8YsSvzif5OcQA7vlNPN4d+JRCF2Wb5TgtYHB01TTfA5TVoY2Btu+bpgDTRlaX01CX8iEXuxUvNip2PAk276WHJ1mLSc5F6ZOkaXY8nTZf2C35A3MKmvFQ9ZNRkMHQlPxLHVJas313vEqlpXk5Z5+GC1rXa6UhmDdqVh3KiJLW5BHdsXAUUSWbricFILjDAyhH2K20dKzdIk2awQvdTJcqThuP8cQJq7UZcMNV6GAx4lmTR8mLXWrdIOfXBn3rDYHz69NWOsmSCE4lk+YVya10g/drm0yLgXFamAnlZZF9ayGohUsKsXT1CKyBJ5VETol09LEMVr2gxSFwDcb1p2CJwkcpgW+VBcEjmVt8CfnHQJTsOYorrgRp/IpoaU4L+RqIwezSlOFhNBNiJbRIlD4dsmWm/OVwZJpYXOS+CynDp8+W+c403z/h7EgrgSj1OPdqc+7U59pqQlJAA/ikEVp0Sq9cZyUBsvK5rSQxJVumn58p8cs8Tg67TIu9QQYmBXj3EEhmJwFWq4lNT96VpqoFsZHIfPcIc1t0tzmLPF5uIg4ymxMQ3GroxvPjjJNrlnWFR1bcJS0pE3DjltxN7Z5lOhmzFnh8Nki4CS3OE0b1jYTqtYg8gpe6cUMbE1KUbSc1wnuaoz3bcWzFJ6l+px8urBIa4VtCDYdbZx0O3Z5GgcYaNmbISwmzOhYsObqBsKzQpI2kqeprRcUpeLVbkpk6gW8ZcC92KRRirJt2HLVhRTOer7H5tYCcz9ARoJ2WVDP9WZhXvx5Q1lgGlgCbCmo2ozI2caTCrViYH9x3Z5lNi0wKSqk0XIzSjnoLInMhg0vZ8PLSRqDojZJH8GHn21TtYLdIOG5sODjhU1cWnyy8DjNhYYB1NoIbpw79GxNYLGE4p2PdmmUZrjbhn6ttJHEib7+PVux4WXE9Z9v8E8mEUmNpvOUcC1IEFLRswsenfeZ3nOYJy4n85DP5hGnhcmtzhIpFO+dD2gag0UJtoRRUZK3NYHZMCktlkc2T1OfO6MBRWPwOPHJG0G3m9HtZgRWTccpsGXLtqdN0W52DDpWS1KDLyXXIt202SjB9eEMA/T8Yut5olHaSCyuFYtKJ1i27BBbtvhmTWi2PM1MTjM4zaDv6PNjCH0NZ6VOimQ13AgVO16LIcCVLZt+yo0w46pfYAl9LZUSzCsD29BypsjSBl7LSnCWaRPIN/oVpqE3J5PSpGmhadH3ROYyrzWZ6SyH9SAlq012/JTtIKFnNXQs2PRNZqcef/Bwl3kleGuoKUct8CwOOUt8DlNtmLYRpJwXNmepR8/S5mJDR3Fn1OcwCQB4vZvzejcnsmDdKZjO/ZWpk2LT1aSvrtlyP3ZxJUxKwd0l9JySpjLY8XOexSGnJx0mC5/Hsw6NEjxMJEO3oBPmZI3gJ2dDhICigQ+mFqO8ZpTXFK3g9lL7IaiyZZx4HKUeaWPw9lmPfphiGS2BW3LFL9jzWnwJBgbScLni1wSWwaYHtVLMKsG4cHiU2pxkcJpbmLLhJHe4P++Q1NqwLjIb9tfmXA9yOqbizeGMf7B/QosGMswmPpOVx8OOn2EZCl+23FuGdCxBrRTHGQztCjes6FoVZ4nP5MhnknpUjcHDxFk9r2oMQ2EYimVt8mwRMcpbOpamSx0bh1zxC+apy6KC4gymc59R4XBv2uOzuUE30D4Ou15Jv11jq93GFiGLRqPds7qlUoqOu0dVj2gVhJZOfCV1e0HW2fU8TEPLIDfoUzR/7hMlDb2eSOqGuDzFlQa+NGkUjIuWvG3Y9TwCUzHOFT0LTjINOPnCrC6QDXktGR2GxLnNYRxwGAeMS5NqheYXQst5Pp91WZTa4NQQ+rm06SqOxYi9wKBoBQ9nXY4zm2eZw3HastFf0iiDjlMwtPXGbN1pEasl43Oh3uivuTASE0ZisprHLB7HilFeIVdEs1kFRynMm4LOT2UIX+J5BILI1Ya6VZtxJO5f/F78TL+tv56hlKBtf/bxixKXMqHLuIzLuIzLuIzLuIzLuIyfRyhofsFlQr+0m4GOd4WjzOCqr7NYlrKYlTae1I1Nr/YV01Lwpb52t9x0aialTd4IiqZFAY6heJJZfKHUKVYXc82BrNGl/YFjsO6CJxW+hDsLnSHdcltGpWTd1ZlkSyj2/XJVLoeHsWLDNTjLFO8Ud/gPjatYtuJubGIZ4uK9XakzXKCtvQHOMpeq1Q23L3Zqfu+pwdWVk+DrA8mak3GUWbqk2GpW+a3aJDxb59H8W4yKf5+BozjLBTdC7akwKkxe6WtmcNdqSBuDjjYn5UcjxX/2qymf39ngpMjIxRwptGzkaQK3ugbrjnZ7/ZvDkk8XNteDjA9nAbYBZ1nFLLQZ54pny3CFPmwZugV5Ldl0S+7FLq92Y57vwPMdl1q1PMs0V35WCiYF3Oq0fDIXfLd8l4aavBEo4EFis+1ptKBltLzYc1lz4DxzMQUUeLXF9wAAIABJREFUtcmi0li514YTfjLu8/Zneyt0omDTy2iUQ2AqXLPhVqQbmsrWRgrFB6MBx7mkbi32fe25YBnwT2/bfGVDZ3riWvEvn6zz9zYWeGbNQZDzMNHNWpPSZNMt+ebTLcYF7PvaGXlg15w/Dvl0NOBhanMj0Ce8ag2uhDFbnpZLAHzwdJOrQcY74w43I3AMwbKuiduST5cRxxkXsixX1nx5OCOpLc6LkOXU4Vnq4spISyQqobnrKiQQ+hxveganueKaTmTyOJV0LMU/2p3x9lmPZS1Zd0o+XVhEpsXQaRHCICnOsDyLJwlseYrn9kZ887jDT+Y2PUsRmfC39xPKVss6hnbD9VA30M8rgSdN+nZzUUqubs84Ou7hPZpCCx//ro9n2TxOHbLi+OL+XnMFL3WXPMu6/KC6wbx+ihTwLDOZFBY3w4ZJqZ133+zlWIZLqwRpLRG5bjyvUg+A637JLHf40Y+vs+MVDJ2KYZSSVBavdwVVa/BaN+W9qU/RCo4Tn3uxhSstGgU/mXSZVYIPZj7myjsjb+C9acivrc+YZe6K1e2yLC0mpUl3xbf/s1EfQ8DQbnkcG/wvT7v8527BuHD5aO4xLWwCs2bo5fTtmr5dU7UGPzhdY9/P+faTbbZ9DUCQQt+/h5nFsobs3h6LyuAgjHHMhri0mFfRhXb1JPXwzQYpWhaVYNdreJQYKDQM4VokOc1avrpWkTeSWaLxkcbKq6Fn1xStQd4oroaCDVePa08aRHbJp9Muy1o7Bpe+sZq7FMvKZlEqHsU5m56Lb9aMi4Z5pX0NTEPPmdvrC7YUfPx0k76t2HErbKn9VDbclrQRXDG1I/s7I8mOrx2FP5pZPBfVF+CGdPV9k8Zg8IV3TGtQt4p57nKW26w5sNFJOM4k+35DaEr+xR3NObcMuLPUeOlNpyK0KvJasuvr7Pdnkz6TUnKS+4RmixT6HH3r1GPP1/LO13s6XXsjVGz4GY0S3OrE+KZP3kg+XQR0zIb7sUmrFKGpwRS/f9TjN82as8zlYWoT15J1p8CRDWtOxW9slpznDk8fb7Nm1ySNxBDwcl9wf6nY9K3VHKRYVvq6/fg7a5StZD9I8KXLeeGTZA6nuYOzbBgVFg8SyXNhzc32Zc7kZxznJgcRPEvgxZ7NvldzJYrxZMPbVcBZYfD++RqfLUxcKdly9TOrUYJ3nm7xYn9G1RpcvzHG6kLwVJHWJk5t8nI3JjR98lpymtsM7Yq3zz0apbgWKD6cwh+euOyGfR4mnsac1iZ9uyIwK748nBNXFkUjee9QSwmHdsnDxMMzNTI3sgQv5Ae8P7WoJvq+/4MPr7Hvp2y6OYvKZseHqtbAjrPc4MjQOPe4OaMjdxjxPvOmIMLGNBwsc8C4KFl3bapWcJ6XOIZ+Dndtk1GugReHzZQrYpsWPQbGRcWJmtKImqYteZQm+IbFtDS5nY/152dIXAmmRcWytnkhqnlvKnmQOKw5DuPS4mlmc5S5XA8TZpWeP/e9UvtZtJK3Dzfp2TU/mji0qmLbB3O6eqZWgtedXU4zjUqWXUXeatnuldBksvBXz4yaWWXgSkUoFd1WI1YfpZLdAB7Hil8L9X2S1bCsDWwDNj2LuIL3JwYnWUXeNDT8uRcLwKRJ2e9/jZP4Q4Qw6Zp7PJp/CyFMlKpByP/HTl2/aKGAtv3FFuL8Yn+6f4eYJp+RNXCc2zyIBYUokUKbHr2XnNK3Wob2ij1tNwSmlty4UvHmADa8nKPcYFQY2IbCNhSHuclhbhLX8HBZ0yjBc1FL1erS+a6nS2NxpbgeFHTNlmkBR7nFjp/yKLHJG8mO15JUiq7VcKMj+Eb/FqahTULGhSJvNIXjy4MF10OYVSazymTH1/r8s8Jix9WTtmu0XIskL0Q1kdlyI6y4t/TZ8So2HP15djfmRCu9tOds8yQ1uOpXvDOKV99fL35f7uQ/tRCGDVcfbwwMFucub5936ZkOPbGLYyj+1nDJ07hisJIM1Ape6M95pVvSdwtcqb/jr6zb7Hotuz786djn7XOX3ZVhzw/GEZ8v3QvyxnNhwVW/Iq4NFpU+QhNudTSV4EYEL6nXcESIL3WfxHujhoFdc9WvEMALUcsVv8aRevodZ1obG8iGMCjY8zOyBqYlHAQNtTIITMFBULK3NudaGHMt1OZavmy5FqQM7Ja/u7m4WJwPrIbQkjyJdc/Gg0WJL6FRBjvrC7bDhCt+gSEUe35Bzy55qZMQWbp8Oy0UcW0gDEXaGJzlBmmj5TU7fsre5pyrGzN2e0tMoSUXm0HC17ZHeCZseS1JU5GKjE+mSi86csW4lPSCnO3hgp1oyTW/ZrQIeL4Tk9YmO15B1ULfgYYKUxhIAS91aj6Z5mx72hRuz2vZcmq2ekte76ZIofnturz9hckerPm3qGn4+lbGNb/if/roOlf9lltRza+tz+hY2uZeCkXHatl0S3pWyxWvIjAFBoInqcmDJTxYwj//Vze4O+/wO9+6zp33h9xdRDxbhmw4Fa795z0DX9tccmNvzEFQc729RWhuEZqKPU/fx72Vgd62W7EfxdwISsaZS1xLlpVF0Wj/iLI1eG1zxOPE4/2pQWRVeLKlriVrfsbN3pxr6zOGbs5BUPJKJ8cQcNWveaOnfUuMFV9bAT+eKL66XvH+uMSXLUrB/vqcq4MZW27BsrLYdCr2g5T9IOWlTkKrYFppCcoVX+E5FZ8ttITQNloCq2ZjuOSF4ZRtP6VVglf7CwKr5laU0LF02d4xDASCH08UtgF/eq6n981uzNbagtCu2HQrHp33eXTep2eXK6MxPb/tuBWuhA2nXckuFO9mh3SsiqFTcBjrnWLXqrENRbhaiL8+MIhM7ZGy5jQMXcEsd1h3SopWJza0aaHu0YqsEt8UmMLgINCUG6Wgayl23Jppoe/Jxyd9QEsqfNnimw22WbPnFVzxKjachmlpsu7m3Opq6aVC98NsOpWmNZnthcxzYDV0rZqB1axIQ4pp4eCsegu+92yTuBb0rQZPatnTkwR6tuLBouTLw4a+XbPXn7MbxRwEFbdWm44dr+KtQUxc6zH1YpQzLRSHKQwdxUEYcxDGDOwGZ3U9t7sxrtFStQavdBP2/Jxv7M0v5oimBU/CoJNSrUwfI7Om5xZcGc7Zi5ZsBSkDu8QQmlq262WsOXpzmVRa/rXt6c3MlUDxLG55d9LhxsaE3Y05Qzdnz6s5jAM6VsOsdHihuyAw9TWzhEHdpNxZgC/hk0VMYCp6tv4OQy/nlW7Fq92C56IlB2HD17YWLGrBotZ9Hp8vbB7OO2x6GX/w/jWOP9VknsCq2FxfsttbsuPlJLXJwK5Y93L+znp20Ve1rFr2AvCsirwxOMkNlBIEZsXWYMl2f8l2mOCb2nNg3c25MZxxq5PQtwXPRQ0DB/YCi/NCS4Enec20lOz2luwOFlztLLgZljybdRjYNeZqZWQLH0/2CdBjcWC6LJuSolnwFf8/xZWSptUbtwpNcQotiWXAzY5gUZdsMuAsq9kReiHdqJZrco19NgidLULDZuhY3AgVjrI5FU/o2gbXgppRkyAF5K0gqxVPEi1tO84ld5ba6FE/v7SR50trE652llStQAjFc90FfVvx+tDkIGiI7B0Afv/8lN3A4KN4QsdSHAxnbLslPavi1W7JcRwQmA3PUh/b0LTAuBGkRoJA8DhWrDnwcXbOtg/bPrzWb7XcL9LfvWq1pCmyJK6UVKIirduLOfxH+f/Kljqgqkd0/efI1BRpBET+DQRCbwh+WUIJmsb4mce/Swgh/mMhxCdCiFYI8da/8bv/QghxTwhxWwjx9b/stX5pKwOXcRmXcRmXcRmXcRmXcRl/laGA5ufTH/Ax8JvAf/fTPxRCvAT8Y+BlYAf4thDieaXUX+h5/Eu7GTBlxNe3Um4vPc2hFg+YVW+x7bbsG0M82fDx3OS5SGc8r3SWVK3Bs8xmYNe4Zs2u13B3adKussFDW+9qBYKTVFcM8kazdgGWteTlns6Q20bL6/05ny76+LIlrU2WtSBpJOVq1+7LhmVl8SxpcHcaOlbDc5HLiSVZczTDeVoKeisufa0EA0ew7eZ8uvB4sx8zKW0iS1MGKqU/y65XYhkKT9YcZjbxUkskrrXPcdi8y68MCgygY2oZTFLrpuJRYVEpXQo/CEryVVnLNVp+8GwLTyreWjN5pb3BtKrZ8Rs2fQtDKLa9knllkpYWjRIMopTrqU9cS77UK3h5OOHxvEu7ah60jJZekOGOumw6NV2r5p1RlzVHZ+02nJqBrTMDWsYj+MMTTZwwhYGlHNadmpcHMz6br5M1irTWDOu8FYhGYBsNSe1wLSzpVBY9p+TRuXZdfa1b895U8/PvLgLWHZ2hH80CRrm3up4Gf2/nDNvSkpPd3oJvHnd4qaObHIsGbnQkAl0WrhSktWQ+9xilHnkj8ayayNGN61c6Kd88idh0KvKOxaySnC0CFIJfGeQ4K/LMKHfpTn3muUPemGwGCWtWSl5YbAyX+I/XmZUQSIuIPjc7muxStQoQFw6nk8KhUoJhlDJP3Qun2PW5zwppTaZqItNgz8/ZcIPVa0Df1s7Zzcq/ITQbhl7OtcBj1ysZFRajHDbVAalY0rM9toOU9x4OuRbAUDaEjm5GPMst1p2GK37BThjTc0rGuXPBsw9NLTMB3Th6lFm82Ml4HAf6fd2cB0kPWwas7AJ4bnOCtHT20jcsalWwsWpyjiuTUWHirBxdpVAsKp11rJVBaJX4Zn3h4msIxauDOR/NdfNlXEviwmacuWwEKUeTDmeZy7g0eXlrBIAUIfvdJbeXPmtOxZoDPxh7XIsM5pVk1zdolWJSOAwSm7MkoFGCnSDFlg2zQpfrr/QXBGehrlwUNoGpOFsEuFLxa92Mjl2SVCbjSUhWmRStZKcToxScxgE7nZjFWYSBQWjBpCp4uS+wDTANPc8czjpEack0d0hqyU5X6w3r2mCSegz8jFZ1+XTp8HjZEJiSoa1YcxRrasC4MNkNUqrW4LywiGvJtqsbCKvW4GZQMq0kZ4UkWMEJTnIX12h5kghe78G2qwecL1vyxmTgKLq2SdJoYtPAlRQt9KyaRSWYljZHqYdxqvh44bPp1EjRcrSMyBtJXBtEVsNBZ0mrBLfCnB/PXOaVwUFQMi4trncXPIgDHKnH2aSSRJapG8ZbQcfSDPZKCAKr5kWn4EnaJ28N/sH+Cf/kk22uhRBIxdXQ5sWupn6NFgHTwmVZS97oz7HNhrw2GfgZ95Y+9cp34yyruNW16ZotwyhdPZdazlf+I6dxoGlwYYLrVDyadDnYmtAed3i5k2EJV1ekxx2qVnAr1O64T5chUmh32Flhc6W/wFq0lLVkv7+As4hxaeBIxVt97dp9O3ZQCjq2wazSjeu22WiH9NrgS8OErNJeEevdhJvLiEkpWaic0N2mZwt6VsPAdIlMRdkanI0jzlKPuDb46taYwC/ZzjwOtiZ891zTd4rW4P5SUSuXm6HJvJJ8eD7kK2tTxrnLMLY5mkfMK4trUYxltCwKmxfWJ7x9vsukFOwF2idnnru4suWNnq76zksbMQ1plMGytLi5PiHLtdSyKE12ewusoy5JLcgbwY1IkTa6wXfgmiQNjJc+RStXEiWLgyimaAxcaWELH19F2HgXfP4Nz8Qtfe5VW1itSWBqWZAnFY6QNEqPNc/UgJGh7WIJQd60LJvyYn3SsSVlY8BqabYfaInruhmwaDcvJJ/blr7WO27FzY6DbcAo9bEM+I1N3XC9KK2LZ8dpHHCeO1wNE6Zlh6S0eLmT8/a5y1EuyRvtAPyPNjboWS1DI2RUwDJzyBqDVmlvgxd6C+LSolUCx2i5nzi4hiIRM4Rh80JXS3Q95ZCuKsVjDNJG0KJYVHAjEtRKews1yqCedfFNXb1UKF7x/iGWsjAMj7otyKoJw+AWp4sfof5PgqK//qE3A//vC3GUUp8BCPFvbTS+Afy2UqoAHgoh7gFfBn7wF73WL+1mIHA2iawS23ARQrDbPkfVCna8ElualK1iWurSdrhalPhmjSFsytZgfRCjzgdaz+vo31/x9cQamDXfPbUZ2PD+1OEg0Hf0YWZwxW8IzXa1wG64ESr2vZJ7sc++13AlSBnYFh9NPba8jLhyuRJKbm6OeXLew5OKK742PSuWIa6h5TGgsV1v9vUC+UZYYAhdsn+wtBgO9eL1zgJ2PVZkH5M9r+TBtMukNHkq72GbEZtuzqy0MTA5L00mlUQpeJQIshp+fUNqSUOuFyyWEOz5GUkdsmY35I3BhlPxLPUx0Jr+7418XupU/Ml5j3W74e6ZJpgM7JKqNdh5Nca+rT/7ZBnohUll0TVb9vyMH046GChuL01aBa90KwaOPt++XfFsGZLWgkmhFxFFmbLulNSNZN+HN9bG/PHRBke5yYeThhd7JgPbZtMtUSuJwufzkFudGENog7dfHWoE6u2lyZqjOC9MvnW0drFQnpWCm4sOrqzJG4Px0udrm0vKVvL7xz59B3a9ltBseRibfDRp8aTLdpDyMPH4YCqRIqJnax1nMTZ5tVux6RY0SpsTfTqPcGXLmlOw5mvDlieLiIfzDh274lnqYhsNbSbIapPAKzjLFOOi4UZks6wU+36DYyiKBh7FBrdCF0Mo7sQun83hjYFHXktipRc9PaslbwWVKBiYDr7ZsB0mdOyQbPVwOllYvNYtuTMacJzZOFLxk0mXvBXEtSRpDIauIInnCAw6jpbhVC18NNW9AMdxwP3YXWEhXQ6iBEs2LEobQ0BkKlxpsKwF+54eG5USLFfygkXl4MqWD6ddHieSskku7u8fPNniZifmO6cGJ2pKrbT8a1w4vDVs8KUmFz1IXNJG8iCRbLqSyNSae9DyGIAH4x7bYYIpBItSS+8eLiKmlSSyK7533sMSikeJ4M2BvRqnHpFV8mInZSuMuT3pc5zCr29UBGaDKx0+mQsa5bLlOzxJfL53bvIf7WnccbbaiCS5zZar2PZyfmWgx+nDOCCQLR27ZKMTM1oE3Jl12Q1SjlY6XkPApHDouwWLCo5TgWfCm4OAXVefy580kgdLwQuRxafzkEbBUWbwaqI3u2VjkDcm88xlz9O9Q+PCIjLhZphztOrZyVuD+8sQT2o62CS1eaWTcrW74IPzIY0SbDgV227JD8YeeaPnpazR1J+nqWTo6JvqpJBYhjYtk0Jwmgs6pklWK16MSiKr4kuDDrNK8eVhSqMEm07NwK6YlDp58SjRRok7XoEUinHm0ijBrNL9XAqBK1vKRve53Iv1921WJmSBbEkaA1uicc6pzZesmkVp8dYgo2oFh4uIpuViXNrS5PkbIxZjh9+7v4cUcJwbHAQ2TtPwLPVoWsErvQVFI/nOWUTfEfQtbaD2ZNoF4KNZQNkK3molH88D7i4FXStgm4RaGUxnPgdBw5qbcS92Gdg1D+KQyGzY9DJ6Xs4k9Xi0iFhzc+7FPj2nxBCKZ6mPEIqjFMpWIQV880Rfw1d7Gnl64lgcpopx4XJ/7JI0grMcXuh4LCuToVMwWfpsugWtcjhwu+TFl/lSr1ydV4N3x4qDyOIoG1IpwUkG226XQVYwr0xG04A3e+nFPVa2Fg+W8GJHk4JuL21eWyv4s1GfyIr4ySzkKDMwhWLoFMxKm7Ao+fV1Td5arowq7y9DbZTlFhr3W5k8ikPWnYKjzCGaR3hWdTGH3hBzZqUirgQDRxGYLevOinRnS44zeJxo6tqkFNyet6w5EbbR8mApGFX3eN74W8yMEYfNjwFIa8VRkWIaDo+Mu1wzvkRcabmaFALb0HPLhgvnucASgsfFghtel57jw1zjST/OzmlpV4ZmBrVSFwvpftsjWiUAQ0v3bvhmw0FQMSklP55GGvdsNqx5GaPMY1ToTVCHiklpchXY8Qo+mkUM7JqTVHFv3vC3ra/xO7yrceN2Q9pWHCcWZ6nPk1Sjyo9SuB54TEqLLTdHAFe8ioFT8nz7PPfa3+V6UDGvJInIuDPX8sFrkV5XHaeK+0nCV4YRjVLMS33vb/sWHVvgONvkxRE7YkArFG2bEWcPMISFEb7wyyUP+iJWvUr/H8Yu8Gc/9e9nq5/9hfFLuxm4jMu4jMu4jMu4jMu4jMv4qw2B+os3A2tCiHd/6t//TCn1zy7+UohvA1s/4+/+S6XU7/6Fb/hvx/9lueWXdjPQtfZ0E5aCa4Hih1OJtzIyUUqx72e80guJTE0TOk0CPpiFnOeC5yJFnlksa8G6017IGb6QC80ri8g0eW3tlNvLbdJGcKuTcZhZ3I9NttyWW1HGstKv8fnS5VpQrmgZNVlt6kY6t2BTJ60IN0r+5NMui0pTOfb9jO+eR3gmDFbyjl3PQqClEY7RcpbbdK2amx1t0GMZCpCamtIY5K3BaW6St4JylfG1ZUDemCxrE1sKuqZu6hwVFqBLnu9NTb48UJwWenj84xcf8/1H2xyEKfdizSovWi2H8EzdPFkp2HAK7ixNGkvwziTgelAzrySv9Be0K32HEODbJWKV0WvRDPnnw5yiNTgaOygUd5cWkamzHZPCYSdI2XQ9urbg9lzg08U1dZa5Bfr9lJuLjO3a5PZc87QnpcnL3SVCKO7GNruuzgp/YZyUNtocfeAongsLtvyMu4uQo1x/byl0uf8o87i7FNyNB7zUKVlzSkyhJRh5o7M/kaWbh33ZklSa4HElgIepzRUlmJTm6v8brDmSPT/nfuwxKg0Ogpq8MYlX2Z20kXiyxTH0Rbu7DLENnemelJtIAU2ruBLAN66d8O1nmxho3rUj4c29U+raYOhEzMou3zwesOtq2dUfnXbY97VpUNyckahb2pip1mZ4PUtncbbclrPCJEstPKl4kGjSS9XC/8Hem8VYmp73fb/325ezL7VX9d493cNZORRFUhIj0rLpmJFsQ7YSxQhgJHcJggBBroNc+CpALpIAyYWT3OXCSqw4kANRIS2KkriOhpp9eqa3qu6u7eznfPvyvrl4zxTpxJKYiIxooh+g0FXVVXW+833v/vyf3/8wtmnbWiaVskBgcrTaY5zbGAK+tF3gGBLH1O0iqwUfRTaKBtfQvhafGk55d+kjkRfSMYBZbjLJNRFpP0gZ5w6v9uekdY80f3LRv99eOLRsH6ngw/IbVHVKKQ18s8bARiHWBbE135wESAXj3GbgluS19hiJa93eO3ZJI8hxTcW81Kdhx1HAtldQS91HpqVBIeHuosHj1GKSw1nWYT+QeGbFYeKw6evsnCkUlxqaLHYl1Nmtk8xCKbgfebiGS77Wjz5JXDIpWBQOO37Kh6sQ0BSwWe7SLjKSyiKwatJKgwTur5q07YqTzMYUTQBKqeh7gr+9t+T+KmRRGmz5mqTyiZ1zNucN4tImqVt8tGyuxzGTba/gnUWIKRRbXkZc2mS2fh4SWBCR1n1utyLOMk9LFe2ax4lHx9WnxQ9ii1c6FatKwxWiUnGe2TQsXVTtWz+YmUJTEVo1hxML1+SCTGQK1qQihWtqv4B+M8HzS6a5yzi32QuyixPQotbyrqdRSGBV3I1ckgrOFRxGNj/X1xKYcW7TXHvHOIbiF/ZPOJx0MA3FcdrmD0cujiG4b/kUUlBKgWfqrJpnwSg3aVqK3zhYUOWCqjYvsgItW/Eg9lmWBkcxvLds82o3p7mGUewEJlGlqJTiMP5YeqhNC6XSNK3QErw+C7he2oxyi6epw6oyuL9qcquZMsodLCHJpWBeuDimRCLwzJqstjgIcu4t9Yn5k9QmrU1CG1aJYugZmB8TxgyFsQYFrCqDF3bP2Zg2EULxB2c97q0CbEOts2g2d5o687wVGMAWq0pTmRwTOo7gRqPCMyXfnToo4Enq8t7S51EMb843LrLpL7ZTtgODSaYzr6XUdKaTVYPLQY5EG18WUnB35dHNbSwB96IBgal9JD7OjM9LE89QTDIX16iZ5lr21rZNLAPenrXY9LQU5yhxSeouPVeQ15qRfxibXG3UGMDNpuRBZPLazhnjZcjTOMQ2XI5TLTM9iipW2RPcwCFUbaTUp9W2ATtuwKwc8qj8LngvsxdavD2tqJViWVYXawSpFKahpT5JVeOaH2ckBXtmlw/kIzbMmyxqLQUsbHANA4liXqiLMSKuDQ0LMSWeYTApDIauYlVa+JZNKQ2Sta9KURs0LMk7sxaeKTnNDGalw7IsSesKz7Au3sdpbnFqnPC8e4Pb2yP2mh6LzOV/fdzlu9OAviOxhcsbc5c7rZJVadFxdGd6ktoEpqQWPzjFv9OSnOUG72SKkopCKp7ENcfFilRkfLa1xSxXF14FI7nCwkQpPee0gusX9/lnLf4CmdBYKfXan/WfSqm/9v/hJZ8A+z/09R5w/Of9ws/sZiCuJ8xyl6Q28AyFi27EcWXyhW0T16y5EhR4Zs1+UBOu04t3WiUKwbeP9aLLNrTxGGhDDdAa+s9uCN6f9AhMxc1mRs/PuNOy+aNxwGlm8GqvIiptmpZi4FZcCmOSyuIwChm4OU1L8WTZ5Faz4k/nFvHI4VYz5zh1GLolwbpm4X6sF+6gcWBxZdN3TXY87ZTqGoodTw+Wbbvmla6Wn1zQNwzJByuXaQFducFJ9SYASWXw17bhcpgSWBU3unMW1SZXAk0AsYQmCABIKbjRXtFr6s3AmzN9n+LKXLs8a132q8+dcO/1q1wOU7Y8k3lp8VFkseH5uB+2uTdv45prIzCrouflVMqgkgLXlPTdnBtNPcEllSbrgJZi/aqX8cWdMQbgmwO++bRmI4xZZi7/4OZTDk+7XGovCYOCk2wf25C82p/TbSQUhcVL7ZSDpqa/hH6ujc9Sj6sbM6rKIGgUuO2a0Rseo1y/7ucGGQfNCEGLSeFymir+xnbCeerxD66OkEowTn36XsatlklSWey1Vrw36RGYku1WgVSCZWURWJL3lxZ/92DC+/M2n9md0HIKJpnHtf6M82VIsn7O/voeTXL6i9pmAAAgAElEQVSPtl3RtCseRj4Cjbf9zctL3lk0+NzmiJ1XYm4tEjpuwdWGzbK06V7NyUYGWW7zSsfHMSQDL8MxJS9Kg0/tn/Jo1GFwfBWp9CS9GHUZuNqdF8AyFHe6C96edgitGkvoyWhRmixLwdBVHEaKBgMSFhwmLk1L8mu7ET0/ZZG51FLgGYovbER8exKy42e8PmnjmRLLkDzfSvnOyME29EQPEFoSU5gcxiGvbow5MBQniwafaMcYRoO61m6Vh5Gibft0XLiZ/RIfyK8xCPTr/urLDzl63KWotRb4IND1D7daEaahGDZj3jvvcxDqHWrHzclzi1/bm7IqbHZaEduNmO2rS8aPQ05Tn1JZfGmroOMWQABYzAvBi50lliH5/NaEsjZYFg4dt6Bt+1wPDT556ZTH51pm9G/u5NiGYlFasJ68P1hZ/I2tFXFlMQwTfKviPPW52lkwTz2miU/TKYkTi5PUZdsraNoV49zBEnCcOfzmpRl3l01e7s+48tqC9A92eL6TUUmDpLLoPldifLQizyw+UVoU60lpx0/pevlaKmPhWTXfW4241hzyJHFZlgaf726w6Wb4dsW2SNdYYI3XNYVcjyWCe5HL0K2ppV7Yb/sFo1yjnN31QhQ0FWVaWOQSBp6Bbyqtey4lq8pkR8BpCrfbikfTNteGM+6uPDIp2PYNWnbNpLB4tRtRSJONIKWqNVL0qWGy48Nxqg0IlUKbPVZqPW4rWv2cA7UgTl08U3GewV6wlomaihsdXTvW9TNqaTDLXAZBSuCWPHjSZ7e/5CDI6TkmninpOQWPE90+Hsew7aeMMo+/d3lEUZnMco+Ok19IBHZ8h0vtBe9OegxdyYvt4uJwIpeCw9ji1w9mxKXFTjNiHzhctLjSWTBNfCaZh21ILvcWjFcB55nDXpDy/VmL0JLkteA3DuYcxQE32quL08inccAnNsf0D1Le+NNturcryrdiqtpkz9d93hSKy82IphWw4accRQ3+4fURtTRY5g6hXfJazyKtLF69eczrd3fYC2yuBAWhVfE48aiUyVGs+PKOrktJa4t/79qIqjZZFg4NWy/WZ7nHzd6Mw0WbhiX5dK8ktCpOM5dxYXKaCn79YMY8d9hrRpiG5DRq4JkVQsAo8xh4GQpNp5oWNkO35F6kZVGeqXia2vza7pTDOOS5zoKsMjmKGlxprbhyfcrrb+/Q2cowTUXolNSqy6oysQ3FN5Wilik5Bb7yCOwhC/ERLUdcmHq9Yv51aqUPhF7oWXxvJAlMPY7FpT4MehJrOmDbsTjKVvSbL2MKgSUEbdkjMWKGjku9RuAKAQaCrIbHiYlnajRt29ZSUqX0ZmXf1zV9k0zLPD9GFa9Km45dYruSJ4nH5hr3e6fjMM5t/ih+QOhf5klicJxI/p3hDY2A3irwogp7UvPpfkBSaczoTqBJVvcim6y2mBQpzeAGSsFpZvCl7j7XGvq1P7c14usnQ/qewUu9Dj1HS/Wgyb0y4aNlyqcGAdmJXpOOzKd05Aaus4UhLH7B+bf4/eyfXKzhhDAuNgr/uodSP7EC4j8r/nfgfxZC/FfoAuIbwHf/vF/4mUWLPotn8SyexbN4Fs/iWTyLZ/FXHR/jlf/vH3+ZEEL8HSHEE+AzwD8XQnwFQCn1LvBPgPeA3wX+wz+PJAQ/w5mBZfaEhl1SK5/zXHBmjOg6G7Scgm+N22y0Yt6ZtyiVzZUwp+UWvNSOtSFNbbIVpFSyoc1p1ifkm+tTU9eU9JyKTT/lo8hFoD0CNvyUg0Bzqz2z4vJwxvTRLllt0HALOkHG8dkA36oILX06/iQNEQg+Ou1zqRETmDVJbSIRXG0kfBS16K5lQqHlcprCfqBoOyWZNNhvxLx3ovnFvzBYsh9KDBSr0mavtWIcB1hCcWi5fGfqYhmu5jN7BrYhudRZcn/WYWgkHPgl+42YWgpNyJCa3nM8bXHj6hhhKngIR7FmQl9txFQq5FprxaNVA9PXWZDtRqxPBKKQGw2whOTBosW8tLjkpFhr8oFrVew3VzhWzekqZLe3JFub5oRWeXFSvh9YZLXFfluTEBrnChcf163wa5OtlzPEm4o4dbGdmuuNlLZTMGjHWi6zGWNZklYvI4ssGhsFzqjGsyqGn4XqNEVYgjqBK+0lca2Z0kMvo9NI8VcNbjZKgo5kt7+gm6S0uylKCtS5YGdjgZSCJHHoDhJ6UYNx7nClvcR1Kt4+G+CZNS+0JTubC+LSptXLCBoF/iSk1cuQSlCuT8fHic+Hq5BbrZiNMKbZyvBOu8wLF1Mo9rpLstpiox+hcm1i1G0n9CuDsjJJTgxkbbDIXPbDGMeq2RysiCKXMPXoP1/SOD3jlQ+vMc5zNr2KvlOw4dq0154TtTJ4GoXkUnAjSGlYNYvSIjAlPUdwllt8aafi9fsOhYqwhZaz3diaMJ5rmtFZ6lMpweXegriysAzJrWbC09RjMIhwrJpabdCyJM+3ddYmr01C0yUwa6LcodtIaHs5Da/ANBzq9XB2nhU0LBtTrIlXdofN7RXmmaTxcyH2U0lUaNJVw5LcbC052JmhlCBeudzszfDXJ6J1LfDDkmad0UkcejsJdk9gDj06Scp+FLPhm/T9lMAvUApWVZPbzYJLWzPqysDxKv3vtEG/ndBrxhSFRXOnZKtYsRUFPNefYVk1T+ctsmrtZIjH1cGMx9M2w62Ifi1wTmsGmzGNKKcsTZ7OW6wqi70gpednF2Nc267wzIqdwZLAKdnYXCFTRcsp2BkuUVIwX/pUc8Vi4TNZZ7F2hjq7kiQOSgo23BzfrLX8QmmZzJZXUCqHvcDAMhTj1F8DGFIabsEyd6mVvvcvdQquNvW48ftnLex1GmDDzTlMLE4zg0929XXHlcPAqfBME6m0n8mT1MYxJIFZc556PI4KXu5amsAWe7RsiVz3jagy6TmabOXaFWlpMctcbrci7kcdKqU4SyVXG4JhmLAoHJqWHm+OM5N0aXM0bbMsNQ3rSkNnBAopcC3J/mBBltl0+gl1adBYevR3IgwTsgc2ll3Td3Oatsnl/oxl4hFXFrkUXAoU+8MF/SSl3U3W7aFm0I0vjN6y3KY7SHBnHTp2xaXWisAtaS0bNFOPgWOyN1hwMmnSH+qCeUMo+psxzqyinTlMUp+yNHWmbzAlyh12/AID2ApSNtsrXKtmb2dOXepnVJ8KhjdTVAUDPyU7kaSZQy0NLjciBq2YOHUxDcl2mLDZ1+Py1sYSpQTtlYsfFBS5RZrZJEsN2niumdF39bOolcAzba6EcNBbXLTTRjunLg3McZNhL6KuDMK4ZLAdE+UunlnRcgt6rYRw3GG3Mtl0XbY6KxqJy3C4QhhgWRLf033Wm+ui1enSZq8R83x3TlzauOaayJbbvNSJ2RkskQi2dpZUuc7cbXQjvGsOu48iysQgil18r2DoZYSVRc/NGXgdWsVlLEwGZshT1SL0DmjagpOkJpAhm47PwDMopc4ApKpiYGr1gCmgVNC0DULLoFaKLafBaX2dqKxpOSbXzS4nmUdWS7quRWBqv42epQvsPVP/nRfaOfdily3PuCAL7TcjsspilHr4VsW76yLegyCn5+Y0vZzTzGPLLmnbJW/MGrQd+OPYoO/d4MVOScex8EylpdInLnHiME89nussKGoT3y5xHf1cT7I2nik4FSM2vTtcDbWq4jBx2Vw/E9B9aTeAm42CUglutgQSkw1vh6xWNG11cdr/srhDwzNZGb9AomZ0HRsjtzEMF8fu0/WvcDL/Y34WQiGo1E+EJvTbwG//Gf/3j4B/9KP+rZ/ZzcCzeBbP4lk8i2fxLJ7Fs3gWf5XxE/QZ+LHFj7QZEEL8IvDNH04zCCFeVUq98RO7sr9k2GaAUrDlVryVWdSUzAoLz6yopODxrEVSC+6tBH3HZENpR9JaCZp2Sb+R0Ex8Hswt2rZODez56wJk9M/m0sQ3FV89C/lsbdK2SyolsBRU0qAoLHyz5q25x47fZJQ7uhA082haWnernXAVppDMc4dpYVNKQSkNNsKEXb9BJT/2Oajp2IKhWzArtKvrqrCZF4LnWyWLwsE2pHb0RJCWNr5dITOPXAoiEZNXK45TH1soispiEvu6OGnZZCdImGYuB+0lx6smz7X1CWJWmRiuYvokYFIYLFVG07bXBdJaVzvJbWZPPAZuwSp32GxHvDtr80JvQS0FT+dtWrYu4B3nDg1Ln0Rebq1YxQ6HccB+b0HXyxmnPi3vB0zmti3pehnNnYKj9zvci0xG6iGNzjZlZaJKRV5Y/Omky3NrDF1WW9hOjReWyFqQ5jb5qUVRm9S1QZLqUzFV5hihQXEqURLS0uLTu6eAtg+3LMlBM6KZeTTsgtG8QVUbFOusRS0FzSs1+RnIWjA5C5kVNjc7C1rNjKBbYJ4rXr1+woPHfY7P2sxyh+l5iDAU7XZKFlmsUpfemkXuFzZNq+bycIZpSbxWBafw8qVTlguPySpgnNuslh7ZR/qedq6XLB+aRImL15eoWrKdrZhHPnt7c8rMJAxz+rE+oTUc6DgGcWWt26FJUhus1sXPx6mLEEqjY3PdrlalyZdfeMSDx31cI9DeFhRYQiNAS2mQZvba8dnBXjvbxplD0y5RCq725zRXIaulR1UbKKXb6sevW0qDaWnyqY0JH846PFw2Ca2KT+4saXp7TMrxRbtoWJKoXJ+4lnPC64LRqUAlBa4N75z16TsVltBF3Unk0OzmeH7J2aRJtn6GDa9gNGpSK0EryPCfD1BpiVwUWIGk20hZpS7NRoYQENoV1xoZ+80V87lmxhNBVlk68xA7bFyOSCY25VJf34uDKe1uQpFZTDKX1w50GxvOQ8bLkFHmMTkLabUzmn7OfKILTm2rpukU2KnH9Z0Jzf2KyT2PpLDZGSypKoPJIuA8DnCsmjDPmecO/cQhyW2i3GFfgG3XtKQuZu48v2b+n8akU4vd2uD9aZdFabHjOHiGIpMGO17J10cum64uvJ6uueMAy0IXLrasioPWipMo1PVAQrAsJMepy6UwRSpYldqnAn5QKPz5YcFbC4e+oxi6Jdt7BgpBqaBSNWeZwaf6CeeJz6wwadkS36o4SR0UgpM45Fp/RsvOiHKHjVaMedLmIKh4GFkcpwLP1XjiP51rRvy2X6MUmIZCKsFf38oYeBmWIbm/ahKaNaN5g1IaFJWJUhoSYAUweeTj2hXnk6b2pbh+SlUYSGlgRoqeU3G5GTFZBNTSID//wdQaRy6TdQFx4JR4K33vrjYjNvoR87lPXFrshzG5NDmbNjlNAlrjHMepsO2a5dQjyRxss2YQJNTS4NLBlDIzaUldHzJoJigpWMQ+Z0mAPypJ1/2q6eUIV1BMdWF4Ea3Hr7WvwPCVkulbktG8wSJ3MaYa8GCPdb+upUGa2xS1SegUHE9bCGCvEdFuplSVwcNFi7ZdsduIOVtol2Hfrshy+wJSMJsHrHIHy5DYLT1/PXcw0uNBZRCVNht+St/PmEc+o8THd0sMQ3K6bNAtMlynwrdLytqk55RsDZZkqc3GxpL5g20APn/5mOkyYDwPmWQu3XP9XEppEMcOnVmM7xkkK4eiNlkumnziuTMW5x5ZbnO9JbgT/zIuNrVSRHJEnB1RSQ0lsTC0vn/90XIE/9m+4H97ovuHbUApBV/YrPgXZxrq0bQF0/wRvn+LUipqpRBCEFomk1yx4cGvX5L87rF+NoGp+KWNSmfUg4K4sthvaMfyZe7oeyp1bUxjnf16rj9jlbkMtyIYDbjaWmEZEjlrIICZeswsfwS8xq1mzgcrl64NpiUxDcUo87AMSeiUmOsMvlS6hrBhSjqyzVH9OqvqeTyzZloYBKa+3kmq23jXlsxKk4FTkUlx4dVxPxLElfiXagEKKTGUgVI1UVkjhEGv8Ty1zKl/lhCj//+jRf9fx4+aGfgK8D0hxN9XSp2tv/ePgVd/Mpf1lw+pKqa5y7Iy6TowV8dseNvktaktvd2A9xeCgwac5zbnoy6V0kUUV0I4WTToOQWu6V4YgGysOfC1FHz1tIdjSO4uBZcairPM5nGiyTb3IpMbTZOjWZuuUxJYLn0vY1FaXG5oecR3jobElcnr44JX+i5SCb5y2qRpKV5o5ywLm0oaDN2S0ZqgYQuFUoKtIMUya96adPnetMnTWPL5YcndladpB15JUhsItKHYWW6jFEghqWXGwC0wheR/uN/kC5sNCmlwP/L53NaI3z3p8BvNiJPUpefr9xtnHjIX/OGTLb4/qTk3n5LV12jaJXcXPuO8SddRvHM65NVLp3zlw30ub8/orQeUcRqS1oLDxKVja57yJ7sJW0HK6+MucWXQtiXHsxY3Lo35rW8N+Lv7GWeZnsQFmhpykM54a9rlOJHkMiJd2eSFxTe/scPNjQmbXsHTOCSwar561qDt5sSljYEe5K60lww6Mb97b49Nt+RWf8biTYXblPzWd6/xam/O/vYcO9ALF8OGu+8PiUuLa8MZo0XI1076dGzJt8aCX96s+fmdc4qxwunBfGRRS4O9IKGqTcJhgSx1mt9pSWxD8rWTPkkNH0bbfLq/ZM9ccLZosips7PXgm1YWd7oLHK/CchXZ0kIIcIKa2anPP33cJa4UT9Ntogpe6eTc3kppuzl3vxZwYC0wA0H3IGPyToi3DYt3HFq9DNNQvPdHWgbVdQXnmcHO+jl/a+JTSD0k9F1NFpqXBg/igBuNCttQBHuK+lD7ALy18KgpqdGEkh0/4/1Rj+9MfQ6Cmmy92YYet1sR09xl31iwKmzefLyFLRSllASm4sXdcwCORh0eJg6WKXmYOOx4JR9FPltP29iG/0P9W3GYWFgGKCRCmEQfKrrdhA+/0mCZu9xqJryzCHkYC641tBneZpqQlhaTzGNS6H71pVce8jvf3mHTq/ji7oLJH5m4QcVHDwfsDxdsXI2xj2oaGwUnD7SZ0oafssodvjHqsO+X/PHY5jcvLdjtLTmatNltx6iR4P6DPm0/w/dKgm3J9B0Xz6xx1vz6YmzytbMutYL3V9v80nDJ9Z0JT846JJXFbmeFY9Zc7yxo31EYbR/uKeaFy41hweiwwX/3wZCGLRjOQ2oFn+lHuE7FV4+22HArXj1w2DBiqgTu3xtgDtfc/YcxtifJKosHscOuX+JbBkkNL4QJSsE7M8nNpsump1hVBtPCpWmXLEqLK42YReGQlxbz0kaUiqiQrKqK/UCPMR1bXciGAHZ8zSe/EqZ0HJtSwSi3+ezGlLenbY4ym5laktU+m92IbNxhPyiRCuK1Kda8NLjaqFgkHr5dsiwd7EhynoEpLGZ5TWCZa9mLYro+V3i+XdHeL7jdPOfwqIcQiu3hkihy6eUefS/j9056HAQVb85t+q7iH37yPqtjh//+3X3+zt6MUhr0/IzgmkG9qEk/kiS1SW8tr/vD0wFdp+ZeZPH3Lp8hlODtUZ+jVC/KrwQFR8smW4GWW4VbFcfnDoFV0W8mPJ03+e64w2lm8MZ8m9e6KS/sjBjNGywLh93WCteucJwap6Owq4qjux0qZdAdJCRLh398V0syPl+ZvD7TBbX/7tUzjl5vcrhs0bBLbjy/wjteEp07tPcLrL0O4u2EvDJpOQVvjLvcjy1ODxucJSX/6Z0cx6j5rz9o8h9cT8lqU0MJrAq/WTI+Cy9kqwCvT7WvwuUg51+ceyxL+PX9lLSy+PakwcCRdO5lF+CO/nbMowc9Qkt/7Zg13z7v8zgx+Sjy2fcL9psRq9xhlTv0w5S0tNjyU2xP4vgZ793fuJA5emFJMTX5nx502fH1gv3r5wG/ujtnmbn8ye8N+PndM/pXUsJZQR5b+DccTD/j6H2PO62cPz4LSVVFIku65j7n6jtUSrHpm4wKk8f5ip8bdHgU603uhp9yu63nrPuRNgC901ny1VM93k6yitHydbqdv0lr7SNQzBV7oUlaKya54KV2wUHD5iSBZSn4xc0l/+xxn6ZtYqzJkFfbS8aZT9fNuRcFeIbHC10ty+pvxQTLgmjusuNnDHsRR2cd3hhL2q6BZ7SJ00f4Zk1am3zzrOTf2LZp7pUEaUktBfPUwzTk+sCrwjFrVpUgE4K24TNbvMvl8FcwDcVXTxU7nn7P/7bj0LIrtryP6U82eQ2Bpe//vWWBKQRC2CiVsxNa5LVilN1jsnoLo2NjGz6O0SC0LnF//n/8P9Z1/7qGQlzIKn9a40e9urvAfwl8XQjx2fX3frq3Oc/iWTyLZ/EsnsWzeBbP4ln8FcdPooD4xxk/6mZAKaV+B/hV4L8VQvxH/AUGBn/VkZcTxoXFcWrwNIHQ6JNUGikKGhna9wS3GgUbbsmtZso4N3iaGhwlLu8uGixLm6TSqEfflMwyl1nmsiwcJrngezOPSmn0lyVgUgjensHVNWrr988bRKXFpaDmPPVZlSZpZVFUGhk2Lgx2A4euo3gQBfRdxbtzjW88Sly+dtZgWlhr2ZBAIXiSGoxSb53y1MV+u6HBN0YBmdTurR/j0QKr4jizsYV2G8xJ6QTXWJUWcWWzLGoexBZDt2RVGSSFQ1RpqUbbrmgFGa0g47vTgLc/3GRVGaSVJFcRUaVTn2mtSCrF7WbKpLBZLj0mhYlhSrLapNtMeXMe4JuKHU873w5dXYyaVhZprVnovqldPOOlw7zQKMLLjYjLjYgv3HrMcery/fe2OUosvp3dA+DJuE27mbIZxthOjWPUjHKb49SlknCWBNRSn2I/SR2UEqwil2uNlE9dO6a/FfP4tMO7dzdpWjWTzMNt1xgmGCbMnvooBS9cPcM0JbYp2fIqNr0CyxB86YVDPLcknjo8frvFKnXZ2F5x68UxpiFJJjZPDju8tHeOMKETpnSdmk+0Clallt8oJeg3Em7v6N8xDckgSBkOVzSfEyzGHmnicPsTIwxX0QtSSqnoOrpA7TwD25DUo4z5+7oo0+pbLB+aPL3bYp47LO5bFKVJleui4O+Mu9im5EksMQWsSoukMimkIqshq+FGoyA0JUmlTzXeXtgcJhbCElzdmbIdJAQWxMwYcEApBYU0eWfp8TSWfG5zTGAqHBMeRCbj3GVcWDS7Oe8ttXO1Z2oPToCgWxB0C7p+xovtmHni8bnBnM9eOuFvXXnK1saStvkDA8WPU9PLQmJjI1XJ3cMhTqOiHWbcuXmGIXSqPavgLNPXFxUOaWUxKRw23JwNN6eILK6EOX/z5x/h7ygsu+bkaZt7qwZVZSAMGL5SsjjxmKQ+u1tzdjYWlNJg6NR4psQ3BS+8dk5rmLEoHMYfuEgpsEzJ9u0IpWB5ZLPIPK7157hdiduVXLs+ZuBIXmxnLEstD5zPA7La5M6Vc8rSxLZrLt+a6yL304wkdfjE/hlWiJaaOXpCmeZi7X/g4oUlX77xmKGXIVcVdQrJzOE4Cagex1SPY5ZTjyo3mKQer3YjAlNS1Irz3CCrTFalQ4WWegkUm27FlldiGoqkNjhOAiaFo7MD6wLZhmPQcSykEmS1dkA3hcY/Nu2CuDJZllqe9lxTv+dMCs6SgEIaXA0LNswmtqHwwpKNMGbo5ixKU7P1pWBeajb90yjk/WmXh7FLXNm4BrTXmQjHEDxZNRil3oWUY+jlyBKWU49J5rHIXbLUIs4c8trgPPXZ8ytuNFc4huLf/7l7OC3JZBGwLBTfGrfxrYqDOwswBNUKRosGz/enNJ1y7Xhc6oyogINXV1z9xYiWXTJwagZOjUQ73d+8McJ1KpJzk1Hq0XILPL9ksxHjGopPdjPmhfY5mS4DppnL7YNzlAI/KAmHBWbTYPrYIy5trm1PUEoQdgp8U9Fx4DizqZWWtWxur7g/b3Mv8njuygiZSIqlwaNRF7NpUNydk+c6A3ma+MxLg5c7OZVUTOuEae4wyV0cU/DGPKTtFFzdm7B5NWJ8FjJOAm535zTcnLiwuRTkXApyAqvitV7F9SYsSotp7tCwFPPSYJW6XL85IYkc8pUuBN9qxvSaMb5bktYGr3UzzjIth1nmuq3t9pckhc2gFXPj9hinLRmdNgjtiiu7U67sTjFdyUYnopJgGfD9uc+sUBTSZH97zkeRTWczRUnIY+0BUs/KC1nfsrRYypzLgc/lMKAp19lUR590u8KkZwZcDQtsAywh+HDZ4noj53ojxzNhUSiexiFRWbPhCxzTQAjrIivQsBQSxSvdEsfQrtFxZfF8q6Cx9sb4YN5i05O80ol4GOnxIa8sHKPmYHPGtldwubVib3vG3vYMu6NIEof7oy7XNqYA9IKUndAgrRSVyjAMH6UEHbvktF5SK5A55AuTaeJzkvrYdo3nlkglOE0CLgUVu35JwzYxDJ9J7jLKXGolqSVrpLDihY0JN4dTFqWFKRS3W6V2Oq4Fe6HD9ZaN72op1/vLhElWs2XeRqkKA4NPm7+CVCUKiZQ5ttX7sa8N/ypCAZUU/8qPn5b4UTcDAkAp9RHwi8AvAS/+pC7qxxG21aZp1bzUKRhnNbGcYBuKk9TjZkvhmzUvd3LOc4tpYWEbEs9QbHiKuBa01jbyoQWnmclpZvIk8XiSeNTKYNNTNC348k7KnVZJaNUIYD8UjHJN6gkt8MyaXT9jVliMCpNprlPXtlAcBBWfGdSka2mcVPBK32DHz7EEvNAuuB+ZZGtt4HtLi3Gu028fLlqUShCakoNAcqNZ6UnXUuz4OVltcJr6mAL2g4xtv2BH7hAafSoluB95/MqOXohvBSnPt1L+4KzLXqA4i0Nub0xYJh7LxGNVCjYbMXdaMaf1kqE6wDUU96KALd+gZcPNwYyWXXG4aFEpePPhNlt+iuNVZDVcClOuNhJe7cT0nAoDeBj57HgltgGbXk7PKfnG0TaBBW9O2+xtLtjbXOB1a8aFwTfHDZ4ksCW3EcLkJPVpbRfsX54zmwfMC4e+W3KSmXimomGX7HZ0Wv2V7pJJ6hHlDrd2R4R7NfHc4fVpm0nmYhuKtlNgmHB62OT0sKOt8k8AACAASURBVMn3jjewDIm/LbHdGses+eRwwvXOgm0fwuuCk0mLrz3Y42jZZHd3gVICq6271f/45mWOlk2aWwVVJBhcSbjVimnZJdNct43OZsrG5RjbrWiEOY0wx7ZrTFvx4R+0+P7JBtPIx7nqEZ07BEFBIWFZwuMYHqxyWk7J7/2f+3z9/h6j3CW9X1NXBudxwOPER9aCXj9mNgsY5TYvdlbU0uBuMqeotdHQ9+c+zzUlAxcGLmz5GQNXPxvPUPwnrz5i6EoWHxq0X4B57rLlVpQqISelVnrCXRRaG2sakuvNhIFWKdB1SnpOhTC0l8AL3SWBKWnZetLIljbZ0mZzf0nXy7n1ibFeKH8aNp7PEEJhqh+oGk1DsCoFrik4F08I7AFFbWC3YHA7Z/y0gUDRd0t2A70Y3A5jGk6BY0p8s8Y2tHTrj+7v8vLuOc6BQ36m2+4fnA4opWC6CjC7Jov3BG+fDAmsiuYNRZrYeGbN57bPudFeUkiFczXk7odDHsQu754O6FzOMYTC6ppMVyH/9P1LGCj62zF1CnUKsjR4qbtgw89IK00CaoQ5VzdnGKbC9wqarQyzKYg+kLz/nR5R7tC8VDF74LL1XMympzd1i0IxL2DLy3j8tEtru+DOtXPyU0k8dfjGo13GhUU5VZRThetV3H0ywDLUhRmfYwoEiveXIfcij88MQk4z86IWaV5aPE18XuouOMstHkQW35yEvDqYcaURcxRlZLUiq00OYw9TKGaF3hhktUVaCySCP5l52m/EhPcX8DvHPlteQduuKGSNbcDhky5S6c38plfScgtuNFJMAcvSZuhnrEoTW8CssMmllrZJpQ3G5qVNUhs4681BLQWrU4ckc0gqk9enDcKWpti4pmRRWvScklVpk9UCbxuKpcE3Tgd8sic5TnW/Fg7Us4rvvb2LEIqtaxFSaZb48705l9sL0lpgvzikmtTaU8XRm4TDxCG0K5yBYLIK+F/evkIhDXy7JM8smq2MG62Yzlrucr0ZEXoFV/tzskSvEIWhEAbc/WaHw4kmvjV2K44ed7ECxaKEk0RP2uNMMs4kq5nLWW4zzgXBAaweajrTsrApxpLxXY8gLGg4BSeZwxd3xrTtimVRk4oc25D8zrHHZ4aKUaZJTU5LMnvicW/WwTYkV56fk1XWhaztemfBdiPmi7eOuBKWeIbkQezwiXZMUmu5rbNlcL5s8NvvXSJeH5RluU3YzPnFzQmeWZPWgi1fe/lc7S6IE4fQKwhb+h69+f1NPpppWZ3tSWxP8tG9Ia1hhm/pzdDTBPJaMQwSLEdyKahx+gLDAb9TMF0GvPetPgCBV7Dl5ey4AR/ECx4nGQ2laT1ZDUkFx2JEIWsCSxvITXPFW3Obll3SsktWJcSV4u2FSykVs1wRVxWW2SKX+gDktV6Kga4BrBW0bHhj7hKsiUiZFNxd2ez5BYFVcZ5KOk5BK8jYbsS4Yc1eI6bfi7B8ieVL/uS72zyYtTGFormZc3TWwXEqohKWRU1UjxDCZlWZ/NaRx9/a7HOjkVPFgsXMJ6tNHieO3nCGOaM4YFLYXGtGbHo5HxYjQJLUBv/82OXLuw16nkHPM3AMietUfDjqcT92WJUmN1orCilIKnihozgIFUl6qOcEy+F1+QbPGQcAbMtrbPkuWTXn3vSfYQgbIX66pTU/aij1058Z+JFqBpRSr/zQ5zHw94UQBz+xq3oWz+JZPItn8SyexbN4Fs/iZyB+mhb+/6r4czcDQoj/hj9fDvQf/3gv58cXHe8SO0HGPHfYDW2MwqDlFJykDjcaKUltUkiD262Ys8zlfuTzhc0Fo8zjSeqQVNryW8GF4+C2r08i3l/63Gjk5FJ7EuRSsOuXgM3nBglZbbAsHbbcCstQRGvXz2ku2NpI+d64y9DV7sDnuU3LVmunTIOhq9MEPafiSWrTtBVHydrVsFIsC8XN9pKvn/bY8SvOMot5KbjRkNwvLEoL9pra/dEUkpZdshUmSKDEIarPudyMqFWTLT9DqianiU8uBaGlaFo11/ozhFBUtXlxPw8XLV0EI2pMLLaClJd3VqiHu5QK8kIX9725CAhMRcfRLr+yFviWlqJIJbjcWrFctLjWXnIaB8SVRc+pmRcOSW0wKix8U2czPo54ZKOAqBKYQpGIFEMZ7Icx8UgTXIbDFXdnHcp1h9vzJZcGc4RQayZ3zSjzCO2KIrcoZxVnswZxZdBxCk4zj6i0ic5tRrEmxIxym23fQhWwnPuME59aGSSVySfaBfE9fQI6LQz6jkEeW8yXPsNqxaNlE8+EjluwOHZ5cN7l5ZdOWRb6RBngxsYUYYERwOJBQFrq7ljVJsNL8QXn3zQU1XHGyWSAa1dIpQvWXBNmMqHrlTyKAja9gqw2OHvaJPo4rW/orIblS4ZbES8UNuPM5zAOGJsf0ZUBLw1mLMoNrjYSTKGLS9PKIqlNXmprAk0cO7zYWfLHD3b5HE+ZFA6ZNLBFwEw9Zse/TGjWfH3kYa2Z4OPc4WpY8IHU9JCbnQVPHrcxWFOY7JKm7TJwc4KuLhy0e4Ir5hRraCIWtZa4xIrppIH/Q26UnxpoKdxn+gVPP3yOr6XfJrQ/Q3JqYnuS7iDhwbyjpSeNiuPUYtiL8Folx4cdtn0uuM+lFNS1oDrPWYx9ZoXFlVAX/M8yl+SB4sOnQ+alRaeyiO7BMtFFc1Hu8jgK2fCgeBBjCp9VpdtgPjGYZy6LdwX3lg1KCXFlo2rBg4c6/X2wMyOrTValjRDgWTVhL8cdCD78Xlen82WKO084PulwFDXY8lNkAqN5g75fktSCSikk+vSv72e8O+uwv5hRlwbl0mQZ6ZP4WhkYawmCaUk6Xs4s8zjLHAZuySQv8UyHX95I+Mppk21fYgkopM5Q/unM4HLD4FJosOcXfLD0cAzBLHOZFw62YTApMnpuxQcrj71Aj1nHqb5fhRQ8TaCSmliV1BCXkrTShfa1Emx6Hn1HUUmDURywKBzS2mSSelTKIDCh4xSU0uBSmDLKXS1Tq9VahiM4z+DG/orTxOe5pm5bp5lHdxlwEoXcjVweRWC6ErkShFbJOwufXxhGjDKPF9ol0aHB6XmLR7Hgyzsxi6rBPHdZPHAI+wVRZQIeq1OHrLboehmLzGVZOvztvQn5dyZMHnpsd1Zk6xP8ZSkoaoPlA+2GawpF380pa5NZ6hOmJdHHBCBb03j62zGmD8cfNskrCzkV7AxWnCUBy9Jkwyso54Jp5hKPLAQaDjAr4J1opvtv6jIrTC4FNapS5JlFlLgYAj56f8Cl3Sl1ZdDvxdzOXI6jBkllktWSI/UWe41XCCyPO62YrG5wGjVQDwSLTGccAqti+UQX5Ge1xeNZeNFXv3hrySuzMbU0uNXT80rTCkkri+k7FsvCYVUZDL0MQyhWmUt+brEqnIsFlCUkw+EKpyH54IMhptAEud3GgmnuktQGXReqXP98XFokM2fd5wRpJVkWNUoJ3vxoi/0gpVopDBfiqUtS2Ly/aHLDH2OaEs+sMYXgkttiWVYslSa9BRacpNCQTfZCj6gq8UyBZ0IuFdM1lGBZSK61THKp2AxslFI4hkFZTXENQdtRjHObeZVzlrmcp5LbLXhzZjANLQyhM7LzUntrNGuLhqNpSL5X4rklj486pKXF0VmXrVzP+YvCZpTbXAozZAkPogar0iGpFJ5pkCZT6nrJrp/hmSGvdfU9n5yFLFLtmVEqgdOoQAraXs4NoThOfFxDcmD2eV3mXAoToMWrnRgI1/3LpTFpcS/yub+Cjq3bZFIbNCw9f09yAUKAUlxr2XxrVlErvcR8YtzFTV4gyk90wxEGVb3iZyEUXPhV/bTGX5QZeP2HPv8vgP/8J3gtP9YoZMTTxCerDUJL0BJbFLXBXpAxLRyuNiPenLY5jH16TsX1VsRp4pPUeoFwmhlIPB7HEFr/8o7uapizrHRK+btTn+uNioGX8mv7CSdxwOL/Yu9NY2RLz/u+33v2pU6tXV3V1d13v3fuzNzZhxxuFi2KoijDkh0gQZTYhhEHFgw4CBwEiKH4SwAjH7I5CJAgsIIESWADkR0JlixSkUhZC4fkkBrOxpl7587dt15rP3X25c2Ht6ZJC9JQFrRZuE+jgOpazjl1lvc87/P8l8IgMCo27IJ3Fz4jp1gPdkpKbcvJyWqNvUS1o/MaPF3nlY0F3501eWPW4HKz5G4k+ERP4WwB3ip0mpZgkji83A25vfIZOgVhqQxgXuxk7Hgxs8QhqzRASaV2OxGr0Gbb7vLN2V2O4s+qxCxs8Mn+jPcXTeJS40Ijpm3nZLnBOHYZZwrj4RmSN+ceSQUvNlxejW4TFZtsvlIh7kp+aDDhMPJ4EJt8ZmOBa5YsM4sawWvXN+iaypzE12v0sMHbC4vPvzLjvDfjS//qjErUbEEp4YX2iqaVcysMuPFItW1fnwaYAkZuzUGqcdrscq/QkFKwWLjcnLV5anNC0yxomAUjV6Npq9Zvu5EwSxzyWkEdLp4bc+9eh9ceDhk6KU81E6a5xcBRahn3D9u4hpqQ/dUn7vP6/SEPrzV57XCDtlXyKLHYdnNe2jri/33zLC2z4pXektsrnztHHYbNFd+6uc3QS7jUmXMUeVw/6DHJLX7zd04xzg1aZoWtCyy7ZL7n0OxlHK58HF2t17cK3n+vz06wYgdYpDYP3w3WE0+dp1uSHTfn1w9tNASHkceul3B75fFcd0FSmHhWwbBOcIwKWQvimUVZKtOdWyuHLafAki6ermOZFU8EEfPcOpnwznI1gf3UhYfEa5nKotaISp13Hwz4+OiQn7uxQ4Mex/WMy+0FUW7Ssx2eaabcmbbpWjm7rZCzDYcHkbph3I88NtbmfdeWPo4OR6nJG+8qHOmzFw4xPEn2sMII4Ou/vsXF/gRdkyy16ck1+Bc352x1Qkyr4snDM/xOfYpTgxnjcYNx7HK6p+AaAFWtcS6zWIXqfC5qjazSKWp1rXeskiS1+OdfHXGlveSJtoKUbfkxVS1479YmHTdlK1hxfdrh9sMet1cNVqVGXgtcvebTGyu+8+0tskrjMxshB6nDOzcHbDUi3r2/yblgxSlf4zh1uHpzk7srNeFcFRbvLnx23RxHF6SlzvhRg26hVI9MrSYvdMYPfPJS52wzZJy4XHu3Tz+ImLxn4huSlzsJ/+y+yyTPmaU254OQ1z7YZtuP6bdXSCl4eTAmTG2SqRpP8tQgLQ2ySuNBoibzYZXwQtegqDWeaxc8TAwMXRIWBrNc55l2zcvdBVFpIoDAVKop35o02fUKirpiaLukVczL3RUPYwdbFyRrToEuvlddmhY6j2K40NS4t5LsJTZNs+RGMud81iEslKTtcWYycHJMrWaZmbzYWZ0obzlmrba7MLnSEbTMiuO0pu8YPIo8Nt2U+7E67rZeUVa6gu2YNddKQTS1kRIexi7XFoK+HaALyaZT8OWrpzntJ3xxGLHITT67OUVKwc2DLpthzJPdGTdmbe4cdfjuvIGve6S1xo6b0XQy3nh9SMdN0YBgrZrzSjfmyuVDZgcefSfl+WHI1aPeuqhgUa/VlQZOgQB8J2d24NHqJUxjF0uvcE3Jrfe6jBortqRgmVl85/0RtYTX727xcrckMEp+4YHNUlPXwH60yce6IYepzfia+s2WUbHlRwRuRp4aGGbNcuEwzWyOMxPPqCllhSZMVrnJT4xWLAuTz/TnGHq9NqYq+cK5R/zOgyE3DnrsJQ7LQmOSq2vrSjNj74OAUx+LOHzbZvPplGIqubgM2G6HvLu3ycCL+Zyd8iDySSuDw9Rmmutrkzu13zyrYDJu0CoSxqlD186QUvD+1T5nW0uSwiQtdV79YBdQ8qlfv7vFX9zMGXkp/8v1BrMy5yDyaJgF9yKfd94Z8PTFIzWp9hOeNyqKlUaWGVwPfR6kES91AkbC4mCmCjiXg4yittmPfVxDcD20SCtJ01QmYW/N1bm26YKrKw6WLqBpaRiaibFoE6ylyu9GBksx5Xbk4xmSSkLPEbw+NdA1JYWrazo3ViamJtEFdO2M2cLDd9Uk/vVpgzN+Tr7OWwqpzErnucU3vrvLB6HBotD4oYGSv/3F98yTMfQvbJYnZqlRbmEZqkD5yd6CeKb4bKAKGFGpkwqN4zJC01RR7K+fWTHOLF7uKMPIq0ufvdijbxf8yEBwNza5sZ4YZJXkdpTwTMvDtXeI0/vMcslPNj7F7TDhSuevcTP+DRbGQ6SsscxN8uKIPy+h1IT+6DsDQoj/DvgJIAduAf+RlHK+fu9ngP8YqID/VEr5qx+1rI+cDEgp/6/vW+nf+/7/H8fjeByP43E8jsfxOB7H43gcHx1/TDChrwA/I6UshRD/DfAzwN8XQjwF/BTwNDACviqEuPT9XmG/O/5N2Bl/xpsc/3rE+YRtL6FrFdxf1RxVH7CXuIyCFa9NVCtv4OScbcTktcb2cM5haqELyaUg4Ue35gRGhW8IdKFm97dWDrdWDoYmeX1qUNaCTbtmVWqsCovRYME0N/GNCt8oCcyCy0FM30mZ54KDRDAvTK4MxjxMTPYSjb5dEZWCe7HGdm/BGzONXa/G02v+wzNTJIKuVSrSrYC2JZjmJrvdBTdWBgepyRNBTnNtB7+zsWAvcclrDUOTOHpF9yWUnb2m0XC2qKTg1Lk5Xz10MfSKvp2z66U8iJVSihCSsDBpGBUNo+LHt2Zcaaac9xVJ+ZK2q6pYq5JZrtPrRuw0Q55spoSFyc5oroysSoNzjZgLQcRz7ZDne3O+MXE5TqHKID3UuLkyOeXlPNEMCdbGRP1WxDgzeBi7PIxdTnsFPzoaM3ILLE3y7fItyjpjmtmMLoTcjW38IOPZswdcunjMhpfQa0U0vZQkNfGtAkOrudCZY7Ylw40lgVHyIHY5117w9bFNy8441Z8zbIf0gpheEOP3c57oKm3xj29O2PUjzngZIy9hHrnspxoHqcGp/pyvHRscJA7dzZhNN6UfRAx2l5haTd9LuNgMOd9aIqXA0xVBUjdqXL8gj3UmqX1Csuz2lFb3oB8y3FxSS8E0dtnpLBk0IgJDqZJMsppM5FwPPXpuyndmOnFpMNpc0O1EbHeX7GzNkBLmSw/TrJWSSZDw5tyiUQdMi4wkM3n6/BGvjh12Git2GitO+TEXmysaw4KN3YhFatN1U/p2TtPK8YMMR5dc4DQNfZPdMzNe+ndX+Lpkw0nRRc2ml5AVBlu9JSMvZi922PVitryYU/05hVTQN0evOUgdDlKHPNG5d6PDb799iq99Y4cNN8FxS1qdmFG1e3J9nz81YeNyhtNUlUOBhh2UbJ9d8Oa8QdDJGOyG7DwbsntpwbAdEjRT5FpdalmYnOvNOdeb8/TWMQCeUXMzbNBtqg5ZpxEzWFe9eq2Y3iDiie4Mzyp4YWPCD20dccbLeKU/ZZxZvLfweXfpEVgFv3loEpUG/eGK7WDFRjPizNYMR68xRM3TnQVPdxY0rZy+XVJIQVRKfKugsxGzmlvomuQgcen1I+7Pmow2lowGCyytwjULdL0mii2urAmwd6OUA3HMd2YBW72Qb08d8kqjNcrw3Qy/kdFrRkShTRTaJImJbxZIBH27ZsMuiEXCo0Tn7YXH0Em5vpA0jYqeneHqkp5VKrOzWmBokle6CT+5PePFzoqWWRLLAl2DN+cNNtyEGyuDSsoTRbSkUuOpgm8oYp2+Vvv5kFRuY3JrKTnOLM70ZjxIdO5EDoFVMPJi0krn1GCOpddUUsE/L7QX7LiFMlyUCqZxlKnfd22pcW2p4esV3SCi42SM3AzXEEyXHg9nLTpWiWvA050FgVGxufbeeHvuc7q95Gtjm0pq7AzmOEZFw8/YOh/y9OaEwMr50VMHPNNdsOXkmJokLQ1eHQfcnLewzRJdk+jr8djaFKxSi63WivYgZujFbHgJT3bmXGiuOOVlNIwKTYBtlbR6CfHSIipN5plNZyNWqmOdiOHmEkdXFf5TzZDTze/BKpJSYqz/7kUO5wdTXptYHC98vEaO38gYbIQE7ZRVZLNcOPh+TmAWPNFcYQqJJgRpNePOyuPiYMq/eKjMCEeDBd1mTMtPaG5lbPsxtYQX+2M+vjHnk70Vn+yt0IXk5qxNFdZsPpVSzCWLQ4eXz+7THsQsC52GnXNqNMPVa1p2xpXujE/0Z1xpqXGwqCWOUbKxuSJNTDSxvi66KzabEb1WzO7mHM8oGboJQzfh6e6MFzYnuLoa8w6ylH1xwFFmY+k13xibvDkLMDxJv72i2U7YHs6ZHPsIAZeCmJHtnXSyppoyCZzmBoEhGbomD1bFCfF34EgEnOQKmgBbU89P+dB3JOO0wjKamJoS+jhKoaYmrQS+IdiwS1xdYmgKjSCloKrhQqPE0Wo2HdXN2eitOFo2mGYWbbPG0yuySidbw3ovDScA3IxsXu6kPNcOcbQaW6vZtV/CsUf8n7c9dCH52RsmjlGx0YroNmN2ghWn+nOSxGK5crD0iveWLv46F2gIG8fq887c59JozP+3rzwyvHU3PTBLolLnbCOiqFl7gsAzHXi566suYfZQXVvhhC0X3uKbxCzY9J5Gyhpdsxg2nvujSwb/DMQfF4FYSvlrUp64s70G7Kyf/xXg/5FSZlLKO8BN4OMftaw/qOnYH1kIIXaB/xsYorp5Pyul/J+EEP8V8LeB4/VH/0sp5ZfX33kW+MdAc/2dj0kp09+97O8P39pkktpcDW2WeUlSTOlZOUlhYgjB3VDJdg6loJCC5dzlwhoqEZg5pwYzjhKHpJKcVWaKXG4q3GDTyglMl2J9MD29YpabRKHNaT/GNVTi3m+vuHXUJSxMLB2iRCqH3kS1EkeuanUPHSVZOV16XG5K2maFLiSnRjMe3VC4cVCDTlhIRl5KWelrQx9JLRWm95QfM196tM2CUmps+RFJYbC6WpGEFmUtycuI080QWStjKSkFx5nFtpswdDIWM5esNPCMir6nfm+/H3J4cxtHr3m2LbkYmOz6c6gUDi5NDJapTcfOeBR5pJFJx8mYpcqZ9uzWFCGgrgWnjju0LQ3DB2tD8kSQM3CUHKOn18xzi6LUeamr4EYAt5cBu6fmHL/vYmoWDXos5AO6doa1a9I2K5LIxDRrDLvgKPKopcAylDya6xTYaYkQUIZguRWfuPKQ27d6lJV+gnmupoKoMNE1Ne81zYp2O6HI9RMn4xvXA+5NWlxoJHx3WvLTFwuOZgFRoY7DeF9hYQ/WDpxnhspFOIlMHLfEHHeJK52+XVMWOoeTAEuveLI3ZbZ2cDw+DpikNo1xA8uoGDVXOE6Bpkm8Rk7juOZ6aCOQrMSCC42GUjVxYJZZTKY+pl5RVDp5bjA4t0LKCNsr6UYJ9489Tns1qZbQkT6+m2H3atqWPBmc9mKPoZuQzZS0prmWPT3dDGkFCVIKloUgkxUN0cPwCmSqznvbqLD0moaX0h6mPLrTYlWYeHpN34/Z3Am5cbPPwC65KlQL/Jyv3K6Ppw32Ix9dqGTw2e0jZjPlHjqyGt+7vs9BtZBM9hp8sMxIywXTA5/uMOKsl7OYuATtFCOv0RyF8e87K+pa0PBStiudVaqKAl0rZvuJJR+81laqMqFLUWusYgexdvMez32aeUpvECGlQDNrZCn47f1N2rbNrh9zddnmhzeXVLWgZSkZwNmxxzh2IXYZNCLO92YE7ZRyDaMQAr41bnPWzxg60GolzCceeanTcRPl/Dx3KGqNvXGTtpey3Q7x/QzLrXCLnOvTDvdii55V86DIuBykHM0aRCXMcwULWsYORlor08KR2tdF+iFnQuPbUxdHM9jRO0wzyfPtnK1GxHFq4+hqH7h6pdyiVzZRaZxAdU4PZ7xzf8B7S5eLvuRqNOdvdxQc4VEMm4444T3VEvJKSc7Oc3ANKKVSMKrW49zI9pBIzgcrlrGDhuIT3A0btK1ccTnmHgexS9MqSGqD0zszvEWT95YOG44kKmte7M2pUTdigLTWOF40OE4dFoWBZ8BGO+LRQ6Wetj33uLUMWBQ6n3pmwjeOOzzXjshLHUMI5pmFNW5yb+XhGCVlqRG0U/wgQzclbRI+eK9JKQVuZnOYwI9trchLnd1thd0fHzVY3tTRgINlA9Oo6LciXD+nKjV0o+buBw1cXcmTWk7JbOyRZiYDP6KsdKpCY2+lrgXHKGl7KX4jU27JVs1vH2xwmOpsuAJzjWHf9VLi2CIwYZI6mIctDE1BrByjxHUKTEtBCreCFa8d9PlgZdKzK4pMKYutIpu+oymuw6E8gbHpumRnY0GSmnQ2YqQUTG4o2N+DxGJRaAzf7qFrUnG3Yo+XPr7P8Q1PQbxSG7GQnGkt6PYi6kojSw2OYjUe6kJg2yVHh8olfLsRKXhbanD1qMeZZoihV2z1loh1bmXayrDx+t0tArPEFQY1FT0rR9dqmqZSnFrs2RzOGqpgpNd0ujHxSpm7Dd0GXQviSrBVneImYKyT/YGrMc811sJAFLXicGXruuu2i5LzrnU0oVSI2paGJgx8XTIvBJ4hyERK15KA4sOZmrov57W6t3csZa647ShX48DNmEx9XLOga+dsuimeUfKtseKk7Lo54crBN0q2HLUzzo2mXHu/wQcrh2eMc9ySv8nfOh/Rc1Mq2eLhqkGNGuOz0mAV2Qx2Q6KpRVVpvNBW8LDroUNglNSy5IVOyHTms2ELboaNdR5TMMsN4kpjmtm80E45TC1MTdI2Sx7GNvfCim7jWSbhWzzb6BKVgkqWlCLDFg2KKqIoJizzh3+uoEI/gDOwIYT4fkj+z0opf/YPsZq/Bfzc+vk2anLwYTxcv/b7xg8iEId8ryPgCSGWH76F8h5o/htvLpTAfy6lfEMIEQDfEUJ8Zf3e/yil/O9/1zYYwD8B/oaU8m0hRA8o/hDrfRyP43E8jsfxOB7H43gcj+NPLCQfCRMaSylf/v3eFEJ8FVU8/93xD6SUv7j+zD9AClSXnwAAIABJREFU5db/9MOv/T6b8fvGD+IMBB/1/h8mpJT7wP76eSiEuMZHz1i+ALwjpXx7/Z3JH2Q9I+OZNZQCHF1DEyan22ouk1TKNOd2pBOYOmml8WipCJrjzFSwnrlHVmsUNcxytV9Pd+eAUmZYFvD1sc2GDZPc4FO9jN94MMTTawKjYjdYsVw5vLfw0YQ6BqtCcn5zSpqalLVg6JQ8SAzmucA3dL70sI8uIK81OlbJcuFi6zXHayLvtbkqO5zpKw3yrIZprHMj1Bi6cJQFeHqDkZNjrKvbhlYzO/Y4XnnczCck+ZjNQUgWGusWvSSpBIepzbIwTlRFAMJMVZWaicn1lcOWU3LKyxBAmJtEDwSeLpmGPsvcYppbTHMDw6zQtZpFYbLViMhSg+GnKmQNg7sFbmGweGBhOSWerrogH1YQ7sYmNRscZwYvdNYVzFpQV4IHsYOnSxp1gKF5bDQjiv2CHS+lKAyOFw6M4V7kcnXp87HenJ5R4bgF09CjrDQmH7g888kxCMHWPKReVyP/5V6DLVdVfcz18Xp/0eBjfUVabZYpRaHznZmJowvApWnBprvE0CuyquarBxbTfIAEfL3m9WmTzw4nGOuKS7tOeHdh4Og6r3TTk5b3IrU51Z+v7d8hKQz21t2jd5cunxtMyQoDxy4gNfna2GKWSbq2QM9MmlaO5+QcpGCFDgI4zEzyWtAya344SFksXJy0YBq7XF1aRKUgJeIIA9OsqTMYOhXFmoh2mBmMPMntBz1aTkothapKSkEcWyQLk3kOSxkz4wG6t8Xxa4KuVVHVAseo6OykHN5ucH3WZtuPSRNdaeTPLXY357w7D6ik5FFicam9OPnts9xg4GRcDZUCzSxxuBd5zIv85Pq+91qDTifmG/ubHMkJWbFA1oLpgc9uI2K6cplHLr0wYr5yeX/eYpnZDBoRul5znDgnpM58qtPYnHCYmfzo6T0sq2J/r8+jyOOJzhyB5NXDHg2j5uPZGADHLjCMmmWhcWPp82QrpJLQcTIso2SWS37+gcFhNiCtBIEheXMW8Fx7RS+1sM3y5Lc8SnSi0uUTvQghJHmp4zk5XiOno8ccHQa8u/S44Ot8aa/Dj4/mZLlBq0xIEouroc39FfiGhlboNMyChp2TVvDbxx5xuUNY6oxznR23oLFW6spzA8sqlflWJXhzbnC5LbixLBm6KfeXAcdlxK8dtHmypTp3Yalx486QZ1qZGi9zg1XocD10OUgE277g68mYnbZPmplowF5cY+vqOmtbgrgCS4OkhpYlmKSSRV5xdRGQ1oItX7223VuQ5wZNU3WsHiYm10ILR4fDvT4NXdJ3Upa5SRxafH3scpzWbHkab08LAjdD1uKkIvfaxOJhYnKQaCSVerEoNMaZybWjHnkFDxOTR7FGOHY4TAU/thui6zVxKXl17BGYHl2z5o1xh7jS+JHtQ6paoxUklKXG23OLwJS8PbdZFpK2n2IaFUWmOiO/td9nZ56T1xrj3ODdeYPnO0uCWJ3bpl7x5twCLF7sqO3/MAI3wzBq4shiP7GoZYM7kcPHe/OT8UGLJbdXgqhUyjcroa6rlmWp75aCN+ceO5kiK++lBhtWzWe2jsgy5XMwS1zmhU5WwcjTaaXbPD0cU9eCZSF5dWzxMOlSSXUctWmLTw8mZIWBoVfouuTXDvz18VawrZ+71+OvnzumrDXurFw+7mscLBqklcab0xZy0uZya0VVa/huxip2+Mqhh2/AMy11rWlCKUwFbkZLS8hzgweJhSYavLt0+fxwir7uVrX8BBkKprnglx41OBPA3jLA1Gp6rYhFvkHL1Hj94YDD1GScaega/AeXHnB/2iIqDY6SGs/QWZWSjuatcweBqSnfAFdXAgJ5LTnONAJT8qHWSFrB7UjH1uDaQvl3dG0N1+wSlgIplS9IKlYsChinkqtLC12onKWsYWzqRCXEpeD+yuDT/ZKq0pilDoaoGfgRnpsTJxbW+n5fScE/vzvgs/2QOjcppGC1svnOVKeScLFpEGQjfLMkKQx8Q+e1icnGysHSJFEpsDT4SS9XhotC8iB2uR0ZzHM43zRpF6fZbocIIVkWkm9P1H2rY6vO37KA60uXFzoV78w1rrRrprnB1VnOqs7ZNC4x4S0GrkbTlExW16iq5b/WCZhH1/jzFtUfEmgvpfz8R70vhPibwF8GfkTKD/ugPAR2v+9jO8DeRy3nT9XRQQhxBngB+Nb6pf9ECPGOEOL/EEJ01q9dAqQQ4leFEG8IIf6L32dZPy2EeP13tVsex+N4HI/jcTyOx/E4Hsfj+FOJDzsDf9ScASHEF4G/D/yklGv9WxW/BPyUEMIWQpwFLgLf/qhl/YlzBj4MIUQD+Hng70kpl0KI/xX4h6j99g+B/wGFgTKAzwAfA2Lg14UQ35FS/vr3L2+NsfrZ9bLl7fRrHGd/jU0HwkKjlW+j6zVlqbHlwoPE4AvDkFlusio1ri09FoXGqhRUsklgVuynBj1bMM0+rCKtJfkqnVkm6TsaZ/0cgcTUaqJSIywVqdTQVLW7Y1VcXZpklcLHRrGFJiQdqyKtNE57JZZmsGGVXFuqSrynCx4mFq9e2+ZyUJ7olkspCcuSRehiGRUXGgV3IpMvDJXE116i7OfDUuc4U5KB92JVcb8RaiTiPpbRxO7UlHGNpavf8onNCZ12zD9+6wyWpmFqklsrkw1bVacvnR/jaJJtN+EwtXH1mp1myGTcIFpLBh6kDp/e3ecXbuxwPG3w/qzFW3ObpOrxkz9yB4RF/jCnYVRcXdrYXommSzQBll7x4sYMXat57/aQvcQkLAVvzr6HQqtLRcr6WC/kONvg7tjAdko0XzDLTZ4drfCXGXUl+MVHXdqmWrbrFRS5znenLT62OeG39vtcKY+J9zXmSxdTr+jZyiX15U5IYBZ8aU/NQ6cIwv0elRS4upJ+04XCN4el4CjJsfSKSeLQtDRmWcWlIKGoNa6HLi2z5lf3NqikkpkbOY21eyr03ZTj0MfSKxyjYhXZJ1UtXZN8fHPC3qrBPFc29/djg7N+wWFqkFWqAmPp0K07pKXGeOnjG4I7oeSpALacnDfnyj/i1n6PuyuPc42Id+YBpRSsCkkgO1SUjOc+rTOqMrkq1Dn4Q8Mxpl7x1nGPy2bBNLP55qRF16xwdOVGuypgoU1Jyjn5ZMgidNlLDL5wZcZ84hKPlXTlXmoyzpvcWum81NHoNhI2zsZc2Iv5xQcOD2OLci3zaeo1ea0RmAXPthLSzORG2GDXS7ip3T05H+4vA5aZzY2VwQPexdAdpISNrYj99xs8ee6YLDLQ9Jq37nXIasFzXoxllezPAhaFQbjuxJhCci6bMsk1wsSmIXOuhy6nvYxuJyIrDdJaEGU6X3m0SV4LHF3iaJJCwmd3D3h9v09YqAF/vPapSCvJc21FQH59qs7lb04CTC2gbaouX2BUpJWkNlEuo5OAWgoW84AtVPWtrBVut6g1HB2uzlUFfTgveJRYTDOBYyjcsScbpKVOnJtICb4h8Y2STTflzkGT2NS4PVbn9wehx5X2irfmPn275lEilFZ6kWFrFREGO1ZAzxb0rYLArLg9dtCEwoIfpooUfPeDEZYmcXRJXgvOyF2yfEla6rgGjFcVHftDzoA4qUAt85pNV+d2WFGswdfzXKz3o0QIyAtdVUtzwecHC3RN8suP2uhCsBKCu4+6XA4Kvnp3RCVV9U0TEFY5cWaSFQbZuiSXVWBpGtNMMskq0qril27tcDcSmJqJLpTrK8A7+32WhfLDKCuD/bjC1g1+eDPEM0q+OW4B8Mv3h9SAr0tsTZLXkoNESa5mVc08cnCMioOjtZRsqeHoFYFZ8MHKwtEl3xy3qBG0zYrAqE6qzSMvIU0MstwgLXWM3CDLlQ/Jk62QRW5xnAlen7ZomapL9SE+vawlUSFw186589xmIFaM0xpdaDzfLqgl3FgZdC24u2ixn1g8lYRcnQdMc8Esl/gGNMWQOFHjQlxKTE3wyY05NYJfftTG1gT/4n4f34DuvElWC8z1QU4qQVbBvVVJLZUzeQ2k+zW6JrkQRHxnpgAIb0wDDtIWQ6fG0iRbLhyngpGbMV+6il+QWxSV+p1FrXGxkZBUOgcJvDltMcvVedY2a7JaUNTqnJASDJS89Cqy2XDUfvL0ilNezcPEYxJLvvFwi+uhwUECv5L8S37K/gk04A2p6pUtUxG7C6nxKE0Yeh7LHDYcFCF4XZd1dUHbUvcVXShZ0EpKWsY2p72CSgpeH4MpVVcOJD1LcpwJVgXM84pn24KWAb9xqO47i0JnHquuQFhYJ/yIVWYxWHfzo0rH0eHmyuO9hY6jC+5GW8yymrKWBKaOq3eQEuJSeRdcnVf83Usx10Ofw1Rj5Na8t9/nKFWSvmGprYnRgqySNPRNylKjlmLtmq425C9sRKSVzs8/sFnkFZNMuZr/1iE0TZ1lHROLhAyVs2oCJplAEwYV8GTjx3lYvs0kfIs/byHlH5vPwP8M2MBXhDohXpNS/h0p5XtCiH8GXEXBh/7uRykJwZ9SZ0AIYaImAv9USvkLAFLKQyllJaWsgf+N7zGfHwK/JaUcr2c+XwZe/EHrqOsSDcgr1S41hccidjiKfPp2RVrBxeGEJ7szNqySR4nOZ/pLPtFNeKK54jA1OEo1HF1ymFQcJhVJYZIUJjeXDT43qCil5JXtA57dmOKbBZ4u+Xh3yYtrBRJXr5jliuj7VLMkKSXT2GUceWy7OYWEoZPSNiscvUIATzdr+naJAC4H5Ql5GMA3NXzDIK90bkzb7HoxZQ2nOgteHh1yP1afvdxecs7P8IyKL+wcAjB04fQadhYfGdy+1eOJRoZn5WztLPF6BbtuTVHD2UbEpzaUqsUpL0PW8FJ3wZULh9ia5Otjl6CRMY5dNu2KeWZxpTtj4+mMgVMR5yYts+STvYRaQvRQZ/9Vnfe+u8mdyGHXVWSw794ccmljyplTM2pgsLtk067RBbzQTvhEX6lKxJVGnhp88cl77HQWPN9WZKMsNXj0hrrZPbjbIdgpaJ3OaZuSvl3R9FL8YYnfzvnMziH5Guby+mtbfPPGDsexx7VJl5c7IR1LstWI2FwnbwBpJXihE3E5SE8G9KGjtm8/gSO5oKiVEcyLXcjqmqd2j9kJVni6ZC/V+fxwyhmvoGXUNIyKri3pWIr4FxUGy8ziUeSRVzr7K5/9lc/2cE4nSBhnJk81C9pmweeHU8JCZ9fL2XTgbCC4v6rIKfHNguPU4fODCNeA53cO2W5EjDNlXNO0M3a8FF2TfGYw4axf0nMEFSW5yLGNkv2rDbbdnKzSyCqNhpfR7sZcXVrcWTTpuykvtFfMC43DzCAsdbq2YC73KOqE+3c6RIXJXz23R57oeF6O2y557ajHlVbEy705n9uMaJklj+YB1DBoRHRtA1OTVLVGVWu8P29xuRVyZ+Xj6JVqVSPZbYU0ZPvk2PzO1ONrR210IXmBTxGn96mlYO9ei0EjwvBqmjs5dlAyXRP9gkZG0M24eHbMlptyprHiTGPFXmpy+06XSQZxbrKIHT6xMSOudGy/otOIlTJGLjjnZwwdZfxWSJVQzCOXsNSZZhJdSG6vfF7o1CRlxYXdMac356S1oAY+P5zydDPBEJw8LgXqnPKtgrvLACkV+biqNd4/2mCzF/LkzjH3YoeuVdMyK35k+5BpbnCxkXCuUTFwFPyxpqZhFtxYNPlLo5T9BJ7aGnN2c8ZeDL6hTMl6bsqlIGbTj9hxC/YSbb1fQ057LpPM4cv7Hl/cVhOKTafAFCrZzWvJlVbEc+2cw6TmKJU0DGWSdX9V0bZMLKPiUeSz60EpJboQ6EIwTlUyuBeVRGXFPJeYQnBQLRk4OZYO46TkSkdjtvA4WDV4Ioj5ZC/m7NaUXiNmP1H77fl2yk9sz1itPVIcXdKxBXfCioKSqtbQNckrG+qhC8F+rNZvCkFR13x1v8Q3YJ5LjlJJ25QEpuRa6LDIJfPE4ea8xd88V+AZkouDKcN2SFQqCMo5P+eFtkpuirWyTN+GaSappFIQen/eom1ntG2lwHXl1BHnB1M0AWUt+NzWhLNejpSChlHRtiQDBxpWzt1Jhzg3WeZK9z3OLQI/peslPIgdLgUlFxsJL/bHVFJw2kvZdGDkCY6SkkREJCJiw0l466DPv386xdQkz5064GJ3ziJXk+GBF7PjZQxaIU80V4zcmittyc1lTi6UV8tR5PFXdnKaJpzenrLdWyARZLXyT9hySmqUsdzIrRm5NW1TklXKcEtKwf1lwJPNFV956wzDdsi5wYxNu2Jgl7yyseCz/YiWqYoilYSuLQmsgpvzFnFuEhUGllFRS+i4CafbS/ZTi0tBzY6b8Zn+nM/01fV2oZHQsyW+Ibi2VMpEDavg7XGPp5rq/rvViJjmqlg3ySqebC+4HBRM0wpds/ENRfLPanVf8PSagZNhCnip69E0oWEquC2oBFcTYGqSwJBsOpJnO0pRaD+ucaQymqukYOQb6JiYGmx5qjAwdGo2XcGVjo6/Vtc7G+j4huCl7oKHsceqMJnmJpZecWveou2lmFqNqdXci01MITnfSPj8IGFZSLJa8PENwcjX+cXZdaRU0Nx7kcu/txuTV5ILwymfHoyZZoq43LYyNuyC060lPzQcM7BrbF0p2KX1glnicm/R5Ce2CyxNYGmCrUbEcC06YmiCZzrK40kgWBY1I9ujRYO9+A2VByJ5b5bxl5s/DcAT+ogXtM+djPGm0f1Bad6/RfF7dwX+CNSELkgpd6WUz68ff+f73vuvpZTnpZRPSCl/5Qct6098MiDU9OV/B65JKf/R972+9X0f+3eAd9fPfxV4VgjhrcnEn0XNdh7H43gcj+NxPI7H8Tgex+P4MxsKJvR7P/6sxJ9GZ+DTwN8APieEeGv9+EvAfyuE+K4Q4h3gh4H/DEBKOQP+EfA7wFvAG1LKL/2gldSy5HJrxSmvJFprD40GC6SEJ5oRjg7hymYcK3kzgeT81oSnB2Pi0iAslfa2kvrS6dk63WZMt6l8CXa8lGUuWcUOi9ShkprS1B0pwumGo6p/jl4rl9tCZ8fXOL05p6g1Lm+OCQw1m9eAcWZiaYKLQcSuF3MpiNEEbNglI3f98DSudHRGgwVNq2CzGSEETEKPZezg6Gqm2W+v0IRky4/o9SOeakac83M6tkFV59S1YJI6PDMYc2/R5PCRqtSWUsmjbfeWnO3NlQNusCKLDS4/dYy7K4grjfdmOYaluhmv9KfcXLupCktj5KaUUuNcZ8HQTWiZJe/f73PtqMde4vLqkeB2ZNBpx/hGgRASd6R0pO2B4Nm20tHv2hlb/SVb/SUDu+R43qBxuqb/ZMbpRkyHEUEnY5E4nG8tSUuDMgRzYHI5SMlqwfByRF1AsjRpdlN6rYi0Frw+bfDq2GEUKE3up84e4WhSkTdzA1tX+8EzJE9sH3O+vSCqNFUJrgV9e+0sKQ1GgwWmVnO+kWIIQRKbLFKbtFYa0WfOTOnbOS2z4k7k0DVr+rYkzC1urzwujibKl6C7wjdLfLMkXDrcPW5T1ILAqHh2+0hBiSrBmWDFx7sJ226No2vEWsSov6RpFZzvzfANeDRpcRy71GvIRCdIOLsxY7O5YvfSnGfbS877isDqSo9mM+XRMuB8Z85xZnGcWdS14P5eR8FSQpudjQUDP6aSglmuoB62Lgm0TSzdp+Un3AobbJ6J6LwAdSUYP/JZFhoNM8ezcs735mx6CWFhcnTXZ3O0wtCEgk21V+phq+rkB6FFUWuEqa2qbM2UlOjk+r4fwchVvhe7vo2u+zR85cq59eQKa1MjPtKZH3o4uuTJZkT7QoHRkAhD8vTFIwadFYPOirQSfHmvy0EslR+BmzHqL/nEzgHR3GK2UsswNclTmxOe7iywNFVxGzo1YW6eSGdubi457cd8ajChaRrkqcGdow5tsyapBKd3Zmz50Ynu/jg3eKq1YmArQt/tyGK4ofwkfD9T7qCRzXzu4Wiq+vlEZ47v5xhCwc36dknbrLkeLShEzs7Ggg1beWQ0TcEsdLlx0KNrC9JKOxnHTnWUFOPITfCNtTStNsPVBTuNFXkFA1tpqbetjLzWyCuwNcEoCGkYFYEpqGrJlVZC26zRBASmRtBMOd9a0jZr0qrCNRRM8lRDERR1TbDhGCxzyelAJ9QW1FIwsCvyumbkKD113yh4cqRI21FkU1eCwFQduoGbsN1b0LEqOm6KLqBnKTjDRa/FoBdi6RVXWiFXWiFRWSOBZV5h6YJYFif630kpWWQVn9pYsOtWzHPB7ShiI4hpWzkDN8E3UJCdzKRc+yOcbYaMGisFIys1NBRptmdDVFYMN5YM3ZRRf8movyQwavaPm7y31wegYdRsb6uxMjArslqjY9a0TCU68NbcZ2cwp2nl9DZWpKVOUerKMVar6Vpq/zSbKYFRsdWIeKqZ0zJhp/E9FPCov2TkJVzamJJWgiS2OAh90gqyWjDohQz8iLrWeOrpI54IIgwBm45JVKvuViUFF1tLWiaslg6L0KVhqCr30I/52OCYZaERV4JtN2fbzWmvq/yBKdgezmmYJVvtkGtLk0Y74+G4xflgxbzQObc7YbsRUUpomjVts+aCnyvY5UqNQYFZ0G0q+dIPYTIasGmXnG0vOD2ccXo4IzBqzrYXbFg1p7wKU2hkImO4sWTXi3l+MFaQzbU4xyJX8KdTuzPOBRG+qeFoTZqmkvr8ovtjAIxzA13UuAb4hiL3Nk3VFStqOO1LTvsKXpXX6rUzfk7frglMjQXKr+CMH+MbglSssDSJKeBRajAvVCe0Xp+XhYRLjYJPbpRrWJhJwyzoWgUtL6Vt55hmSVzpxJWOpUlGbslOe4lvqPHREErmNDAFKStKmaFrkl0vpe+mbLgG+5OAODfxTZjmGme2Zmy6CbZVMhwteaazXDsqS0qZ4azl0y+1F5iakj1NCuWTY+kCR9fYsGp+dJhTSUlS1gxdnaHtYGhKGGLoSHZ8ix1fyRDPypxj7Xv6MFvBS1jmxg9K9f6tiT/rk4E/cc6AlPJVfm/Zoy9/xHf+CUpe9A8ceTEmKgzyWuNqGHKQvsNy/kWi0qSWsB/DrzwY4BvqaIzcmsVCaewvCgNT4wRz2LXV5r63rwZwU5NrzCJ8MG8RVxpnGrFKEFIDW69ISoOunZPW6sT/1nHFsx1dtb5Th3akNJS/tNdikUtcQykzANQIwsJEF5K81ohL9UYlYWRL7u51mWUW7cwkqQQ3woDAKHHWigJxbHGYWji6iz0pOUidtXJEimN1kLXA0StMsyIqDR6FDQbVks9tH/KvHg0I+hn3bnUYbKhkee+oxeUnZhx/1yKvNWZVzJ1HXVaFSdtLCUuNstJZfSAZ+BFfP+jz5Lkjvvtej0+c3ePGXo+s1rC1mryS3FvBKrSVsVlmMr9R8cG0Q/NWyqnOgm9PG3zST3h4qHC5p/1YaZBrIAvJ7dBHlymruWSa2Zx1U6aJy7vvD9jaX/Hc9hGTO9snU12/lxMe29S1IK/hOAVQxkCBWaCt+QC/8mCApYG5PjsDSxIuHZLCpGXUFBJahkp4skpjQ/cZjwui0qCWKrl5NG9yO/QYOgW+rhMvTCa5RdsskJgIobDdZa1umtOZ8iU4njaYr9WbktJgnFl0rZKBqxRjksJgw6rIK51VqZNWgrSqmbHH8fQCy9zEjx18A95fBCwKDVNTyUaaKvx4UphYhxWTzMHRazzpUVIRrWwMreZw5XMvVkOC9mjIstBIK9hxa+LYYpHaNM2aRaERr1WHxsVNalnwW/dHa9UneOdX2xS1xq3QV1yJ/pJVaBOlFqd2Z0S3TY6WCt61yms8XWO8UP/HpcE0VMY/7y1dAsMmMComU5/kxIJkjSlHteLvRymg83DcIi11hAbTdw0OpgHvL5oUtaDjpqQHIDRBVQhmY+9EvcnSPlTwUDj1ZishXlkUhcEkcolLA0+XSBPCxObGWvVGQw1kjxKXrBLYOixmHnFp4BSqxX/rsMte4jBycrqWRjh3WGYWz6+VyR5EPpPUJqsF49RhkmscTgJWuVKamqQOVS2Y5zYbdkHPyUgKA7nwcPSauFRj3EGqYWKQioiD6YC41FmmNm1L8vXDHnGlUUqJZyijMlB8oVVmka7Niqa5IGTC0+1ddK2m5wjSWsM34J15k4NUwzdVshvlFlmlIdaa66ebS6Z5j+vpjE+0+sznLrPUJjArzgYOPZVzneCj50VOx3ZJclVwMbFYFDqmJonrgjdmFi9MGjyMPexFqSZOocd+4uLqgnmh4HlxbNG1CpLCxNGhYUhuxUvOuk0WC5ekMDhMnfVxFqyK+v9n781+LNvyO6/P2mvPe58x5innzHtv3amq7LLdLYzbxjQYgZFQdz8gdfulBUjwDyBL8IB4gideEC0eoB/aQrzQYDfIblpddlHlGuzyreGOmTeHiIyM+Yx7XgMP69yoEvLQDKWyL/GTQhlnyBP77L3Wb/+G7+/7pdaGQmm2wpRF15H5lrs9wZO5x6JzgclRYQiERHpO2Ex6ihcF/NMX2/gCtmKHSa86n6ILWA81jRErmFDHdy5DUim5mrjrO5y49X0vL3i5zDhtAhfoWkExC1l0AZnUeMKSSsf/X3Q+hRLMZglFFzCfJU6zpoj5ZN4j9Q2jqGEyS4kCF5y1SrJQEgNMG8vUOgKRq8kXmLch3sKyEVt+++kuBvA9Fyy2jST2FWUdop97nDcRysIfVs9p9Jym8ckCRa0kzwr46uG20yiQlty3nJcJQ+3R8y1NK5i2bm+tRR2FCimVZTZJKJXkbJ5Ta0E5D/mDsyF/+9Ehr3U+y1nEJ7M+W1GHJyylihxEVHs8XcDVPHXCa/OUp8uMHS35eJGxFnWMwo5a+TB31zqRmmUTMVMeG6Gis4ZLccSr80fMuxC5tHjAV8/6TFqYNJo7PZ/lNMJad89RLxKKAAAgAElEQVTPqzUGgZuF+R8ungDwIC+RwrIRww8nljeGDg8eCMudTFyzCcXS0vMNl63ktA5QVvB0WXHVPMHyFa7akK3Y0jdjBoGlNoK9WHFc++wmhs64WYPduOO4Dii1h+/Bdy49bqURpXI6KfM24P3TdQ5Xe3o91GzFDZNlgvQs24mDr3VWUCrLUp/R6AXGwmUbslA+/QC+fj7CAIsO3hpoFnM3GzQvY8JQM2kiMt9y0i7pTEUWt4gyYdpEnFYu4fv6+YjjysNaB81aKBBC0g89TkvDq1KTBR5l8xJwc0CLzmAtCOHxWHzA08k/QQgfaxWdLWm7Cz4PZi1o89M+ij/ffmoDxDd2Yzd2Yzd2Yzd2Yzd2Y593+0ueC3x+k4HAH6/aZoaFWKBNy0eXI1Jf8d1pziCEcWgoteNijz3DN042VoqVAingqhGrtrKruM86f/Wv5J+d5tRac9b4K97hkPVI8z9+fMBB2rGXVpxVIZNWUiqP0BOc1fBikSOw/MnliIsV88G0NcS+h7bwtYseUkDkWU5rj9uZxqyGTDLfctEIDouU1nj848MN/NXg0ssqRHpOBfB7F2t8tPApdMZRGZP7hsYKTsQZdXvJZJZy2UQ8f7pLL9Cc1BHvf7zFu18+Zf1iDS+A9ycDHv41x1H96bHENIaPz9b4YO7T4dqPtZb87uE2gbBOefhQ8s4vnPHlLiDeAfNDiPsd8mSls6AkoRQUyvBi1if1FU+mA7rJkGnrM50mHHxpSe+5YX1vyTf/yHVi7uQl2noIT/CDb61z2vh0omVeJpzUEdPzdRad5HZW82LS5607p+wlNdMnId97uckXti74xtE2D/sL9mLF04VPZyyvlplrxdaS7bhjoSSFcnAggO1A863TDU5qn9CzK8YUQ609Gm2pjea9yzFSWD5aBFzUilZ7K8VFxxjx7cNtFp3kXr5kV/l0VtAawfMiYRhoLiqndvu7Lzeu1+5rvZpSedzOKgZxw3vna5w3PgdJy4ezHqV2qtnPmzme54Zua+3xooyu246BZ/GFR+gZfnAxZhR2CCwfPXOsNtoKDBYPj/fO1wiE5bQJGATuA5wapvs9lu4z5p3vulOJ4XkhqbRlFNxm0j3ntJGk0nL+POfblwNupw2B5xhWDs+G3N6e8I2PNlkfFsRS8ekiZ9EFLJRiS4R8MHVdoExqvnE+olhxcb8oHETv9ZHgVfHe9TnqjNuHjRGciEt68R6l8nlWJOz/oMf3LsbkvqvWzjunkXB5mrGxv6S8ivjexdr10F8sDdpKFkoRrpRLf/B4g7uDOQ/vXnB+kvOdSc5urPjG2Zi58ghX3cFUOvjPcemGgJ9NHUf5d6cpobQUyue08Uml8zFfO9pCW8G7Y7e32hWLUu4bzpuAy9pyWqYkUvFi1ud7s5R3B5ZSSXpBxyip+PhqxFEV8tZwyVkVM2mla9PTOF9QZFy0PkcrrQoBjAPNRzNJz1d8ujrX6WoQ83mRcNG44ddAxGxGHb/3cpPQs/zWM8lf33QsKq0RlMrjXtbwzXPHSJRIVx3+/uWIUnkENkAbeDwZoq3gk0XAZgzFihHtfq55YiVrYchVreiMpdafdT4FPhYpPC5ry8fTAetRy3cvxiyVW8uVduvMAEdlwnkd01nBk6Ubri6UQGHQ1vJ01scT8MkyWu0JqLWhH0oq5a7XMAyIPHhnUPOyjDmtQzJfI4WHRPCt4y16vuI7V2PmrVvPngBhf6Ql4gmnZpv7bi3U2mPRuVv/H52P8QT8wekaAF8azamNRyIdy1OpJd882mKhJI96Bad1TCQtr2pX9X5ZwvEiJ/AM/9vzHZZK8KUhjokuW5IFHe9PBly1Po96JX98NcRYV+FddhpfuO/+zfMxt9Oa3z8fEa98WaE9lIF+oPj+yQbDsEUKy9HE+ZPIczz4xih+eLZGIjVfu8jIfUFjnB9zEBTFJ8uEsIxZrjQ1zlf3tnGoqLVl3imOFz0a4/H18wGNsZxPc17r1UhpqLXko/M1TuuANwdLSuXTCzSl8vjeLGPeGZ7Pe/SDjh9OhnyyCOgHmkBYer4iD1oeTwecNu4evREpvnXhCAZe1j5z4eC7H876JFLzvbMhoYR5J1h09prt6ref7LMRdbw50Lw32b9GDlQ4zZurNqTnO4KPH9Sn/HK84faF9ugH5tr/hh5U2iOTTscn8y1L26BNyzjsWCrJrAMlFP3AEBvBk8JnM7KY1T0i8Jwe0rNCUmtLJj06Y3laRDzMK75+usak83iYt0w7t78OUk0etDxZ9PhgHvAgV3zr0kcbyVGhieWAoj3jmxcjCi04qRycKVz5aikkPV/z4eWIWBrWk4r//cke3SoGKUTFsjnhj0/WSaThq+cZn2lZaeugtUvlvv/LSvDBTFIqy1bq86rsGHkSY1Z+qoRGG76t38NaQ21nuLFQt3deTf8PPi/22czAX2b7qeoM/CRtLXsIQKk9bnkbhH5OZ13rbd7BG33lKEFXbb1+0HHSSM4aybRzrcV/ab3ifq7JAsgCWHSSRScZhy4Y3k5cW3uhPBbKZzepMcCr2ueTeeYYV0LFWtSR+oKzynDVBmgreFVLFh2c14ZZ6/DbmW85qx1F2YtS4HtwWnvMlWCu3MY9LmE7qRkGTq5eWUGlBeuRYtY6+rHHy5DW/EiEJPQMkWcZmiHg8WzeYxy1vCh9LhtHrfrNyz7dXBB7hmbmsZ9WlC+gfOFuuh9+e43nRcz3Jw2lV2BWSK9pJ1gowcsq5KRKMCUUnY8IHSZaRvD+LGfRSUaholCGx+0lFsFxlfDRMuZZEeIJOJr3aC8shfJoFj6/8uCIX3lwxNtvn3JcJrz4dsaTRc43zy3n9ilVF7CbNJTKzWs02uOqDTk/73HVBlzOMvZyN1eRSsOni5xBoBHC0T5G0pD6muOzAbeyklQ6ppG9WLEXK04bn8Y4toxUOkGZ3aQmXUGFDJZEam5nBfMORpG8hm0slM9a2HJcueCiMx5rUYO2gv2k5aOFj7aCWRu4JMmzfLqET5dwWodE0lJryWWVUCqP2HPHO+u8VYALuYhRtmE7rtmOG17VHluRIZEugfQElMpDW8GLIqYzHtPOBaa19tiUOQnhKvA31FpcJz1L5XHeSHYT55g/WkQcVRIBnDceX+h3xFIgCdjyX6dUjm3ncNbjohGUWjLrPDJf02qPsgjpB4r+fsvJak7HE5D5kkrBZtSwGTWMo4bOwlntIDuhJxiHxl3r7EckYsbCXHmOus/6COGhrcdW3PKt03UuW5/GOKpfIeBlkdJpyflRTtP4eMBOUrGTVHSr+Y5Cd6hOcvqyx/My4tNZn6b0+c7ZOmuh5qKV1CvoYM83GAu7ScN6qNDWclErYqnIfMVlI9hMHBzvbtoSrGhjfc8x+mgj0EZwL1+SSRfUPC9dgjVpfTazksMy5v2p5aoNCDxDZzxezPq0xgUeyng8LkImrfMBVhgW5oy1uGEnbnlZeQwDw1J5FNoj8eGqDZh1Dgr5nauczrjXfmak0RZ29D5/PIkotWAYWCrlmNde1T4bkeJhz/mqy9bDAncyzSCwjMPOFVa8hKOiYyupaIygNoLUh4vacFEbPl1KEmlRxuJ7gjyQlApykxN4ltgzDIOQs7phHLb4nuFVLXlaCJ4VCVetoyvtDJw3AR8sIgoleVV7dKu/NxAJvcDjVR1yVEac14Lz2vkrKRzziRSCYeiEmE5qF7jtJDAKFb6AwBPkvk8qNdtpxbQTvDZwn79QHpetvIbKLZV77qyR3M0qSu2KP9OuZX8l8Pa8kDwvJI2WdMb55M54JNJwWIXkvkEI59vPG58HWcN5I2m0vd6fV63g/am99g+d8ag6n0pLtuLO7XctKLRHoZzYZihSQuHY61JfcVYLDlI3b5JJwygSFEoyaX0+mucuIRMuiAd4wz5iHN5HWcE4bgg8VwwYBJpSCxJpOG98nhfu3mktFFrwpWHJl4Ylma8IPYG2Fn+1B2ojOCkNZ1XCRlxzNumR+ppJ67MeKaSwDKMWY91xTFrHSBN4ziceVz6dhcdLB3f0hGXZhahVgpatEu/As0xbQaEEiY3Ytvfo+4rIM45OOGvZiR10dRwJ1iJHFTzvfKwVnIlLpp3HVeuxb+7jeS6xiqRm0go60ZL7zie/LOHDubsPTTuPy9YJlnbW3SNPao9YhGykb5D4it204qwGjaJQHsUKCrweKebK3XOeFSHnjc+vbhU87FmeFpJKWQ6SlkpLnhWS71xoFp3kC/2WL/Rb/BW00FjHojgIFLcyt0Yv25aAhM3kDXaTlrf6Fa2BnxlplsrjqpNkPhRKYqzg1QqeOl/FMQPf8Hq4yW72ZXJfs5eVzDu4mwvu5m5e8aKG9cgFv9PWUaSCoxG+3w9YdAYpHWRuFDpobWUmAMRigLVu3X12rj8v9pPSGfj/0j63nYEbu7Ebu7Ebu7Ebu7Ebu7Gftqm/5Dihz21nYJfX+blbJ3gC8kDyevSv8HAwR3qWW6km9Ay3s4q1yMEntBVshIa9WDEKNblviKThpPZWGa5rp/YDV7l41Ldsxo4beDfumHUeo7jmjV6NL9zAzt2s4is759zOC2ptuWpdi7BQkty3jENLHgh8T6z0BSyJdJmisY4jvhf86Dtd1JonywplPJZKshFpNiPDrbRx75eW9VCxE2veHLjj2k0a3txyQzi5iMiiDXYzxwW8UK7StZ+0DHzD13+4z1ZS8dUPD1hPK4LcEOROSnycV6sWsE9DRdH5XLU+nnDDMQ/yis2k5uxZxlZesHwMP797RnXp80Z/yS/dfkUsNdpYRvQIPc1G1PAorymU4H6vYKF8njxeI5GW47MBg/uKwX2FzByc4nsXY2adR2ssoUiolM+kdRX23DfkgaJQkosy4XZeuqpikXE+y1iLG35u75SNuKboLJO2ox+66tNZlXBv/5LdpF4JSTkYzkaoSKXhdqpQFpZacDCaO751bemsJvIM0zbi7YFmJ/XYSiruZCWp1IzjhlQa7vUKYt8xnvzi7WMyX13zP6e+xsO1tSeNYdIY1qKO21nBYemG4VLf8Fp/SWcED/KaeScoleBYnKLprrUObqWag7Qm99361Rb205r1qGUzdpRaW1HHg9GU3aRBCJiIGQdZwVrcMAhcxSwQlke94lpECuC1XsNGZGiNYBxaRqGiH1g0HSUTKi1YKsHXL3JmHdzOHF+4toL1tKLtJAeZYwPazUreWZuwlRVOxE38qGrSaMl+0lEry6R13Pl3s4azKmZsf8Q+7HtO6Elby5l4hu85UaJKe8yVq77ezotrWMcwbFHGY1IlHM179ALF1mDJ1mDJUSVpjWUtjFkWkeP4t65D8+1nO44wAAe1uZV0bERuwK+zgr3ekkI72EltFI2W1Fryel8hEGymFYOwI5aaraRCGdiMW9KwIw071nold/oLNuKaeQedcVX2ZePEAtdjD2U9NuKa9+cJ8Yp7/FF/Tq0lD7KWfmBZdBZhPaQI6IWOgeVeptmKOr44LNiIFIkUHGQV93oF93pOP8NbwTxuZxX9wJKKgB9OnADdSe2xNJ+J0QkuGlcxnXdu3x+WclWFFry2fclWrJBC8NJMWHQBkWfZTzQvlq4yOG8Nk9auoDSGwBNEUjBrDVNvyt+4+5I7vSVSwMK6inqlfG6lisvash237MYdrYGebxkEmty3ZL7mTqqxOGinJwTT1gl49QJ9rY0gVt28i1qR+B7aWkJPMGks37gMOUgNb21dMFmJS5Zau+vShjzMFfuJ5o1+yfZqL61HintZw3poWA812grujGdMO4m2Fm1dB9HtH8VrPcVHi4y7ecFG1BBLzW6+ZBxo9tKKyNOM4pp/894RgWc4q6HoXDXcWMHuqoo9CDTbcc3jZcqiC4ilYSepkMLwxWGBhyX1BQulrveLFJajMmEncXsy8zX9FbPZvbzkdlbx+mBJrV198N29s+uqpRQBB1lBZzwGgSWVlge95bXQWSot7w5btiNN4DnIyUF/zkF/Ti/smLWapWmplE+tXbfqQd9jFDV0xmPehoziGm0F93pL+lFLFnT88sMjImmc+Ju1xNLx4w8Dw8sS9pKWnaTmvHF7NvIst7OK21mFBe5mFevRSnBOtDSivu7QbUSazghupQ1vjRzULZXuvce1x/96bPmk/iqBcMxxY+kY8zbihlAa7ueawIbcyQtSaamU6zq9O6h4d1CxFrq/M/ANiYS10BIJicSnUj6XdcQvrGlqseTd4ZKNSDNpnN/cjjQbkaHU8KhXsxY7drxKuTVcG+cPXKdEMwwVqdSkUjPrfLoV9PBLw5LTOmQzUo4RLAhp7RKPAA8H831naKiN4N1hyVak2EthJ3HsWfd6Lk7YjDq+cnCy8tEWX0Ssxe7a3ckseeB+vjgsGK8K+pkvuJW5cxJ4LkZ4o2+olMFJScG8s5xViof8LEL4DNkiS+4gkPSTe392cPdX0OyfwST0lwk69LlNBk55wulVj/VQcSuXbDAgjjoCz/BavyDyDIXymbYO8x9Jw8+sT3jQK8h9Q+YrZp1Pz7ccFQ1HRcNuWrOb1jxZRtxOW9YjwyBQWNzcQask+3nBduxa5utpxbOrAa32OKkaJrZACss4VGzHHYHnpu7fGIasRZ0T+IKVeJGDDT3ImmvYyqftFRdMyHx3M3qQl4xDFxz0A03uu6DndlbxRn/JdlKxkxdMi4TMV5wxwfcSIl8ximt+aaNcHYdhO27RViA9y/3+gp17c8oLn/LC51basKgiYs/SGreR19OKUegoDYWAaRcwbUKOpn1a5fPyZEgQaIJYs5GVvLzqU2vJkXYtwV7Y0RrJ7f6CpRJ4WKwVfDLv8eagoFby+lo2Zz+COkkBR+2cQKSMV9Slbw3nDAKHf3b4/Yws6GiUz3pcEfuataTifJbjCcusVRjrduEobtjPl5TLEG0FO3FHKs1KXKbl9eGc0HNt8dd7NVUTuIRCaRpa1uKGpZLsJg2dgcZILIKT2nnF1/pLFm3AZR0TSs3JVY9SOUrFaeeR+ApPWPbT6lqwxgOOy5RSO9z868MZse+gP8YK7qSKvdQwNiOsNYzjhoWSbK7Wtydc4trzHcRgt7fgzmDGduYCz0b5jKOGJ+YVA9unHzckQcd23FyfcyHgdtqyFir205rXR1PuZo7Gsr86lp5vKc2E1lb0fMcqMl3R+M7aEGVw0A3lgshhVnPycU4/rSnbgGUT8qJeODaOlWjOWRNxOytYdprhiq4vkQplBaVYXB+fFA7r+sWhYsQuVXfFelyxk9T87HjG+koMr9QegYDB6jvurTkq2GHY0HWSrpN8edis2DVqXi0zLsqEg7R1jEu+u8lmvmYUqmuRwp24441ehbGCvq9YqI5E+oxjF+S91i+QwqFfO+NxWDommLt5Sejp6+THWEHRBTRa0hoHT9lIagoV8Fp/wbR1mOgoUGS+JfI020lFIA2Ndmq223HHF4fOD5TqEiEsa3HDw1WiAtBowUZsSX1FEnQkQced/oJ+2HKv55RDq5WaeGkUtXZzJ3fSjAd5x1IJXpQe563HRtQhcP7pqIR+YJkvYzKpmeqKK++EzbQC4FGv5FWpqLVj8VltO5Q1TBoHIYmlIDe9673xaXvF1HM0tFIYHvYW7j2BIvQMpXJB0r284PVeSa09ZspjM+p4e+AW4Ne6bzMOnVDaXgp7qZsZUMbSGE2hDL7noGpSCEoFh6VToF4PFdNWo60h8jVbWcG93PluZQSBsGxHinHYcqe/4HZW0w9cYtC0Pj3fBT0AG2nJMFAcpPUqUTco66B7C+WTBIq3R25+5KqJsFZwtcgoteSscsnuOGqIfc1G1DGKPKKVAjhAL+h42F8QSrOCP0p2E8VObKiNJrNDMjtkGDZsxQ3vDAqGgfNxvjDXvniU1Gz3l4yimlv5ktNJTs83TEzJVfeULOyIfcXbgyVCWKZtxH7Sci9ruZ3VvD2eci8v2Yw69pOOsg0pW8dws1SKDsVmWrIRtbw9XDqVZe0xa0NmrWPO24haWu0xb0KkZ1jMY2KpeVU49dxYOl/5Wn9JpQyRZzDWJamhp7k7mBP7K0V3JWmNpOc7atEBOS/199lM3Z4dhx2RZ1kqSWcgls7f3c8atmPDtGvxvYjtWLGbGL5lvoYxDamvWLQBj3olI/pMmohh4CB2a5HlVm/Jrd6SR72SvcTd42+l7rilEJzXH7GZliyUzxuDBa+q91h0jqo2DwS19nmtv+ReVuEBu/kSbQS7ccerUvOqrtiKa66aiJ8bu4S51p7zU76m1t71mtDWzXZ8dl+5lUtqM+eqfcIg7PjBPOSdoaPuFliGgUsaNpPKFSqSijxq2U8rZouEcag4bpdM1SFJ0JEFHe8OC3JpyVew1mHoBAg3I8PDvOOtkcdW4vH60GPeecTSw1/BhD5jaXyz58QkO1qkF+H7A8xf+nHb/3vmYEL2T/35f2NCiP9MCPG9FUX/7wohdlfPCyHEfyWEeLx6/S8U6v3cJgM3dmM3dmM3dmM3dmM3dmM/bfsJdQb+C2vtO9baLwK/Dfwnq+d/DXi4+vn3gP/6L/qgz+3MgCcCOuMqZ/PW0vMDsqyh16/57tMdJ9gSNRgrCDzD7fGUyTLFIBgGHdtZycnliNCDT8SnACy7OwDsJR3T1ud+XiNwbf3AM+yszTmb9NiIGnq+wsPBHxwzQkDXJby+dUnb+jyZDPnnZyG/stnQraqEu2lFLGPGkWAvdZU3KSy9wFX9hPVYyhm92OP1QDlxK+3Rv4YFSFJf8bzIMNbBEWZ1hLYep3VIbjO0bYhCRe5rPp33GASKtVUrXArD5mhBWYZ88sH6Nf/43cGcSRUzCDSjyGdZXmLtiLe2LkguRsS+xlo4r2OOypj7m1ccX/Wp62B1LSzzLsQXBoPlpXjFWj9gd3PG8dkAZS3Ss2ysKh554KAJj7/tKgbaeNzOC6ZNSKElXxmO+ObUkAQta3GNtt71eSiUTyo9hv2Sugko6hADCCuotaTWPnkg6QtJHk0Yb5Z8/HSdogvIAsVVG7K/qmreWptxtUivuz8P1ia8muUUKnAVDiPZ6BWM04rLIuHXdgwelhdFzL28YNwrOJ31iKS7ftKzXDaxGyCvau71Eg7GM7aV5MnlkMx3ufkg7LhoQt7oVyS+wpeaWknGUUM/amHeI/AsEkngpeRRwztriqsq5qhMGIVuSO5hr+PR3gWzWcKijhjlFZNlshpylhgMS1HiSUsvaPh4OiD1XUWmHzVUymcQdOwP5xS1q/J9Jgh3WKa80a8YiG0kAYkPb/Qqfu804V/fLhlHzXX1MgkcD3xnPCZVzG5/ibaC1kgkcNloDgau6n9vfcLh1YBRJHm93/KVsXIdm6TCiB9Vi6QQ7CYdqdRoFBZDFnb044azIqPvK/b7Cw7LhLXQCRW1rU9VhaynFbM64njRu/68SlkyGXBrdEGWNfzOh7dZixyULDEe255mvV9QVBGx1AzDlnFa8XzWx/csifRRxtJPa3pxw+Gsx9/cXpDHLUeLnI2o5d76hE8vRpy3IcPV3tr3FdbCSR05AShtWesXbPkLvnu4ReTBfl6wbEK2oo48aq/P4zBssYhrVqO+SOn5W/SShn5ac3g1YBg437QVu2HHg70JdeH2ZVGG5MIyqWOu2oAv9Dv+yfmcyIbkfsJGpHl/4roKf23NQRW0FWynFR8sohWLjuvaLZoQT1iGMmFqh/hS89p4wukyox9KpiuShEVnSHyP1mpaq5m3Pq1xx35ZWyyC3EoUmkGvYtCreHI25vmyJZaKZefz9qBlP1/SGY/AMwzClgdWoKzHcRljrKWj5N7alLIOmXVjAL576QaH+0GItpZGWxLfo9au4/h4bmk6H09YCqWZ2pIsbBlvljz9qM9+WiOFwSJYixv2R7OV2KPCWNjvLTkrUjaijrU4pC4Vadyyq0oWbbC6d1QEnuGyjtiIG4JAocuEaRO6zoeveLHIXTdIhnjCY5DUBIHmvIpXejSawzJhP2lIQ9cBnbehE/fzFbu55umsj0QQWQc1XOuVpE3ApI45LBIGgaIxktd6Ndvrc+oqoKxDktV95bKJ2EtqRl6KNZo46lgfLDl5vEMiLVIYjJVspxVbgwVV7bQSUmm4P5xdi3kt2oBYOmKFXuI4+qvO51/dcnCgqyZiK6mIow6vgKMyZTdx/vfZiiVNW0utDZv9giDQvP/KCVGtxQ3aCLbizvlFHHkFwH5aOWheWvKqSOmsJpVr1x2xV0XGVesxDBSDQHKQtGwkNcdlQqEE4yDkbfurrjsoDZnn/mY/rdkaL3jvaJPWtmS+YBB4/M0dhxL4DKLje+7xZlpxWcX0fNeBGES3SMOON0ZTLsqEUXQHb4UWSAeG0zpiLWxR1uMr4xJtPGrthtVDKej7IccVxJ4bPC9NReT5LFbfO/M1vbDjpEw4qiI8YemM4N/YmfPJImN7+gZH+o9Zdj53UsVVE3FcB6S+ptQeD7KW7fU5bSOZFQm9pGHZhJwWKeOoJRMRkoBBVhNGiqfz3nUN3wJbkaI1Httxw2kdEngO0nkvUxxWPuuJR3fmhMWGgeWtccBRYfji8O8yMkOO+Oz8hf/XkO6vtP2k2ISstfMfe/gjaif4t4F/aK21wB8KIYZCiB1r7as/67M+t8nAjd3Yjd3Yjd3Yjd3Yjd3YT9X+fNGxdSHEd37s8T+w1v6Df9GPFkL858DfA2bAL6+e3gMOf+xtR6vn/v+XDJwW3+fewQbd8w0mTcQ39LeIehsEfXj2g4hf2TslCDRCWJJA0R/XvJr2OK8jbucFxgr2kpo86OiOHDbvonHVnYO04n857vGvPTpjuYioVqqVca6Yn4ZcNCHrUcuwX5LGLcs6ZC3KuWwt+bDB6JYXL7foDDwYzni1zBhGLbe3J7xdpNfKw/fyJaO8YrHiC//YfJ0v8Iv08hl+qPmTD0a8O5oxyiumRcyd3pKDvQknHycIXNjvcTkAACAASURBVAXJIHi0c0F+3ue59xiflP6gIt0zXD4NeGv9ijju8BcJgWeIc8XHJ2vUWrKXu4HP8VpBvOxWdKI9EjFgY7zE8yxfu8j4D778lLIIGdQOcx4lHZXyeTnvsaUL8qzhteCSrpNENqFvt4jTU4pFxPNlRmdge7jgfJaxKzW3dic8fzlmslIOzfyOQVIzzCqGRcvHizEhPlLWZGHHH52v8bBfsNYrqbVP5GnSUcvsRYJY0fK9Wma88+CU4+M+jQ4xFobjknBg+GSR8/Nb52RpixTmekgz7bVczjMWymc7qYmjjrubE+omQH28gULjeQYpDd96MeBvfeE5wPWQWpwoFudOSXYYtQxGJW8lLYtlTCbXOCwsSdYSdJKjo4hVY4Db4ynJPEcKw63dCWdnfS7qhGHY4EvNW9vnFFWEeZwQkJAkHZnX8jtHm/zS5pSNXsHhpE8sNVFPIReWPGpJ4o5Xs5w375/x8uWAxKZUomT9oENG8P0PQ/6dW27YfH1U0Crp9sag4unVEIHloLfEWMGXNtz7fCJ8fDoDme8qpG/tndM0PrKwSM/QyxvUTPJs3mMYtWR5Q5K0nE9zSmFodcT63hIA3Xo8fZFSKMPrwxm1kqz1SoJAY9DX+7sfws/vnTAvY070B2ThFqNRyXSa8P4s5+c3rsiy1nUFoob+XsvlM0mrJP285vm8z5s7TtE4vBgw7xJK05HnDem64ui7Hr+wOaeX1by86pMEijRvOZr0kcI6DHXU8ebuOVfzlKlK0GikZxDS8vvnOf/+l54iBOzXy+v1YFZUv8NVJTNJOm73a0Jp+O2jIdpaBls1RsPRx047pJc0FF3Ard6S9c0lhy9HWATGwlZWMuxXPD8boq2PFop80OBJy/PDlC+tXxH6mpfzHhvJknjNsJiu5giUTy9pOC9T3l4pIkc2ZOJdEcsBd7KShQrZTVyXpWzdvjnYmfLFJmLeScjgXm/JMKtZ75VMP8go5ZwodDNDv/XpNubHsLGNNnw614RCUtgGg6v6Ary2eUndBAjRpxMtYawolyGLzqcf+BxszChf+Qwjw9b2nE+er68GaDWbWUkSu+5BYSWb3gOiSNEb1kyPXVX3rKkZ+AHj2OO4cAPVQkA/EBwuNdpabu9dIY5HFDqi9ir6g45ozfD75ym/8eCENGk5mfaIfUXWb/nByQaRdF3mPG0IpGZN+Zx80if0JEpJkqDjd1+57sRvvOPWRHLpZhuCwFAriScsedDSH9Q8khPO5hm+J5i3msGowpOW9x6nLDt3zaWw9KOWrZ0FT56voYxg0sQc9OdsbC+RwjII1rha8c97niGQmo/mGe8MXTFxuOqs5Jsd+thDV4L1Qcl5mfLaeMK8jpgZxTi4R2/UEA4M375K+fVb5wyymukycWs467iYZ7TGYzct6fdqohU16aCTtGaExRAEmth2/N7xOn/njRdEmSPjaLWkP6hYnK5f+89+r+ZR0lJWIaUeUeiO3rCmrRxhxCD0WMtLXkz63MmX7O9O+fRw7do/NFqykZWsbxUkpx1L4WhW46ij6yxHZcQXhgvysAX6bKclO2sLDp+nbEQa3/PIhZvhmCmP0CYIBINRhR8bvvP9BHCdjVJ7xNLNPJ2WbtD4tA7p+ZrAM+z3FzyeuC535q2Rpi1q4fGNy5y+2L7WLyq1x07c8oN5SuRZ3h0unPJ8WrGeVvxPL9waqrXH/d6Cb1zGWGt5Yzzhxdx1OXcSxe7mjPLY57Zw5AmjqCYJFLv9Jf/lCxiH9zlvAr68PuG/+Xid//D1M+RKgf6zGEAICwUo5XFUJvzSoyNengyZ2Y6B3CPJWuKR4fe/nfDv3nX3AmsFJ2WyQjN0HJYxl43gIDXkvmE71q77LRzrSCwtiYF/Xn+fXwjeQgh43O6jTEPf3+WK7/N5sb+gM3Bhrf3ZP+tFIcQ/Bbb/lJd+01r7j621vwn8phDiPwb+I+A/Bf40ztI/tzfxuU0G2u4C4cEwavjj7hRlazCCbu7ENZZNxNCvyMKOJG5ZTCLu718yvnKbebxWIM/6zOqIFCfS81rfQRmEsLTaSbiHobvBH877DGcVj3Yv2F1EDEYV8UgzfekivEVnCIW7CXeNZBC4jZGsWonWCpra535/gdIeedSysb1ENR7lKgnZ999lXWQk/QuawvH2D5Ia6TnO8SRQNKXP7f6CYDVc9dnx9uOGEbvUzPEjS3HkNBKmZcy6r0mjDl9qltOQdx+eMLtMqFZ/VwaWMNRkQUfiC7b1LtnGGaoQ3M00deU75wFUXUCxiNhIS7QV9Hs16ahlepogBFSiJrBu2RkrrodWolihpx5J0FEsIu7dueToaOVAY9eqN1qgtcdhYRl4CeP9M66OUseMETUI4YbMQl9TTkL27q4G845T7m9MMApiX9EYw6mZYbTH/KWPsi4wipRy7FMrbvDFNOb2rSu6Zx7jtCIddLSlxFaCuWopvYLxQYO10H7srl+atySB4tm8x2hZsbcKnkfDkjA3WKuJu47NxOesUmjl4QeO2SJYnYwg0NcJRbGI2NmbUT+XZGHH5u6SrvYwxsPiksT+TsPiJGQ7UoTSJSixrx08ZxqyvrfEdILL04zXbp2jO0HkK/q2RyVKZAL1ucfDXNGtuNPrKiD0NaGvKRYR79w54fy8h/QM65tL6iKg6yS7dotjccq/vDFjnFYUqkdVB0Shgzc1nU9VB+zszfClJs8akkFHV7prndqcUfQjN6Q7QS/QhF7o3i81TeujjUdk0+v3+UKQ9Vva1ifwEpRxQXxVOgaoVkmMEQzCltjXzI4iRnsVg66iuIrYyQqSngvI4qlmHAWc1TPCVFNdScahS2SkNGzkJdoIFvOYN+6dc36Suz21UdMu3RCoRtOiGB9UFOcB27GhrgJ6IweX+nTWJ49bvvjwhJcvB2yuOV+SDBXt0nND1VpTaPc47Bvu5zXfnaQo5aFW8INyEXKwN+H9p5tspjXbu3NU67GRlxzKKTF9ooFB5oL4h8YJKEqDMgIhLLPDkN7Qre/esGY2SRhEDm4CcCbPCWzEF0cLNrOCu/kOw6ggDDRRWNK0PlUR8Gj9CqU85nXE3dtX1MsAYwSVaGjskv44Jsgtt544qNFnc3LGQmM0nhAo6xivEl/SdU7/QxuPBQULLgniHl5pWSifLBAYIwilG0Iu5iEPDi44OesTSs3m7pKmkPTbhjNv7qBrQ83iImYrdklkJn2UtVgLpVZ01kdrSywdo1suPfzIEvqaipbc5HjyksVRwJdHDb40eJ4llJrIVxTzkJ9/9JKz0x6B1PTWa8KFz2yWMDMVAy9h+9GS2WHI7dSd37bxCVf7dFFHTOcJb94/4+On6+xuzAlTTWpaBq3P4bLl0hSEmcZqwW6seH/qktlJHRP7iuU05N7BJUfHQ7KwZWN/SVtI5wO1phCuoDPc7Th7lrOXtESBIvYVz2cDdrKCxUlIvtYQJR2vTgdkfsd4s6Q4Crn0LtHWHfvV85j7ecesjlgblCRBR6t8ioVbA+qpx3qvJOl3iOWP4o6Fqbn0LultaMyp4EHeUNUBYeKCTiEsy3nMX7//ktOLHptrC4LYYBYBVRdQG81SlMjIEBgn1NasIivHZidYziIePTzn9NAFxdYKNvcXNAsf6VmO+YiEEaP9mslRzDBU5GFL1fkMo5Z+3NA0Pj+zc8Y/e7HDZdNS2pa1yAMicjvAYokGBqPhtV7HH54ljKOaskx4bxqxHoW8PXCJfyIlvUAx6FUsi4jWeFwxQ9uObK1FeJYHeUdwGrERtUy7gMtKAiHvDApO6pjjKuFOviQINEp5XOmSWITc7zkWsliOaejwpYPKfWZVGTCKayIvIAkU27tzzk9yms5nyQWBSHnYL1Z+1MF4w8CRGkTCUi994lxx0JswP4/5wmiGNYI8ajCEhDbBjxTLs4Avj1ouK1e021wlqRbBogt4ezSnNgM2o45+4NZQpb1rNqHYs9SeYGg26axFsioueRGFvmR/+Dd4OfvatfbAX2Wz/D8fFrbW/uq/4Fv/EfA7uGTgCDj4sdf2geM/7z/fDBDf2I3d2I3d2I3d2I3d2I39hOwnMUAshHj4Yw9/Hfhw9fv/DPy9FavQLwCzP29eAD7HnQEwXJ2lvFxmVLxgUj1FJgeUFz6DQPN4nnPPwkWdIBeWXtByv39JnjW8OB/S79csm5CvXfRpxAsABolrix4vekRS8A8/POBv3znl1TJj1vmczzIOdqb0BzXlMkQGrgJSdQGzVvFUPMfPPGTUEXsGZeD9izEfLSP6vmG/SPnC5iWeZ+g6n2oRcDHLeLl0VFyp8TgYuGq9Hzp6uT882eDt8YxFF/LdSZ9fyyoHK6gifKmJQsVyEfN8NqBvOi68FDyLDCw9XzNrQ7qpx6ILrukd394+JQwV08J936bwOb7o0xjJZW248iZYA+HQctFKfuvjA/6t/XOOlzlXbYAUhvV+gZSWqg5Q5x6eZ1nUEYG1lKIiiA2paomkIfDg0+Mxl03E6aTP7azmy+NjeomDHSnlsbiK0NrjyWSIsTAzFaaDwVpFcmH4k4sRj/pLXhQpHy9C/v6XnuIFUF74aO2RZi2XFzmzOmKqKxAQ9RRB54YiP5n1uW8F8zbk/MxVOoZRS29YM4hrrsqEQVNydplzVSVMxIyRGdHMzojXDLfSlv/uw33+/lsveDrvIYC6CcjTGiktZRniB5rJVcrjyRAhQHqCKNPMLyOnTbHCFL68HPBkkXPWSO4XKb+4c0g/droAxTSkaX1ezXIa4c6PaSHpdZTa48Uip1GSx4ucaSf5O5ufIhNYXoZ0q6HVxTx2LWHhfbZVCHI38PbexHXB3rIeRedjrKuu38pdRfF8mZLMWz46W+OjRYKhIrEp/ahlbaOgUob/9oM9/u79Uz6cDEikwZeGESVRqCjLEOkblouYWR2jcdzkdkVrqVpJ5Bl6geDxZMh5E1wPIs/41vXuvmgsi2nMp9Mht3mbC/8V7cIjihWdEbw/6xP6mqsm4r1pj7+1OUNGUE98tBbMm5DelbvOh8uMSht3Pj1LmDmqwO9erPGuveLprI+3ouscrZfEUcfRpE8+abicZTyZ9dmLJE+bKboSSN+wE3f8o4/3+Y03n/NqmRF6hstFSpx09NOaqnQDcqqTKOXxctqjF0haYwhSQ3Xls1zR687qmOdFwnKWcb9M+dnBMTurjlM5DynKkMN5H5gS25xuqfDXnNr6h9MBW3HNvAt4vEz49bUFYd8ttKvDhChUTJYJX3+1uTqzUyIbc3dzgrWOGvUPzkY8LFNO6pDj2uNnRxVvbl846EkXsJxGzIqYVkmktezZh3jBFbInGAWaLAg4b103IvNjOm3AQi0qap3RGjes2zQ+jfIJrMeWvYVMrvB9QyY1L0tHy3tYJExXOgD3oysGWU3b+hTTkLoO+OHlGMESgYcQmt64QR659eMLgbKWSWOoreKqVvieoBc4XYBlZ5lfRpwVKZsy5Jk9JewbYmm4+tCRPqxFNaXyuaxiNtKKfNiSRB1Xy4Rs2nJ4PiCUhlKUDEjolpCvt8jn7hj++w8O+I03Dvl0OmCpJDtJzbgu2Bk64oa2kbStjzIe/cAn1D3ggquzlNAzhJ7P+TTnvI74ZJ6xnzZ8sf+K2HfV0/L/ZO/NXi3L8vy+zxr2fOZzz50jIjMyIyOzKmvqktwtGxkjENjyo/8CYzACv/qP8LNfDH6y3/xgMBhkMMYGg5CQW21Vtaorh8qM8UbEHc989rgGP6yTN1umRWNcTXcn8UsOQV4i9t1n7/Vbw+/3HRYxd6uc611O5xxyn+PtWpLnLc2d5IvFiLO84qaJeb5L+Y+HoTu4vEoYFhXf3Ey4etdn3cT0fB8nLDoN0qU9bXm5y3GXIV93RjNpG8bHJVlkKJuIdBVxcRvmES0dqYgZuwnt9o7hSU185fjvvjrjH//0Bb+ZjxlGBusERb9hWFRsNylxE4j16zZGEVzGVQLlQrPqFEIILtc9Giv5zWrEoyrj75+8Jk1CBbrrNOUiZrnOudj2OOUp1hm6bcXwsCa7dvz6boISnttGM97Dc//uyTWtE1g8fZkSyZpcWyIf1l2hobrR9LWh8xArR19bUhXROe7FIr6D8UWx5eq6oB8ZDsSAOxHRbsM7SaUj8SmptoyAJz1PriyxcoyijlUX/H3+xdtDrBdENHTeYpykrGMmsWct1/zm9ohqP7evOslxlfGzo1uS2KCko9pE/Op2ghSQiD6N33DU23G131f86nbCg6Ji1UV8s835+IM7VOap7jRaB5HPqox4uRoyk5ob8QaZZKSyo6ftvYw2wEUVRE3GsWWWBSlquxfv+Gob369xEGTAz7KOni/4n5b/Lf9h7z/jtv0du/qCJJpSZFPy9Jxd9YK/7eH9X5np2H8lhHhKmKpfAv94//P/BfhHwDdACfynf9mFfrCHASkzvp6PuWsjJv4EkUt0X9DPDC9/E/Eg71g2CUp4Vp1mELe8eD1h00X0o46ruz6/2/SwDk5t6LZovcf+KsMo9iQS7qqAkYuEJ1KO1+9GbLuYWFrSrOObxYjaSU7yiMX2iHZ9h2kl8zbAU4Zxx8+Glqs6Zt5q/uW72V6DOhgnTWJzb1xTyh3zeoxQnqTneb5LOUgMu/1G3nrBukzvDyetC2oJkXRc1TGpEPyMXxJPXiEz+OaPYx7lgv7eFGnexvS14csvZ2y7iNleVccYybNtD4BcCz5sT5HRS7yDdUfQtDaKg7SispJYWy6X/b15k+Snn1zy5Tcz5k1CTENKjMqW6MZinKCnwSFIleO2lfSjiJevJtztOQP9qCVpLS82PTZdUGU4S3oIcY3uBfznIDIk2gZ1pESjIkd5q7m67TPIa168G7NsA875s37MbWXQ/SVCe+atJFeS7f4g07qQFrVRvLwYc11lDOKOpoq42hU0VvKj5BjrPSpxCA1v64hBBF2ngha6VSjpWJcpV7uCTBuG44rX6wHzVmN9aMtt5gm9UcskNozi7xU4DpOGRZtzVcdcPBvxbn+NtDIsmpQ/XeV8mnoOmyEyfokuwmbjttV8PGo57hpKm+GspLyWrDYZadLxzesDdibitok4SjVpe4bMXqLGknd7nCsEOJV1gqv9O1jMc16vBxxkFS/uxvxum+GA0jdIIUj2ELWnQ0mh/d4ILvgRFHHLuzdDLrY9xklDUbS8XvW5aRKmOhyCNvPvFxTnA5ZbCs/H/R3/4m5AoR0fuB/xmv8dgEEEv72e0u2hcJkfEPc7pAqmcbl0rJuYSdLwbBcjlaO8Vtze9RgPS6yXfHs3Ds/bKKzzJD4h6lWooSRTnnUX9OD7UcfdXh3l4mLE5S5nltXUTcSXy2HIfyk4VH1kMieSlm92Ca2D+TqndZJCG/ppw9ubwP8Y7BWznj6+4Z/8+gM6L9h0llEUUS5iskGHFp4HOVgneNLf8sW6x3Ud8fpixLqJqa2iX3Zc1SnPdgn/TvSUdWeQ0Uvaa8/bKqanHeO0YWciaDRJbmjX3zeEo9iyM0Hn/DcrxU/EE1Dg/RsAZqlglhgO0rCZX3YpV3UMlwdYL/hik9LXjtO0Y95qnmaS67oB5rjKs+gU40RQmu9yWVLboMbVszNiJUmV4lAlPFs2rDrNaRzuzzZzslHL6lvFaI+hO0g6XpYRt02CuJzcw496TcerTY9lq/l59BiJQOhv0X3PVR3yeZIKWusZxYLLRnCchzw8zWEYK+4aeD0f8qZKmaaSuDshGj1HxAItYGsUjwbt/nlJnBf85tsjahvmPueCb8Q/vR7zixx2+52PbQTLPS48VVDVEYUOePmT4ZY310MWTYrA89npLb9+N+G21WgpGCiF6wT9Qc3liwgtwwa5py03TcSi1dzdFKzqJHhWtDHP1/2QA0pwZsMhTycX6Kxl81xhveCw2LHtIkqT0HWSZiExRjEYVdhrwfPVAIBP0x6lGRNNXjBOat48i4MHS2/HxbqPFMFH45vfHfC2zDkrdtRNxGrvMVBaxVAr+j4iym/wJnjS9HQokBRqvwYkLW8uR1yWGamyfP7BFb99ecS/WhTBwFENMbs7sn7HzgTvkFHSsGxiBHDdRNy87t1vcFsrGVQtzzY97lrNJ3ESDLPSZ8gE/mydMYksp1lLoSzzVqOVZ77nQTzMU2IluKrhdRmzlTf0ssfITNA7MfzmX2fEMuRw5wUnqWUSd1xV4d+/LiOiwmO6YAj5zTZlHMNPzFN08pKmkvxum/BhNCVVKy6rdK8+VPJmW/CujjnLWqLIsjOKZSc5TiTztuW0vwiFACuYusneZPI7n5GU2kp+dztmYzQ3jSaWnq83Gus9T/xjIiFpzYJEWo6yoHg4ShrWe8Ur2wm62wB3Gw4rtk3My3Uf5wW9SPET8xnxwSt853lTxWR7sza7h/3We6PKX8+HXDUKLeA0E1xWYa4fFE8pmyty7UKRRN5RJEfcuQBdkiJByYRl++oHcRCA730Gfu/X9f4/+bf83AP/xf+Xa/1gDwPv4328j/fxPt7H+3gf7+N9/HXHX8Vh4PcZP1jOgJIFp0XJcdoQEdFRIQuJmkZ8ULRc1hE/Or/h0XDFMDJIPA9PF/Sjjlhbjg/WTOKOWMFU50x1znybMd9mLNuEj3sdGwPn4xVHvR1SeI4P18Ta0otahmnD8NNA7OlrwzgRPM4GSOXRsePDXsVhCh8f3fGjk1uuG811o3nc33KUNkTCM0s6Hvd3nGYVp1nFnAv+WfdromFoV/5svGHRKh5MVjzaq4H00pZPZnM+7O34w+MbHvS3TJKGw7TD7cnkqq8QqeJJr2HeKs6mKx5Nl2jhSbXlw7M554MNiTYk2pD3Wx4VO2ZJw64LToreguvg74xrFp3kZLqhl7SM447psORsumbVxhxkFclJqBpo6SlEQu1bzE4Q9xwfDtf0IzjISx4M1nhgayTTwY7z/obz/obSaGJlOckqDtOOSEJlXHgOMXw63LIximFe8+RgwcZI2kojlQvvJLYcDbdMk5rW/ZtDXvUVPx7UXFSah9MVH8yWRNIHd+io42i8JdeBPF1MGk6KHbk2GBeeZdQDJHxUNKw7SLMuwIu04eBwy+F0G5SLkob8PFTMHxY169YGiMIkQH0GUUc/8vQjz0cHCx6N1iy74CB5eLgmlqHyE2tLLC0/HlS0ztGLFDIK4+GTfkllJb284ay/pbSCdGiIc8tstqEoGiZ58C5IlaOxjkgKZC6RhWaWdKw6xapTHIx2PDhYsWw1w7hlMKgDOVtZxml93+51OHZix4vlkP/+zx7xD47WLFrB8eGax6MVuTZMj3b0i5oPhiuyqGPwsGUQtxylDamSpEowPq8Zn9cMZjWpsgwiwY+Objkfr9kYuKol5s+pCR2mMIxbcmUxWDQaoWF9l/BJv2RjJB/MlpyNNjgEKgp5d3S8JkoMHx3OOcxLDvOSR0VJpiVbsUHEIGLJw7xh0UnG/YqHk+BaLPHMJlv8Xqih12uYxi3DyBBJQSQkYi+WcZQYMhVUmb4j9B+ebpn2S057W7LIBIWijyQHScdHvYraBkWbbNSC3OeqhJPRhpPRhp2R3LSaUVHR3xN+lfQcpTWfD0qs96RKEQ1BKvjxcBe6XmnQ5a+dQCU+3KOEvNcilWOc1kgCjCZWwbfg68sp/8MXj/hHJ0su66Dk85OTG65qQWkls7TmrChxHoaR4zQvOc8bpIBhFKGLkBd9/Z0zeND4F0IQSUFvX+kfROH9F1qSqeAwDDCKJTiBqSQPi5qfTSWHoy0fTRdoAZtOcVjsGKYNqzY41g7jjvO8QQmB9R4ZBWL8T0c7fjraYZwnVoKd8Qx0jBYwTQTtfixXxpMqyyxpEYDd57iIJZ8OtzzbxfSKho8O5+F75zUfH90xTWr8vkPlEHzSrxGEcRD1QBee86zhPGuoLcyOt4yzGusFk+Mdo6KmH7VMs5rR045EOQ6TjsY6WusR2iOV55N+zTSBDw8WfDRdMG8ly04zGAS1mJ2JUNIxS2tmSUMRSRKpSKQK0NAEzvOa0gqKouWk2HHVSLIijKWiF1SoPpnNGSUtrZMYF9SeZC6JzyI+KBrWRjGelHw8m++J6XAyXSP33fH+oGaahk+mHImSRFKgQtGcD3o7jIPBsObz45ugBnW+4WiyCR4eSUvxwKOl42m/Dp4uMoxdgM+HO4axoJfX/OzsmtbBXasQ0jNOa8ZpUOcKTuyWp/0Stc9LmYSx/0mvpvOCT2Zzfnx0y5taY7ykiDt+MtqSacFtbRnHHZ8Pd+SuYFc9R400+iji358tUUJwNNzQOskk7hgnLT85ug2fYclhVlNMWg6yisdFTa4FWgiikac/a/ijgzWdc0z7JUdpTecEZ2crPjlY8HSwYxC1FKOWWDpWHWQ6wJdqo3mxGvJh0XGa5Hw0XfDJ4R2fHN5x20ruWs15f0sqHX3taJ1gFHsyBbEMeZenLUJ4HuWGq0bTL2o+nc1pnUDHjjizzI63SOV5cLAiVQ4pPJKQx2iBHGo+G+x4vlM83ykeDdd83N8RCU8qHZ8NN0SSvS+F5zgLhG8tY6SIA9nYC36ZPMK4loFIOYt/hpQxs+Qp+rsB8wOI79SE/gpMx35v8YPtDKTxmKPJhu5WshM7BBJ12sdbxy9OrpHvDokzS9wYRnHDR4/vSM8Ex/WGrlMo7TBeYD33G7+DPQN/2ST88viGvh6T91qEgFlakwwtM7vF7DGt6ijn4XTF9bKHoOAwk/T+IMO8rfhws+A3qwKpPEI4HuQd07jldLbmxAkun59x12r+oFdytw0qKo/dj9mJCn3Y4HaGRwdLnm3ygJNuFY/yhv6oJhk60puO/MBgdoLtMkGsPJ2PuBa3yGkGWvL5wRy9h0oo5TnOKs6PlvQ/8lhTU1ehbdj7VHK2W3O7KrhsBGuxIz5WiEzz03c3ZGqC0o4ib8lqQ1IElYifuCDdqE9yzkYblruMjpTX8hn50zFuOkD19wAAIABJREFUbZiudoyuLYNB+H2fD2oKbZj9rKW7DdCEP/nnU056Ox4dL2jeHPCb3ZyRyNGHMa6yPDpYcl2l91KxT3sNk196RBThVh0i99TPKnrDhuTS8E/eTNnYjug8QBc+m82p7AFaO9pW0dsrH5wdrhj+yMOvg3JK/iRitChZNzHv2pLDKCN6GK7x05MbnD8kHXQcNRt6VYJUnuzI8BN3HVSDznI+OZhzvS4wzlM5R/ZE40vLx8s5X23Ce9Y6qJb8clyhhWPwy5hH2yVfXh8wzcLm9M1ywLqTNN4SnSe4TceTozmdC/yMLG35tF+TPNSITGNvGkQsSN5sMC8V1gkSFXPbtIh+jEg1Pz++4U8vZwDEWYD9/GyyYjbaMvrM8rBdBUWX2MK7KTsTNkCFLxjELT8aKB4dLPmjJibKHcnGEKuw0xoe1cRLg+kU0cOMB5dLLq8HSHJSBcmn+/b+sx0fHSz47TpH66CG85Nhi/WC//P6+8VBCjju77jcFMzFO3KGRA9TZmmD/+2S2yZwE4TwPC4aip+n+MpgFx2qr1Dftui9mZ+7HbAzlqmbosYL5Djlw+GaVaeR0iOlpx8ZTg/WjJ5afmxuqOuIwVPH+XLD5bZH5zw725E8jLBrwx+dXvP17Zg4s+R1y7ttAdIzmNTEW0u1N+QTRcRPTm9YbDKkCPeRf57hFg1P3yxYtDOiyGKt5LNBRWMlhz+pkX/muSwzZv0wJ6lNwV0bDiT6OAHnOX+xZtVGKOXoFzUfFw3p0zRI+gDd24boOOb6f/M4YJJ4/vldyR+M+nw4XVIazaPDJRdldj8u/3DakErH+dES7wXR1YTKCsa9im4t2XYxmZboowiRKP7w/Io/WTxknOyx6y4cDLr9n7UNBl+DSPLx8Zy3twNqWzCMFcXPM+xdzYe7Be+qhCi2uFrwab8mko7jJ1vmL1PeXk95OjU8TFdcrwtWrabQivhxhl40fLhZhHn7i5RBHGBLL3aGgzTCeU+5H8f9KJhzdU6iZMaN2aFmCaIXczZa83GVIqXHmGBmOToqSWYC+0WAj04+a+GLJS9uRqzaiHnXoPoSaTw/Pg7yi87PENoHY7gmASfueSh1E6FPcs57W6pO0zhFZQ35JzF21fHZ5pZvtuf388PngxotPYMPOrzb8WZbkGrDwcmON9dDrINru1e3eaQQieLR65Ab2aglL2N+NGgY/FggipjuVYWeRSRvKqLI0l5OAc2N2yCHCUjB09kdnTvA7Tk+qbI8Pp4zfGL4vLvFOknvQ8epCfKly4uEF/WaCI2eKlTrOL7Z8HebmKQfeAGJsrhOUkxbnnJH02j04z4fPb/j4mpEbSNum4r0aYpbtHy0XPBgXRAnFqXDgUEKOPt7DXf/d5i7320LDosdg7zm3arHs2rNadwnOtIgBT8/u2bz8vT+EPeLURUw7E/XvPrjPrMUFo24N9BMiDkY/BIxzhDO009atOiR90JR412V8HSyu1fqetStSZOO5FhyvF6zfRvx1Ta8i/jjHs2XWx4fz9G/PSeOLamyKOHpasnB2Y6uU0SRJTmESWwotGbdOWrfMshrbsuMX8yW/M8XRwjhUft59uf77zHo1fy8X/E/fvWQ2grOUsP/caVYmoZSVMSxZdkk/J3DW76aj+lPGjbzhEd5Q3oC+izHXJSow4j6dzWPqhVX24LORyxNg5plYBwn/S2f7aGkdi9VO4os06ThwWzFj9uEeRvx+WRBKofc1Amr8iXWrpnELa1TPOwlfFb/A8ZxzGVXkERDWr9lrB9RpreU9av/9/bub1/474sLf1PjB3sYeB/v4328j/fxPt7H+3gf7+OvM/6qOAO/z/jBwoQ6s6N/2tKLWxKf0rpt8MUWgt6oZZqGlqixKpysM0/9xhPFljg2FB8EUvC8CaSZXhRUHtpWc1iUaGXpRx068Wx2KVo6yruIdGDQkaUYBXKR1o5NF7EzPpjcFDH6gx6DWWihfvtuwhcXMwSeXBuUdkSJoVChvZnEgchpnWCmC2YMEXmEmqZk/Y7H/ZK4Z1hsMmLpyM88JhQnsJXAtDIYhGhLLWoiHyOKGIRgNC3pRwapPPN1jvVBCaW9DZUn5wMhTh4W5IOWSDpmccqYPnKWI3oxvVFDqi1xz2CtoIg63F4WOElNgMFIQZIEyJFG8MR/ijzI0Y8HpEPDOLL0DjtWZUqmLAd5hVk4mqWkWUqeDLYcnW3QsaNzkrEo2PoGYoUcxqRF0DEeP26Yr3Ok8IhMI6c5sq8RSiBjSIaOftYQSUEuNXKYIlJNf1BzlAa4TtNqcm3ItUEIcJtQfeo6hRhnpL2gjjDRoRoi0nCd3qgJqhODoCIkhce0Elfz/XiQQTED4CAN1Us5zVAP+xSD9h6e5JygMwqBZ5I22JuG3qjl0WDN0YM1SWqojSKVikyE87yaZRSToGk/PG9YlylaOGQ/Rp4MUNMY3wboxGhQEskAE+q8Q/aT+3s7ziuO82Cs07aaRBuyfoddOeIkvNhs1KIETGJHT2TsxO5ezSTJAhldZeE5RNLR1YEEGWeWfNAiUk02sdRGM04kQhByU0ui8zRUz6Xnxc2YX705JJGOs7xixfY+v1sLg1EguA+ZMXYT6CzqIKY/bjjOanrHHatNRl8bRKxQ5wP0QYycZjgrKGYmfOI2kM4J7wPn6fdqZkmLc4Kyiil0R1IYzMKhI4uxEnWUc3C0Y5zWCAQOQn4/6AWfEWVJpkFFaJQ0sCfWZYOO8UHJ+KAEIE4NTac5ywPpUsQKdZQzOSzxCNKeYbnNEHiOsgq78iSp4aQo6Y9q0qyjtZJISOp98olezGhakWvL6Kzmbl2gpUf0wniQJwOiowgxSOjlNT3taCxIBIcpSOmpnUTHltO85vn1mF9fHDKKOo6y8NyVdjwuGj7qVfQHNUp6GueYJhI5TBD9hGLYsuk8g0gwiASHqWCYKBrrOO9pvIdJojlIw/WUDDDEnQFihTrr0Z80WB/GT733PpmmNSoX5L2Wz4cbxrPyviobS8k4UeE5nhRkRUtWtBxmmm1n2RkY6ojbGuZN6IhoCY2Dg0clyzbGe89U58hxFtaMYcODIqwpd+uCcdogFdTvIE5ChVuf5BSjlnHaIITA4FBHGfpBQd5vyfstvcgEVZw6ZpzWtKVCaE+UWCbHocvTLwKEKFWSTGlEHqEf9Ogf1MGnodFsdwlSeA7SCtVXxJlhltaMD0qS3NA5SWktPZHSEylymiHy4HvR1wYZwbYJRGR5WCCP+kSnCbKIcB0MTlqKyODw9ESGmBYQK4p+wyytKWaG23XBJG2Q0uM7fz+36ZOcbNiRDTsOi5Ij3SMSCjVO0GfhWUTSoTK4m/eYZOG9mVqitGN0VIIQZCMTvB1EGJciVsi+ZjCrSaRHacf8rtgbazW40pL2DGnPMM1qJoclw3EYq6mIqa1FDsN3zActx2nN3SbnxXxILC1HxQ5TBiWg0gQ4WzFpyKKOntznZqRACl5v+jgPOnMUuuMobcjzFu/AO7jZhY69OsrIRoZMG47inLFKIVIkH+e8uR4yjBVJEXJ23iQ4KzG1pOqiYDY3DD4IHlh3YU9hrGKa1cSxYdc53iwHfH055evLaYCkxsFzx3vBw6zj3ztYc5S2/P1Dh0TQ2/u19OMOrR39qEMmnutlDyU8+iRDDFPUJOSajGB6tOOotyPaj2tRxKAlRdEyijpGUcd0smPTxfcGbJttghaBJDwZ75ilNYcpaJUjhAz+DlFLP/Ioryi0ZCuWRDJjLB4gUSj5vbDE3+b4zmfgL/r8TYkfbGcgjw9489WAqtMkXmB8g/lmiYgFN5c9vIe3r4csm4RR0iAjWFwkbMuUYb/Cbjy9KCj5bLsAJ9juFUWyqOObmwmvy5QHdwnP130eD9f0jjvmL1O2Zcr5aIm9KlmsBozThlWbM00k9nKLN54XzybUVvLNpiCSntpKHILnbyaURnPVBMdRKf29I+5Bpsk6ib2q8MYzvy6ojObLrw+JleVtlWBLz9uXIzon4TYokVgfznzKe7ZyQ/e1Q8SSi7fBVbZtFFWn0dKRHTmqK8lXFwd8cBB4CObbEpV51k3Mb80bHoljmt9uEBpevppyWaU8uA2b4zxtiQeO1buUbZlw0lvh7ire3o7JIoMSkkIq/KLCW8/mJiGWjnohaYziTZXSi8JzrOowAUfSEY08628TJmnDLYaEGLdo8I3n6nKIlh5XQ2sUi1ZjL2vsVY23HplIzE7w5s2QPOl42JNsO0H71RKZSd5eje6f8eW2x2Bv4JJNDdsLzWKZkyUd5uUOFXti5chVkCM0b3b4xvP85ZRXZcKjL3osq5SDfkl+bHn3RQ/nBcePNrhVw9urIaXRKAEnhcS+3iJyxbvLAaMoLApRbCmrmGe7lCIy7F4Jbm6CmU7Ug64Mk+1hprlrLPauBVquL/pYH/gc1kmum4TuokS8CwsiMkhrrjYZDsG8a1EIut+tEIlgfleEcQM0G83dJkcIT9wPSjzP3004m6wxleSmEeRa0JMRp+6IVxtBriz/1zdnfLVNeXqR8GbT47goKU4Nl18G05uzD5aY11suvw052IsE70qHeRk2+vf5CfxqESRa5V5a9FL89j6/p4nDmqDokviECI1dGFzreft2hHWCZiHZNDEvdhl/79U7XL0FCTLp2K5SmjK8c+vkvWJX9/UamUkubqdsTJgeb8uMXtwR9cI4XS5zekVD9yxs+nZtUHnJpab9Zhfy4mLKs23O4b8ecVtnPJ3dEY08777oIQRM9xs/v+t48XaCEg4tgxGXeb1DxIJvX06JpKfZabKo48VuwhPpmL8OuZFqQ3bkWH0ZFFjGccSqFZjrBt82XL4NMrzbqxjrBK/KBPN8AwTDM289YmGAhK0J7/1hVrDs4NubMcdZzb96fkKmDF9tClLpOEw7lm2CvQzwwmHUMUwaotTRWsl5EVNaaL/ZIjS8ej1lkoh7Wb1IeiIBp4VCCXjUVyxbT6rgbl6glWWWalaNw74Lz+jFi73z6lbTWsVFFdOLDLdfJmzLhGHakEwd61cxtdUc5SG/2m+2yEzw7iqYF2Yacq0oNNRaMUkCZlcJmMYOgeDN7waM4pZCZ6ylpPt6iczDXNk4RXWrgppP1IKEtlLMFwWRsrTPgknksknIlGSsUtpvLpGZ4MXeHff5NuPJVUzVaY7GW3rnhsWzhO0u4SjdYO9qrpfh2RZaUmiJvQn5+/XvZswSQ5IYnt2NuKpjBnHH9Z9EWCvppw3pzLF7qwOHLYu4rsLAtu9KvPG8vhjTOUm7DpCOt1WCffUO1wSDRiEFm5uExSajMprjTOF9gvn6HUIL3lyOaKzCNtwbXeYHhuqd5M1lMD7rXmzvVZ6qLmIQK9raYW9qXOV4+27My13GyVeDoGRT1MRDR3mtWa9SDvId9mLDs99N2XWaWEoeZDn25gqZK149H9M4Qdco1k3Cm/1h/epPs3ujzVhZ4qFj/jJlkLScpj3umg57U2E3jov9cwgOworaSvpRx8XLEVujGEaeX88b5pcF8yrjS/EVq+oF5tknoAXGDYmVwBtB4xRfbXJ+9uSS79SaM23YrFP6L4LhI8BZrni19Zhv13jnuWsmPOwJbq8Klm1Cqiz5uOX2TY/OSbwDc9VxVyccJpYPexm3dUTThqLPby5n/Ggc8aYMhYLv8qtxim+vJlgv2BrJA2VprEICD/Ocu6ZjscqJleXbu1EoDK0UtVXcNDH2rsZdlPfjoVlIFrc58zLjMJNsTIJ5cQPGc3E7vZ87mzq4Q0tBMEA1+l529M31kHUXYz3M8k+5qzSvtwVKeF7v4Fv+hMP6P2DePUfJhFN/xB+b/5XWbPghhAeM/6vRFv19xQ/2MPA+3sf7eB/v4328j/fxPt7HX3dY/uZ0Af6i+MHChJRMmB5sGRU1PZHSV8egBSKWXO0Klm1MEhmmWRXashW0rQ4GG1WEkOF0/wfjlkGkGUSaSX/HpL9jPC55WyW8rRVJang02LBtY1QuuFr1WdQJ3gEOppMtd1XKg0Lxu5WjuzKYO8tdldJ5WHaSZzvNTStZtxFf7PXXT9KW1iq6TjLIawZ5jXGeVAm883jr+dXNlEWr+eB4gfeCm1ZhyqCPf1tl7LqId2XOh2d3zPo7EiIcFhFLfB3ImfXerEQIGBU13RqskUyzGu+DWYarPa6D0/Gaj+QJ134FLijY/Mu7UdDNt0GVYlvHREPBl1dTNk2MNwLv4NHZPHwfH6ApaAnG4ZxglLRs1ynGS0orWLUxxoaqz7pJ6CUN9Y3EOUmsLJ1o6YkEmYd7/3Y14FfLgs1lTGsVb2pNcw2+85gNNJcBqjIZlETaUlvP40GAD3njsU5wU6U4J5jlJUJ4hPDYSuBcMCWT0tFceXbzOCgLRXtFFAsiEfx2OeCuVfQHNXnc8W7VQyaCqou4LXNMLfGt42gaKh2ZhoMk3KNddBiraJ2k3ROAnRcI4PUu493VkEhZGqNplwJrJIMkENdPcoUcaFzj+WYxYmc01V2oDF43CrMC13hc5eluPU2tOTrZMM0qRlFMrjQik/gmmMLd7D+mC0Z0sbaYUrBZp0QyQIeW85xcQ2ngnVsyjeM9xMnxbJfwchvgVsO4Zd3EyESwqRMutr37iuH0aHevRa7/3CzkjedqW3DXhB9WVnDXSCorUUT3f2/eSpwVpNrycTylwyCyoOZzvct5ucsoNzGdk2yMoLkNxg52B+2tR++hX12nyNIW52GiU0QkkH3Ntovu38UgaSniFlsJql18fw+2Cprch4Mdk0TweBAhUwESLsuci0oym20472252+TITLCuE5ZlSluqABFJFOcHK7ZdTKpgmsTIfG9KtNeiX64zuj2c8W2VYqxCK8e2ielWAY4l9l4H50WMLBQyC+P2pomJkqBcFAmP3flQpvLgamhuA1RyYyTDyOPxe/WrFonnT1cZyzam3BNGKytprORdFVTV5m3Mok4oVxGzokQC3nuEDvPfs00PgeemdtzUwQvFehjHUFtIlUcJiCQcHm24LTOsh6NcInTIz9JoShvgZNZJPLBoI7wP6lpZ0tHOBVK5+wqp9+BbcDvPq02PV5seLzeh85YqQescqQpdgVR6MuU5yxyT6Y7jYVCTKSKJ7zwiluy6iMsqxbSKYdKwbmNMKbm8DXr8cWzwLbS1pog6pIDTIkJosBvPZZWFTxMgPUXcsd6mIAnGkpvg4yIzxenBmm0XkaoAVfGNx5ugrhNJT9eF+VmKMD8AVHv4VLcUNLWmthotQzf5INOINHyXRZ3cb0lqo7hqFO2tQ/UVvoVuEQjSx4drzkfr0P2Lwrv4LlE3XcT6JmVaVDgvMDXs1iEvsqzDVlAtY6plzLRX0ovCuESH3Phn1xPeVIrhsCKLOu7WBTKF15cj3m16COWRheaDx3c0VlFbxyCSeONxZYAX5irkbyQdtZVclBlJYoLijfDkaYvZCtReA18JwcPie8jJro1YdhEeQW1DZ3DTRfu/6+lFnsM0Ic+DGtCJfci0eAoyqEulynJeKGwnGKc1f//oDmcF1TqiWkf0kjbMMatgFDkqahxwkof6q2+Db8U49gwGNae9LYdFMH+72YaqfTJy6JkO8K/I0jnPJNWMBhWnD1bMW81xGqrNB0nLQdKy6RRvymz/HAL52PrvvIQC5Ookjzl/vORguOP5Lv03vnehLbtnICKBq6FbebarhNGk5HCwQ0uYJhEYj8gVu05z2wTfmrYNRokSWDUJrzY9aivJ97930WpGkcfh6CXHFDrc229WWyQB5niif4zzgQTunMHY8i/a3v2tiwATcn/h529K/GAPA+/jfbyP9/E+3sf7eB/v4338dYYHDO4v/Pw+QgjxXwohvBDiYP//QgjxXwshvhFC/KkQ4g/+smv8YA8Dn/Pv4r0I1UOp+IX8KXZh8a27x0XPy4x6jwuWCXRW4b0gz1vunqccDrZ0TnDR7LhodkSRI4occW6JpOc4tVzeDmiN4mi4wTtPawOO2bYStMBZyQeTFYs26DXXd8HtEaCngu78NPacpgG/XDvBqlM0TuI9RJHDGIkxktI4WueRudo7OWrWncZZgRCe8yyQXi/LPFQ72BNSrUQpRykqEjKai/C7dp3GE1yLK6PxThCPYLtJqY26/77LVwl+L79nvWcrNtgmVFmPko5JbJhvM+oy4mC8w7Wes96O2u7vTULXaKaDHbkMpMHuosZu9tbtHqwNGNbvMJ9a2YD7VJYsC86yAL28ZuiGFCoKZC3j6UcdkQjEulRbzlKD7nnUNGJ3EyNkwDPqyBHFlusqVD/tziOkwOzHw8vbEVWnUdKhpCM+8Oy2CdFe+7xaxiS5IdYG60OF0RsPFhLlaS3MF0Ei82QYMPCtUWy7CGeCvrXSjo9mC2oLw2ivY64E2V7OFKCuQmU/kZ5lp6hNsIUfFRUq8YH8GrcsGkttwZcW18BlHVM7yXqVUhtNT3lUETo47VKEP1uNEB6tHH5PYDJ3FhSURt93J64XgaPQzxriA0/XKUqjiaIwxpSAXMNDPcZ7eFfFXJQpbyvJL8aWu20gpJ+O17jG008bjBPYRoZn3ko+mc3vifWu8bgmEBEj6aid4KoWbAzctcFhtGB8/4xaB1J5enHLvA0cD5xHRIKd0WyMupfbG0UOIWD7RlMtgx/BapNR9BuKfoMQ0LpQWTdrj28s1gsEnqt5HyU81kniiadtw3wRxZZ6oRASvBNcV57KhPFoNtCLDKmCF28nCOH58FFw5M2iQO6UyiGVw3eOpDCc9jfUFhIl6K4sOOispLECKTyxtiTS07rQETFWMspronEghKfasu1C9dC3DiSsm5jGCXabBCUdqXJ4S+gsOk99J9E5OPtdF0HiPMRS8GLTY93FzBvBbas5iMOcd9NEaOm5rCO+3qR8s41ZtjFxaijylkXjKI3H7kLnJBKeysKmc2w6xyDygUPgBes25OEgEmHukvDkaE5tPNaDKx1Y0MJRWoH3YYzG0lN919GUnjg2JIee7SaliDpWjSPT0G4k3VqgRNA5P8w0h5mgMp7+3ucgkrCzgtYJqv08ClBbj3HhO3jzvcPq7TLk90FeUW2iwEmLDUlqaDcSHTmyqKNznnXraJdgG+hHhn5kUAIWtznWSY5ONngTOGiesFYhBTq2fDybs2gcnfN0q9CdCPcl6bowPwjCeLB2zwmTnngSRDAejlesWod1HrsfEzIL3b6XZUK5je9zA8DVjuomXKfrFFKHOfimdigpMAuLry2rJqG0kptVgdnP2avrjNUuo58F4uryTUqcGeLM4KxgXn9nSuLpFvC0X5JpeH09wjrJwwdB+rU0mk0X7ddOiakkH8/me6Jl6PIgBZXRdF5QN1HA1hNIv03zPepZ6zB/C+HJ447Whg5UGDPwtsporCBTQWd/0YbxtKhSWhccjnMt8C64q+ciQYuU+rUH5zE++GOsVxlKOoqsoSk1t8uC22WB1o4kMbx5MSJODUo67uqwfn83ngAiEdaMImsY9ytcF96jdQJbCUSmOZus+aC/ZWcctfEI6TGNYG0UOysolOWyTrmsU2oXcjhVNswzwtM5yelkzYe9HbUJz8HUku0uuc9pYO8jACryyFRiSsCFbtx3sTNh3ds+A7c1lEYHgreAF8shzoMQnkwbtkYxiAyRdLzeFvR0mEMqcxfWU6tonGCoEoxv+NK9QiA5Vp9R+obGbHDuh9EZAI/9t/z3/zeEEA+Afwj8eQ3W/wh4sv/858B/85dd5wd7GJAI0rFlNCk5ziIOswg1lKjz0NYVBGKqkg5rJTKGg4MtedwhBBw8rTl4XDGKDBqJJuggF9OWZqdIpEcLGPdKlPTsqgRXw6woGSQt6czhW8fgvGVyWLJuHVdmi4o82YlDy7BAPS5apPBkKmgN97VDAol0bLuI0ZOOw/MNh+cbdiYs9m5r7zXyJ3HYnA2zBrOH7pwWJSd5SS9pGcUNxbFBa0fkIzpaklOJ/rBP5ySxtGFhKnbMywxXw9HHW6QA5wJMZvxxQ3oGo+MauTdcSk4l0aEKJGdg0qtQKpA67S4oYkBQ8HGlY/CwZfJBTSSDSY3qS/RhQtNoIunI873ChAibwcG0oeo0VRcIryrzHP88GFNFQlE7C8ahjxMO84qedmR5Sz9twgGoAV9b0l6HTMLmrf+hJR8H07IXG4MeStSDHlkU2svjtMZ6ibEKYxV2FxRraqNJM8PoaUd+5hkMg4HMy22LSASykHzU3zCKQ3u6NYqm1Zi1Z5TXPBqsSccO33qi3DI8qin3C4J3HnUUNu99belrS5IanBdsjOQoMTx5fMtyl7EqU+qVZvIjw9HjLSe54ovNKvgHfJgwiQ2HScPksKQXB7MaVUhkIrFdMP0ZjCpU5hmMKoz3DGKF6gv0o36ABcmg/jAqKo6KkrKOcSUcHG4ZJC1xYknTjkgEaMUwVqy6jo/7uz1swQYPgFGAQ+2qBLsLhkZnvR3J2OFdMAAbn1WUxrMzHlXI8BlHFHHHQeI4Tj3XFUxj+CBvWHN9n993DQwfG86frFj5KoxLB7KnOCt2PMzDJh8CqS4+EIw+90SpAxcOlfmZIz9zYeMgBaW1xMcKedwLJDj13cZOoqTDtTB7sMV5gYoc+bElO3JMT7dEEp5vK0QkSB5GHGQVxoXnsKhT5tcFroEkDpCddOpIpw63tSRjx+x8i3Ge12WN6gt855n0wrhOYkMUmWDGF3f0BzWrOuFmm1NfScZPOh5+tmSWab7crRCxRI1jMm04SVuiyOJ8MAvTAxFgRIVCZw7XQa8fzLAK7UmU4M8WLYdZMEHSEnraMUtavt1GTGJDLC1PetX9JqDQhvzEUYxaJqlk3Rn0QJA+zflwuCZVgoNUcZAqavs9LCzXgq2BnvbE0qFzR5J1HGSSP1uVgfxfBJJqXzuS3FBEHVpApixZ0VE2ETfLHiIS9PZ68weZ5GJnSWeOaODJtSXXFiXZg7tKAAAgAElEQVQCNKlx8HrXcNeEA8C3e46iQ5DNHHnRIgWUxpI8CupTldHEMpgYWifwPijN/Oiza8omwllJeuRI+obD0y2zVHLXtKQnkuzHGaf9Daf9DbH0FEVLEhnW8xTfQpG3HOYl2YnHbTqi3DKYNmRa8KqsiUZ7k7ukDUotkcE6yc5KRpFhdFSybWNer/psXmtGn1kOHpUMY8nXuzVf79bIfoTIFcd5MMCKE3tP/IxGAmyAh6oMiqIl6jnSzKCE4J/unhE9zNAPB1zXMZlynM7W97k4Oqp49GRB3UQo7Tj4tCE7CmIUw3HFJJW8KYOaWvY04SCvyJXjeLRh3SQsbnJcTTB5zCrSmcPeNER5WAeO8ohvtxWqL8F5ruqEUWTI0pbaKAba/j/svVmMZdl1pvftffaZ73wjbsyRkRGRkfOclcysYrEklkpUiTJJyYJkCYYldLdtoA3bcD/YDwYMGw3Yj4YBG+1uATbQgB9s6MGSZYHQ0C11t9gssljFmlhDVmZWzpEx3/mMe/th34yiGiQ1WGqViFiFg8ysuHHuOWvPa/3r/6kq64fuKKA7CugNAoo+NNYypo8NqPuS93tDROCgOh5VVTAfpkxFYxZD26eq7oT9KEjt4WPyfkUpSUxGqgfEl0JkJ8aTJZk2BL5l5OmPfZSrOba2z7G1fUapi5CG41e7RJ2SajOl4Uk+GPSQVQdvNWKt1ufBSNKsj3jardIbBDg+TFeHFFoSLFgGpTDO8JyStu/wnfQerl/iRpoTlTGbY7uP6eWSXi4pDdTdgnqY0M2V1S7QkvpiaqFnSvB274Bs7FCJUxbCjPnQMiu24zHd3MGfswfxMpWoOoRBTjSnaUyPMQa+1+9Tu6hQcxF3hv7hmrHW3qeiSkJHMy4Ul6b26OV23CxVhjT9jLpbUnXn2e69TuiUzAQpnVAhkGzIJfpscWAeMZADGuExhHD+inaEf7NmMwPlD7z+Cux/BP7Lydc8s68C/9RY+ybQEELM/aib/NgeBo7syI7syI7syI7syI7syP5mzWCE/oEXMCWEeP37rv/oz3tXIcRXgEfGmLf+jR8tAA++798PJ//vh9qP7WFgW+4SvrxA4yvT+I5gXGjU5Xm4dgqB5dBuVYeEbkF/7CN8gRtoGu0RcTvDO93E/7Xr/PTfH5KSk5IjlI28t7/WIlKl5fWvZASq4MkgxpQQ+Dn7iY/OQAYS/7lp4usVNtMEH5fqK1O46zW0gUhpHo5dbg8kH02KHeuuLRrcmXC0u5dnqHxlmcpXlukENp3nXuogv3CWa+0DXKkR0lCtWW5qtyFo14bEXk4lyGiECf7NGaZ+OuBMpc6W/hh1cQ5x8yylkZRGsrR4QODneE6JzkF6EHkZcSslbqV4p5u4nz9OeLWGELBg5lBnO6hXzpKVDqNSUm+PyTLFvZ0GTmyzCjUvm/hM4D/Xwf9ch/0iI3Ic1NkO8vmTuG5JYSS1xYyKn1JRmmGhkK6xnOPSFr3pHNTNZcJXjyER5EbjnJ9DfuGM9Ym0h+IoyhiVkvByFbXeJFgA/1SFPHNwTzUJTgb4jqBf5KiLs4jnTpGXkn6hmFvs0QzHhzAhnUHQLGlWRvjVAne9gfv5ZRrXHDJtqcLcq/M4r5znIPUpDDQXxgSqxBhbOO26Bd3Et4VngaTyYovo+oTq0NF4lzvIyysYI2h4GQ0vQzo2wzDtFxQGVGTTxrvjAC8qUc8tEr40izHg4OBcXkT+xDnW6j2S0mHY9Wg2bHpVrdZRp9pUVkHNB+SpQ/STszS/VKc0tiDdfW4BcfMsYCcECTRnR7hOyThX6BLCOc1UfUhYz4kbGUtRzlxQkGmDLx08RxMrqyTrSU1zMSF0C3zPcpqnieJur4opbQFe5UaF8GKVpDB2bJ5qo061cZ5fRwhD09UYoO4JYmX4ZOSTm09Txk9HJe71ecJXj5GKlD25jzozhfP5E2SlgzYWVrLQ6JOUEne9jrNcJ5w3hJerGCPwrs7gXZ1h6oseM6GkqhTO6RnElROMCgvVm54dELo5nldY2EvTQmpUoPFO1/FuzBNteAwLTSAV7tU5nBc22BqFhApaKwlVL6PRHiEn9c/D3LVhx0kmw1uPCVZdtIGq4+Kem8L9yvlD6BxAXLNRtWHpEDYKfFUyKhQq0riXOwQ/s2JhhSjUqSnkjRNWW2QCp/G9gkwL1GoNtVhFLVbxpwXh+Qq6FKxXclqeptDQLdMJpaMmkIbIKXk4tsWXuRZk2qp0e9LgScN0mOC9vEp0zn4mVg7uc/OI6xtsDSMcYYiUhZVlWtiiSddwrGIhSWDhRNHzbeovVSyEzvHwzrdxvrCBP8lwOL6mVR3ZIlotcCMbVXsyjDC5zTYppyQrYTMd413t4J2tk5SWNrHmCRYiqzRcUYoztYJCw1wIs0HOapzif36e5k+EKCFoBQq5Po24eRZHaHIt8GIbUU8KhVuznPJTzaFdM042iL+8SHwlItUQOA7q8hzyxkmeDmKeDmJ8aYjbGbvDkNbiCF1aTYeDxKccWDhQdCYgOmNhPFXHxT3VRL1yFqVs5rTSyPBVQdsrSLTEn7E+3Jmo+qqzHYIvr2IMzHoVZr0KcqmB8+JJHKFJJ4XxkZfZPnG8inuyQW21xNuoIB1N+NIszZfjw/lerk7DtVP40pBqSVDLCYOMQWbJNpzQwtX8aoF7soH3yhreK2s0bviMC2OVsc/PIp8/SaktlLaxkBCoguljFlI51+4zLFx0YimG48+3iK9EmAnrgDrVRr16gRO1Pr60WhuBsu0xKh38KcEgcxlkLv3U+s+7OkP0pUU7VwqJc3YO+flTzMYjMi3xvYK6WxA4moPMwummoxFSwEYNoqbNrLWciHG+h1idRjx/zj6PEETNDN8r2B8HBPUCVQVVtdSmUTPHPdvCf3WNykVLqxkLH3V2BnHjJKUWZNoQ1nJa0Zinw2iyZpSWRGNfgxQ0/ovLbPyDFv3csGRm8eua+FdPkWnJsIBcS+aCnLkgxxEWzlarJ0ROSaYljjAEv3aNL/wPdUaFpioCass5M//gBDU3Y2cCEwpDq/SujlVxNxpECwZ3pUKeS7znF6j8zAxCgCsc5EYH8eJ5ZoKCcekwLh3CKGM6SEhLSTNIUI4teK97GSsre1y6/pTL0ztokyOEZG1qnzPHtxjmtn3bvkKjkcKlwBb7a53+JXZ/nz37MzIDO8aYa993/ZPv/10hxB8IId79AddXgf8a+G9+wFeKH/IYP9R+bA8DQ3GAuXYOLmwwKgxvpPehWYUsJ1AlFVUShAVBkHOQ+OihlQLv7oeWCcNTmMV56DRIRUYqMrxFF2/RhYZlyJACdCmZWejT8FNUVaCUphmkjHccyyh0aQNx4ThTrs+mfArNGOHYTXjslGylkqYHDc8QOCX9QrGdOYcpSnP9PHRa0GkxnmBpmZuCbp/5TpfQKamvFShfU3Xt4jgae+yMQg6GIdvDCHP5NOLFi0wFkgu8ANUI0oyqmxE4BdLVVOop3dRHKEh3BJXYai9IF4h9zNkTiFNLDMuJothsG/KcfuaSa0GeWIy2L+0zVJspFT8lOxDIigMXTsCxWYwxdPPctkVhITGFlugcmlMjnAlkCqAeJNSDhIqXI10w507CsXk6vk9iMphqQH+IIzU1VVA7XuLHBaFjEB0LBzO5QcQe9ZkEc/MC8icvUHUFVeVCNYSyxHU0jYnwShRllFpSamkPMg4MRgHSA6oh5twG8sYJtsY5I5ND6EOWs5e5uMIuitPTfTTWd55fEroFoy0F2sD1s3B2hUgJprwCWhab//01A0ZbMSVHGKIJ7t13LfOCdA3mwkk4fRyATfkEahXo9qmGKVU3Z+pUiheWVJSGZgxFidEGWQ+oLWR2XFw7zXTg2vS9pyDLWaoOiFVBrKwwUqWaMp7U1BRdKArL1lOkgpaX0fJy5iMHVwru9GOOVYYcr04OZhLa9SG6FOgSPK+0h5UJzl587jTi0hqeI3CEgHpkL21Ic0XolAig7hmEgBOVMR2x/un4LkrMpdNwbJ5p6oQmsr4cpYdws9aZgnp7bMdFNbD+xwqDtZfHmKtnMVfPIq6sk2pD7AqIAzATaIlTIl1NGOQ83q8hJJQji/sXEkQtwFw/j3x+g9nQChMSB1CWfGOnQuxoiiFMtwaYCYSv1RkxyF2G24rhtsJkGvHCWZyXTjMTSmJX2jZLM5Qqqbk5jZkRbsX2Awv9spCRhp/amoXLp2GqSWkMvnDs/JAXdDo9C/lay6jWEuquRjSteBSeY3UGYo+onjMbJCyFGZnWTHshtwYhy7U+NdfQLxSbicOgEEz5OaFTcG8Yk5SCKa9EGzs25edPk2m7EacaQZZzMGEqiZW9hoWhrjQHmSBy7GFCTDYwnFtDXFj9dFFqV0EbRplHpEqkgxU5lNoylDhgjKATjtEje2Cthim5nvghDhC1AE+WeNKyiA0LwTCHUElyI5gODIMCHicuTS/HXDuLuLZBYQxJYex7aE3Ny6hP2r0WJYRubpmphg5Z6tg1o+Jjzm0grp0gLQ1Pi4GdH9KUtw+qvH1gx7r0Ya7ZJ+tJdCos/NTNSbsWBiNfOof8/GlqnuCgSCd+0KSZounZ+ikpDAZBVRXke4aan9LycuuTa+dgeY5+bkjKkqQsodOE1DLUhY6mdkJTqyW0vQLRsOPO5AZRD4lnCsz184jL6xTakJvSvkdhhc3qk7qhajNFSW159DX0BwHSmawXp9cxp9cRN04SKmFhnXEAeU4xYZgRDrRqI/KBre2Impk9rHQlInDgyknEiVlq3mRfU49gnCCEoeFl+NWCemDhqIHUlAPDYrPHYrNHP/dAT8bG7BSjwhBI53Dtq0UJgVMS+DmOsGw37SBhkPo87Fcs7l4avLatIQyV5Jh/3fohSWmHCVXXijhKadujTMVhNCUM8snaGWDObCBfvoSS8JQ9qMeQZNzq2f6ANLQ6Qys6Gtt3rU+0bswox7SaMG3rpSpKoaYdmGriSkPbF7T8lIV4yEI8nMA3S8Yjl6qbI7D1FGZ2BjpTSAQGW0/HVIukdFiMEqIFgxcUFnbciEBa1kIRe9SmEzvXnj9h6/uMhjiENGU2SCxkzykRwq5To1KSFQ5CGpaisa3ZCQ3uepWFS0NSPcAYbeGwpWX2qjqzSAHr2h60GrpBTc4Rhys/cp/3t8UMhlIUP/D6M3/XmJ8yxpz7Ny/gDnAceEsI8QmwCLwhhJjFZgKWvu82i8DjH/U9n7nDgBCiIYT4TSHEB0KI94UQN7/vZ3+qYvrIjuzIjuzIjuzIjuzIjuyza4bih/z3l76jMe8YYzrGmBVjzAr2AHDFGLMJ/DbwH0xYhW4AXWPMkx91v8/cYQD4n4CvG2NOAReB9+GHVkz/UBvpfShKGI4IHYFEwm4PjGG+3ictJfFsQX0+tbCOAvxqSZophANoDcMh5AUPeZ+HvG+lzOs+RD4NP0NgqK6VuA2D62gQEFQKZqdscVWxOykOGY6JXUlkKpg725hS04lGlmN3L+fb2xYa9GAUcn9k1TMrSmMQTPTn7YXl8GYwhGqMG9hMAhKCGRs5lDXLhrPU6pIUDsPCBSlhOKKfGxrKh9xGoZdnDiw7RwPCGY0jJtHHho3WOb69KDViNAbPZb0aEkll79Gwyr+5EVSWC5rLlmNfegKvqpmas5HhslfYZ0gz1qsxj8QWpBm0GyRjl1jlODEEbRuh6RfKZgKMLdQrtUDn2PZMM841JVUZQH8E1RhHag5yBQ74TY0SGvP4wEbZfIlJC3QuEFpDmhE6lq+ZrQMQgnZ9SFI6qCpUZzNCN7cMHwU4kSAKJmw14/Twz7Xap5z3tBtcmNqzbAyewK+XNhoSC6J2biPDZtIfigLGCePCRp/JC5iZtgxUk6uyXODXSwyC7dRFRpDmikgVNgJZlDAcEylBXbfgoA9hgOtOYCHC+iE3wvphYkYbyvGzvj1CyUlUvj+GNGNupnv4DDKA6mJO8Aw65tv2kC54NQvl2kldmx0zMColw1yxObZRXqcqqHQs5EnFELczW3xZSMpuCYEPwxGLsSRU35fR7FilVvvutrgzkIY3DiKe6A8OP9bTqX2PccJqNcQ3nvXl7BRCGPqFgykMfmdSqN0dY9LC8qUDRYLtk1LCOCEtoZdp6A2hKNno7FIay67VXEyYikdWvdizbYHEvniWQ5qxGMN+NsnuTDV5rjUi0QJvShDUctKxa6FijmG18Wmb6KEG5Uza07CdZJDk0GqwP4gAOwZVbJlkkglzjDGQlZPso1KQZLR8Sc31YJxAp82gF9iIOxDNllYFOC/sc0+Yl5CWxWY39a16tYFenrFeSdgZhWynVj24l1tIQz9X7KY+73Zd8onCaWmknQ+KklhZOAZFCfUqF6d3qSrwpL1KDZuJJFa2XcYlh9oTKAfGCaGCUVlAoaHTJtc2nil9cCvGMiSVNhp/kPgT1jiQvsR1S2JX4AoHtnuYp30bAXZK7vULhoWd2/bTgs1E0nBLKso+Q65tZJ7hiKSAcantHNPrM9McWJaZKcHU0hBHGHRuSSry/Nma8Ux2N6HlC+ZU1eKI4ogLjT4XJkX1TlVQm07IEoWKrCbDTHNANlZ2jvBcGI6ouoKcwvqyWSctlPWDa5hZ6JNrQb9QeB2rnROoctIv7biouoJumdItU/serQaeUzIqLHQsns5xhIFxBmqiJVCUVkVXGxglaGPJOOgOQUqOdQ7suGgL/I6FcUrfvrfvTean1PYFihLGCQ1PMNK5HWu1qtVwMQInFsSNjGys8KcMRSKZjkd2zdjPwXUhzam7MDKpvV+rQVY6SGFwKzB73Poh1QI17bA/iNgfRHiy/HRspCkNX+AKO9aZauJ5dq6sTGVMRbbYv5d5KKdkrjIk0YLdTCB8O37avkNgIutHz2W20yNyDG5DUJ3NqHifZnbBsuPJABgmtg+ME2ZDmKJ5ODbWqwPGBfhTArdm7D0kRLWMhXaP8Z5DuZshxmNIUiIlyLWx7SQt+cdualid38N1NK6j7dgoFHnuIAQ8TjzbLYdDGI3JtMaTjtXYkZJONObuMAQHwmm7ZtBPbLYYYEL48WzN8ByIpGvXTuBY++BwzfAqBdOtAYGjUY6F2rpSI4RBZ7ZP6bGhpVYQQmK0wHENnpQYNLESzHghCp+CEk1J5P54xH0NhpL8B15/Tfa72MzBx8BvAH//z/qFz5QCsRCiBnwB+HUAY0wGTHZihxXTv/Xnude42IWvf5Nyd0zFXWOJGav0NBzRWhwhtwzeaoTuZ9Q/TpARSA3t1tCm6pSD+c1/wfCDlKS01GfieMfe3Pfp1Abc6cc4bR+ZloRujh4b/LbB15p8ADIA/ftvoPdTYJVcZIi6XeC1sZvo52cU/RxGJazGCd/aVURKUBqXhpvbd+jaTWjTX+HhsIRKDI6DUOYQ46d3x1YkqerR6oxQkWZ/EFHxM/j6a+hRznx4jJ1EHB6SomZOvFmg5gPIS1ypkT5IX+CFhRVQAnAV5o/epHw6ou2vsZ9KyAro9jm1uM373zuGmrUwDP9OgSkMMgLXM8ihQSiJ+f3vYMY5C9EKJ5N5y03ZH1JrJXRHAWo+RHdtU1dVgVMR1OtjAPJ9iQqAr38T3U9xxApVpXi2E220RsgtcFfrFA/7ZFoiQtdOZJ5AuBOGhK9/G7ShNEtEDtBpwGBI3MqQDw1qPkSlBdmHdrF0QsCBIMxRNQG+C7//LYr7fdJyjaUghuEYhiM68wM278wi6wqXgnp1jFACJzSE9RxTCpy6RP/hd9HdjKq7avHg2sBBj1ZzyIO+TRurKQ8ZFuRa4DsGU8D8VI8H23W76fj6a5TdlNlwhWWvYfEXykG5JaPSQR2vop8OGRQSUfVBOYcCbf68hN/7FmU3ZSFaIXA8qDmQZgRtbacPwF2OKPdTfNdi/lVT4j2y7eIIeK8XMCgET8eavSKh6XpoI9hPDUkpUXMRQo4JtuyhSvrgU6JzjXAF5g/foNweEzlruFLY/gTQH7KytMed9yuMS0HNNWRacK6WUDz8tGYgJTt8j1itsBLUgALSjNlWn3f266jVGnrT0gOLWgBZgYjsQue1gN/91wAUuwmuXGUqcMBV0B9SaaQ4mwY1H1iq0VsSx7f1L3GY4tYn/eEPvk3xZEhWrnG84sN4BPs9Lq8+4duvr6HmQkw5QogUk9k+1eqMDqlyhS/Qf/hdyu0ET66zXAkgyCFNmW4M6G81cTsWWtXyLE2fKaBaS0gmh2a+/k3yR0MKs27fIc+gKHHdktwI3OUY3bd4YFx16GunpsB3CecM91536RcCKJnyfRpej9AtGJeQaEknsNSpg0JSUZpMC0pjqKgJVfPXv0mxPSZWa9Qdz26Cxgnt+QHOPcP8RBxpNoDNxGErgZXY4q67ORQGzB+/Tbmb0PBWCRzH8n52+6zM7/Hm3Tn8jRjdtWxhrrAQjY2FHXb3KjZ4kBu6/ZApH3Y9BRXfsrG4xWT+dFiwiBg2RxJX2oPrtG+Z3dJSwu98Az3O8ZwVDvIJhK4oqc6keE/0Yb82Hwu7kfdsnZITTXz7z16nfDok06s4UsAohW6fjaUdAP75Vg2n6eGrHMgQngX3Vtop2dDBqcrD/qDEOm0V2X49HDHT6rP7eBp/2cLLqu/a9tVjzcb8Dg+2Gham83vfotgeMxOu8nBoWeeerfTt6ohbvSrOTIiIMpJvSAhcSHJk1QFPITw7Nsr9hKq7ykIYQlRCr091NkM/BLVSwXQTC8kLsRSpUWbnTN+F33sNgHJ3TK5XWQ4tXJFen2OL+/zOoxbOtE/gZcitDOEKokWD0UO82mSO+IPvUDwZocQ6S34VpA2kLM/s8/7DadSMizMqiZSmokrMWDPTsgeuZKthA1lf/ybF0xG5XrPtIez6FzYyRvcc/BWX4H5Bv3DItaRdH6G1wJOGrUJgMkOvFzAVQKffgNCDvQPClg30qaUYsT3G+6jE8W3wCSCKLdMcoY/4/dcot4Y4YoVpz8LG6PY5trDH1KMmaj5E9jPGbyvQ4NYM1TAl7TqY3KD/32+TPcxQ8gR1T+HcWIVun6V6H2NiaqcN6k4XgGyzTaRK2jND4kHGG3tVWz/1f3+D7HGG76xR9xzkjRPQ6xOHtk5PzUXo/YS0/DQwI0MbLHHrwO/afYhklYXIg1jDcEy9k6Af2c+HxxzUdoH7iTkUXdNGEHu5FVP7w4y9XgPHHBB48+S5RIwdrkxJvv5wk5kQUu0QDep4KJq6Q+6M2OZvvz2DCf21fofNDjz7uwH+k7/I73+mDgPAKrAN/O9CiIvAd4D/HHiZScW0EOIH/uKkAvvPXYV9ZEd2ZEd2ZEd2ZEd2ZEf212vmrzML8FdinzWYkAKuAP/IGHMZGAL/LT+8YvrQjDH/5Fk1NsAL7peh0HTfE0TKcLLu2wLU7S7BmmW9EDdO4rx8jn5iNQK80w0a1xychsLsDhl/mLK3GVNT89TU/GEhL40a1WZKN3eQL53DuX6cnWGE/x+/iH++ibdqo//e2Ramn7H/nmI+ktyMF+H0CnQalvEgd5gPClqeIdMwLBTLMRTGMOsX9AuF3h0zvlXYqzTMRS7Uq3D3MdEJew9xbgXnpdN0c4lYm6Fy3iU4EdCIx0R+jkkKem9ZEaSa59hioIc7BGsew1whr60hXzhJP/cwGbgbDSpnHJymwmkq6DQxvZS9tx2ejCalzbNTsLVP7YTGFSBfvoQ8u0CSunh/7wt4Jxu48z66BLXaoNxN2H/DECs4UXdhvgN3HxNvSAs/efkS6vlV9ibiL+6JOo2zmsZZzf44wBgw/ZTB90oMtgCQ5Xl4uEX9c4GFQFzZQD23xEHuwEoHjs3inJyGmbotJhvmDN9O2U2tuJM5vQ53NglWXQQgL68gb24c9imdgrveoHnRICMJM01MN2H3PZfZEDqhhPkpeP8e0UllC4i/ch33ygx3t5qoX30B73SdcN0lTyTq1BR6P6X/IWzUDDUvg/lpuPWA+oZmVDiMCgf58gXU59fYyxybHbjYonWxZCcJ0Dnobsr+W4KKY+gEju0PD7doXhG2P1w5gXNxgX4hYbYFSx2cE1OIhaYtDBtkdN8yuBOIjzl3Evb7eMs+w0IxLBTixknUy6d5PKigU4FabdC+VNr+IGFQiEk01XChUSFWBb5TMhdJK9700gXUSo29nh0XwcUGwekQXQrUko3w9m9ZHnshgBPL9vrwPtVzDqURfK6VslG1/W0vc2m7nxYQL6g6enfM6MOCvdRQaANz03D3Me1LJaNSIq6dxLm+wqCQ0KjAfBtnrQ3V0MLHkgKTFGy/6TLtw0wI5soZmyVZgEHhIK+t4dxYs+JGBai1GjMXU+uHZhUzyHj6po+S4Ehgto358CG1i4rCgHjpAt75Nr3tAP/v3sQ/X6dyxiFPJHkicU/ZOWJwVzLlaVZiYM6OjanLBeNSob58CefGKk9Tl73MxT9fp3HO8LBfsaJA22NG9wWLkWXsYWEGbj9g+obNHIorazhrbZ6mDjQrsDgFi1PI4237DtpqRswHmjNNh5onibycvJQIBJGjWY9Taq5lYesXDkuRpuFahp2D1INCs/WGS8MztAMH1hbh1gOiDQ9PwlKUsBQlTHkFddfwd9Z3cCVMB4b2BGZSPBrRe18wG2iOVydzxOMd6pfsuBA3T+M8v852qtjJFN6ZGo1LgifD2Io1TXlkpcO0b2h4Eo7Pw3ybXurRSz2qro34LkcF51vqENXTnAiq5UZgCk33LY0jYCUOMBdOgZT48w79QiGub6C+sGbJoHLwzzZonp+Mi3YN00u58y8rLMcWWsLxeeiPqF/3qF/3iBXIVy6jVht0twL8//BF/LMNwhOeHRvnptH7Kd1bitlAsxi7sDQLtx7Sumqzbs6XLqK+eJKnqUtSSryzLVpXrYikzqF8OiK5p5kJNDORy0zkWvjdrfvMXLVsa+LGKZy1NruZY4uLl0z8pakAACAASURBVDs4623oNCyEJCnof2AIlaDmSjtH3N/CW/FJSgdx4Tjy5oYlutAQXGxQPzMpTJ1p2sLXUc7uG5L5UDMdCqhXYLdH9aJLLwf5pauolTqDLQ/3338edaxC7aJCp8KOi1HO07dD2r6mEzpwbB7ub07mORfnlQuonzrJdqosgcOJOq2rZuInx86V+wndDyQbNWzWbLoJtx8SnbC+c165wMovuWynVmSwfd2KZhVaMBuAM+2zNwpxBByvBpiTq/BwB281YD4sEJ87hXrlLNsjywSk1huo9Qa10wan7tq1c5ix+7rNqDZ9CccX4ckOtase075B/ORFnOvHLRvgr71IcLlJeL5CnjqoxZDRBzk7dyOWYpgOBWbtGNSrtGeHrFYF6mvPUfv1DWq/bttjP1NUroQUhWTaLzjIXZLbGYMnio26pOoKzPI8CEtU4QqDuHQc5/oK25mCxTYsTKM22jA/gW2Oc0a3NRVXUHGFHRePd/EXnUOhSufqEsELM/QLh6xwqM+nrEwdUKsmqLZd17+51WbJLNIMV2nMJ+SZw8lKijY511sj5kLY0Xf4+YU6K6pF2yz+efeOn2kzGEqT/8Drs2KftcPAQ+ChMea1yb9/E3s4+GEV0z/UAulAYNVutYHQEZhqFdIc+eXrPEk8CG0K9SCzhwPz0hXEV24iOxXEfIODpyFbvZhhucuw3MVMtzHTlkWn9p9dIdMC4ggaNUvLub6OeeEi4pWrNkV57TSi6vFwp26fycF+Hlif38WVhpaXTxZVeG3PZyXO2KhqhqWknzs4G1MTRhbBQVqiJJZdoB4jv3qTO0PHYjF9j6S08Cb55evIL11l4R9eZPkfngVlN9wAyzGYmn0e+epVtlMPqjGUlhVE52Beuorz8zeRs1XkbBUCDzkdMxp57KclB1mOmWpDWaK+etnCCzwXppskhYNeW4MXLiBfuWz9cOUksu7xZNt+77RvMPOz0Kjg/MJNuyGNY2jV6RfSYpdfvIT6pedRv/S8xQwLkMtN8kTy+k5JVhrrhzhA/PQ1esXED1NNBoXFVJoTq3D+BKwu4/7iVUSoSEeKdKJGaVptkALnZy7zNHWhVoWDPtoIe+UC8+JlnF+4iZytgO8j2xHDkUc/F5QGzPFj0Kwgf+46GjBxBM0qU9EYvbqK+PwF5M9es2JXZ1aRTZ+n21UOMsF0Y4BZmId2FfWrL5BOsK/EEdQrPB7bjbW5eQHnF24wHSagwVlvo0vBg7GknxvM3CzEAfIrN8ieqUW2amyOLXbbnFi17EPHl1A/dxkRKIpcsj0pgTDV6mG/eZoqnqbK+gIspliaw2eQnQruRhMlDJtje6haiOznIi/nZLVgN5s8Q7tix8XqKubFS8gvXcOrasSL5xGh4tFmg2flAqYzjelMQz1CfvWmZQPyLfVhbgRv7Ds87505HN8N38FZaVDmgn6uLbtQZxriAOdr1xk/S3e3GxYeEwaYc6fg7BqsLqO+dgURuYjIxQ8KUm0ZvUytbiE2X73E48S1Y2OcUAkydAm8dBn1791ETsUQBsh2RG8UcJAJPAnm2BKiXUG+etXOD54LzQpBlKM3NhAvXkT+zFW8uMSLS7hwAlH1uPuoxU4mbR+an4XQx/nF5xkUjp2nmjU+GTqWqemlyzi/+Dw1L8cY7CGzFGwngn6OZUGrRsh/53PsPFNlbdc4yAS4LubcKeuLkyuYYwt4v3zNPiuQlrZfg1VCfXWuz7f3FC0/pao0m4lkJ3M4FqVsVEd0C3s4IFCME49PBpP2nJ+FTgP56lV6haATj+jEIxpehhKG+bkuV5o9LjesYNupZhdnJuCTJ012UwvhMfOf9msNmHYTqjF3Bg7DQiJevIjz8zcRWIUoudxkpt1nPxN2kxpHoBzaYUI7TJgK4HhkWbAE4EtYjccshGOORQkr1QGi4k3YemAqkLY/jBOcrzzH47FrF5M4JM2VVUB/6Qrql19AtCLwPWQ7Ig5THg5tDYqZn7P1GT/7OcTPfo5+DvgetKuEcY5eX7dz5atX8ePycI54sNVgK5Uo8aw9Q5yv3bD9IY5gqsVmMqkfuXkB+XPX7d81qDPTFKng8Vh+qkA8NwuRj/qF6zZIIARMN+jmAhwHc2YDzqxiluZx/90riIqHLu38IgSYRhNCH/nl69wbuba+YzBklLmYAsxPXsP5lReRU5GdJ+sBsh6QpBZ+1s8nc6UUyFev2VolaZmz/KiwfvjiVeSrV20NwqUNROSy1bOsVdpM+kM9Rn7lBomWdly07DuMSgkvXMD52g2cr93Am7CwOasthIC7A7vZOZwrv3qTeyOFqVUtWxOwmfjIV6/S+aUma5WUa60BouqzOr9HaaATPPODh/zZ62ynytYkSEngWAiIeeES5oVLOL/yIqIRQOAhqj5Zpngyhv1UH45v+epztp9KCc0arWiMXlvDvHgZ8cUrRPUc+fIlujsB2/2YUtt9DGEIjkPl753Hf7YfaDWg1WBYCMalg3jlKnP/3SX6hcOwcNh/EnL7SZvSCFINhCGmXqP5Xz1n5zmAetX2T20wp0/AhXXMwizeL11GhC554pBpy2hoGg1wHdTPXWYnc9jJHNuvs4KKsgruwYszzH01tMKfgcRRmtLAJ/IT0rKHv6goS8nzJx+SlxZyVncNUrgsRxlXpxRfbM7/qG3e3yL7t14z8Be2zxRMyBizKYR4IIQ4aYz5EAsPesMY8/Kzz0wOBNeMMTt/U895ZEd2ZEd2ZEd2ZEd2ZEf2Z5nBoD9DWYAfZJ+1zADAfwr8H0KIt4FLwH//l7lJbjSiVaF2vOTewLCfGcTBPpw5jp6ZYTlK4Y0P4f4mU+HY8nW3Wpj5eXsy3h2w24/wnBIlfZT0EX/yJuJP3oT376KPLdvIzIMnmG9/SFIq6HYxnQ56ZgYAvb6OrPqsr+zwcKhtFKAooBoTzxRoA91cIQV82NVk2rAYjZgLMg5ySbeQkOQEM5pgRjMTTc5upWVN0cvLTPsG3r8Hb9/m/a6AZg09N2evM6fR584ipytUjmkOckE/F4h+H84cx3SmiVUJ37sLm3vUvcxGu2o19PLyIesIE5aUzvKA1ZqyxX0A59YxnSkejQXcuod54xb7aQD9Pnp52WYPAH3mDKLisby0z/0hTPsljMf2HWZmkALEBx/Du3fo5xYuZebn0QsL6IWFQ85lkpzKQsFC5LCXZfa5Jn4YFAK++xG8c5fdVEAcYuIYvb6OPnECfeE8cqZKbSXnINOMCoPY3IRzq5ipNi2vgDc+gnFKVjpkpWMj4lNT6Lk5hBS27aSgs9inMIZeZizLwoljmM40pQHx4R3oDhmknvXDwgJmyjIi6FMnEbHH/HyP+0OIW6m958Isem6OqiqpqhK+dxv9jQ9wpWE/l7ZPzc3Ryzw7YrOCxvGMXg6jorT9Yb6DPnYMIQy8cwfzxqQSuFnD+AH61CnriwvnEe2YxvGMJ6OS/VQjel04voCenuZ4nHI8TuHtj+D2YzrRCLSwfliYCBh6ClfaTNdBWvJoBBU3516vyko8opcLuPsIhtaX9PuH48IY0KdOIedqLC3s83hsI7Rkub0WZ9Dz8+RasJV4BI7h7gDr2+/TUTlIbQFftKBZrynLhW40tGz/Dx0DH92DD+/zJJHguZgwsn6Y9AfRqSE6NeLZgmEBSoA4OIBj85jOFIthDt+9BftD9gahLc6s2/ubZ+NCCubnukwH5jCiztoSemGBXAO372Me71v9kl4XvbhoMxgT06dOIpshK3P77KSwm2ILDBc6mKk2rjBw+wHm9Y/wpGEvc+zYmJkhKSZsQqOMeL6kNDDINCQpLNo+VRowb9+l+Fe3mfKN9YMfTPrESczaGvrMaXYzm2m61SvoZSVprtgahVYzpYCDzGNYSpxJE0wHCUpqnowld4YuwlfMrfZwn60oWQ7HbN8fFoK9ccjeOCQpHcalYND1ma6MiN2CpLTc/SL2WF3cZTf7vnt0WujZWVpehvjeLfS/eA+DoV8IOz/MzlrYymRqrC3ndHPB9njCwuM4VKKESpRwb2BZpkaFw34GShpaQcpMZchcZUjsZYhGRDin+aib03u2ZizNYTrTrMYp5o2P4d6mhV/JSX+Yn0eoCaOSp2gdSwiVsLoVWsOJZczsLGZ2ll4OfPQJ5vE+vYMQut3JXDmZIzY2kPWAkye3eTicQM+yHBbs+Gl6Bdy+D+9+zKgQPBwrzOIiembGFpcbOz/ESza7sZXkbCW5nSOW5tALC0SOge/dRb91DymAwDscG2ZtDX3+HKIVU1ksyDTsJCViZweO2353opJivvUR9MfoScaZagXzzA/jBJQEJWnPDUlKQamNneuOL9pnUAbuPoBhSnc/tHPE/LwdG9r6QXSqrC7u8vY+DHJj14xOGz09TVUVcPsBvP0xkWP1I/T8/OHal0wYk0hyKovFp/1SazvHLC4y42tEalnJxqXAkxq9tASuYqU6oBkkiFpAZbHgrb2cQYHtD8fm0LOzrEQpvHsb8/YdBrlroayNhr3m5xG+ZflCCqaOjwicCTNPUdr2XFpiJ5Vw/wncecTeKPx0rpydRTgGvbHBbj8idHO2EthJDOKPXoPX3kWfOcWdAdYveQ55zpOxFQbUc3OY2Q5JKdhOHfpjn6yUvLGT2rn0j7+FeO0d9Il1BoXAvP8A893btj+063+6P1y8gJiuUD1ekmsr+Cj29mBlDjM7w7Eo41iUob/zCXp7yGgidMhsC5anERL0qER5mmNRimdCsnKIyTTt5RHhjKbuLXBvGDIqBZkeMC4dZoOSpveD93d/++woM/AXNmPMd4FrP+LnK//2nubIjuzIjuzIjuzIjuzIjuwvZ7Zm4K+XTej/r33mDgN/VZZrTfHeU7JdQ80TbI1LxOY23HqAqNfYSib4z3FGOomwybufQOCTf9zFaboM8xabSYAvKvamIxuyKh/3kTeGJKXBfLIFwLhQmN/4f5C//JKNgADi0SOyDw8Y9XwcwSRS+ADSnMGmxel9MnI5yATzEewkmvvDCCWgnwuariZ9a49014Y1Cm3oFcZGFl7/AOlarm8ztqfLuifgziPETMdGSXP7vPk7O2S7hqQ09HMQT7fgnTvQrPM0cTHDA0ToUhiFKQXyyRNMGJK9bylVvXpE8p19ikTSyy0dIGUB791GnD5O6GA5vXsprowx//i3kL/yE5DlVnn1wX3yj3ukQ4+GZwu1xPYuvH0bKSVZKeHJAaa0OM9ES+SDB5PKUmwxWAnpW/tkB4KWD5GjEIMB5vUPEdUKUtgiJ6SwBYm3HyHj6DA7QZaTvbVNtiNsIRkg9vYx370NP1HhIFOYUiOygv00tD8XIB88wFQr5Le6uNWAwb/coxhLtIGmL2xU5u2PEKeOs52Aub+D6aeMigbmH/+29UNRWD88ekT+YZd06BE/U3cej+Hd24gwQIoJJ/5m16omu7CTCuSjRzbai63pyN7aJTuApMDyTnd78MaHCN+3GOO8BClYrZRw6wHS96wCJUBR2P6wJ6h5Ez88fgp3HyPi2NIrAmZviAhd+pkH0iDv3cc062Tv7SNDSWnqhI4gN5qtccndQcz3ei4328bivZ920ZsDsqIB/9vvIH7xC4djUzx4QP72NsnQw5NWEfNQR+PNj5GVGIDdTLGbSh4PC6ZDxf3x8PAeniNI39yl6FtqxgKD2O9i3v4EWa+SaWCQ2jbFwL0nyDi0fihKmMwPAHlPMB1AqgVicwvubSIunaSbO5jcKiEHymAMiMebiMAn+7CL14wZf2uPbOzxaDQZ3+MxvH0LqRyGhYHtHnp3jFIu5f/82zh/95XDTNuhLz7ap9+LCR3YTYxt63fvILzJ+P5kGwLFtG/YTiVicxPR7eFPNCCy9/Yp+jAuDaOytL587zbCtToQFBpZdYmVtv1B2XY3c5Oyq+GQ0lg9gXFR0vQV7x7ULC2p1JTG8PHAZ1QK7vQNJ2qCD3tVqqrEk4ZYGdK39sh6kvFExoDxGN78AHFmlX5u+OaunUOnPE03F/yv7y3xi0t79DOXYSEoSof8VpdhP2RUQFYay43+7h1kHJFpB3N/F1H1mfLBAGJnB9Ef0PAzTAHZ65sk2xIpsGrQj7dgr89Oz/anXqbZTBQaeDIqWYklm6OQ427OOFf4XkHxzhb5PhyvuuynBvHwCdx+DC+EbCaepSweZeylFTumH28ifI/8wwPcakjyr7cpRuIQW01qo8dSfd9Su91DPx2ilIf5R7+F/LWfmmSZzGSOOCDtO3gONjvxzA+BjyMM5pMd8BxmgiqfDIXtD1lGaSSmEGTv7JLt2Qix84x9L8vhg7tI3yPTAtNPQU8oX289RLquxbIDFCXFO1tke4K1Kry2ZRCPN+H2Y0S7yV6mELEHSc7DUZUzOYj7D6FeI3t/H68ekb65Z7926PB0bLHiYjCwY8OzBcQ8OaB83CcMHPT/8ls4f+enDzVwxIMH5G8+ZTz0iV1hM5ijMbz9MVJO6soe7oGSeBIejCbjYmwViZU06BKy9+3YSEs7Pshz+N4dpJTWl9/8HsXtHk1vnX7h2CypFPRSj0w7rH/3MaMnkk7osjXWiPuP4e4TxHSb7dSFYojwFUoa0AL54KEdW806+Qf7uBNfFAMx8YNBdLuH/frDgwK2DjDjnFxH8Bu/hfjVn7Lr68QPvcyjP3RJNeynJRQavdlH9PvsJRr++E30vqXhXoiOMSiF7TNpiiMgcAyjzMWVGo1hmGvMzgDTTxG7u3auzEtwHTq+/tNr5ySjk7+1Tb5vWIjg8RDEoyeYjx4jalXrB7BU33nJoJAUpQOfPIV6xN5WRKcyZGerxqh02DcPKHWKKQxbdytMLw3oZo/YTh0ejSDJD/g/Pyn54tykDvLHwcxnHyb0Y3sYGJmccr/k6YMqDU/wfjeD+5v2h7/3GnW3yeBP9pEOhG6TYgTmOx9hDhL02IDJGZeKbu7wePAmAEavAJBtlvj/1x8ROMdIvtslPZDMxA7j2zmVf/46ZpyT7DsEv/MN9AhuPW0xE0re2U+ha7nS33vYoV/8f+y9SaxlW3rn9VvNbk5/z22jf/GaTBunKVvgKkolEEJQKosBFhKDmkAxQExAQsyoGRMmSIgZSIVUIwYUwpbJyrKzTBobZzrz5cvnzHxtvBfNjYgbt7/3tPvsfjUM1nnxntBzpim7nM7w+UtLEffufc7dezXfar7/9/8UtYVJ7dlPBV8dCV6UMbmBZetfBlc+eR4WtONEcJiX+N/6DvRj+L13adxtmocr2hXc7bqQMOR3/zg85yfLENxl4cnjHWIpOMwKeDANVKjf/g5v9rcpf7QMLm8OaCuJf/tj3HXBZxtZPwlJs959eIuugpkQ+H/yhzBK8f/8h/T0PYp3QhKSg15OddjS+4N3cYuKeqHofOO7tDP44YsDBJ5Ietzvv4/ox/j/60fEqk/90Zz8VHO365g1Cr77AfYyLP5GaY92JVEdx3c+Dhm2lQxa9WiJ/81vs2xfp/ogo5xoRpHDzwrE2x8h0gh3kdEcVngP7z+8wV4qwqLr2RkiUvhvvsNessPquxkq8ex3Qn23xbouzle0M4+eF6gEvvvBbXIDWzH4b3wvPMPZe2hxh+rHC8qJZr9XUD0z9P74R7irnGoV0futb9PM4b3j/bAINuB/+7vQj/HfeBvnA32kfG+FqSSx3ONu1+O//T5+UXHQ61FnmmTP8oOPblFaT6ok7nf/BDFM8F//Hs+Le9QfLmmXQe3HXeWI7z9ADJ7izpY0R2HRffh0hxsdQWHCQpnG4L/+x6h1cu/yRxnOwiAe06w0/nsfYy8KvAObO7oKzgpP4QzTuqBxA1IF3zzrcLPrqT9YsDyJ2epVlI8aet/+IW5S0Cwl6TffBg9PLrcZRJ4XcxfqERBS4L7xfQp7h+frhcQoVoxjwWP54cvxnRuL0KFfJ8qjCXr9QkvsN96ldvdpHswpziQ7yT5+UcLbHyP6T3BnS+xlmIwA/p8P7zGpCS7pT18A4P7p9xlFN8nfWYYEfHKILQX++w9wV6Ee/HSFjODdoxsYB7X18Hvv4LXE/+67dPU9yndnzI5TlHKsHsPW77+Du8opF2EC7f7eO5i552rVRQrIjcN//XswTPC/8y5wi/zHJdVK41nzOr/1A+ysoh8PaFahP7z30QGpgq5S+K9/FzFK8b/5bT5e3Kf+JKecKrYii5+V8N0Hoa4Hh7hFhS8NhbkfaEaugRqs1yxbyQ9nfb4yhEkjOFo57vUlxnlOK0VHhYX3QDtsDt95GMbmpDbwhz/EG4f/g/fw/k4IXgaOC8luArPa862LMan0zBvPJ1fb7GY5TydbRDJQEfzXvwexwn/j+8Ae1QcZthT09R6x9PD7P8DNSgZxj2qh6fUMHz45IGs9uVknkGsM//dF6NO7KZyU4TBDIli0gu9OuixazSdZxN+9seQgy/mTj26xFcOniwaezkLys995m51kl+LtGc7CzZ4M9uH7H4c5o/L4WY6I4f0f36C28Lwo4Ztvh/7wz94J48rcI397zmqSoLWjeOIY/P47uElBnWm6v/0d2pnnTw5vUtmwwXS/806wlf/sBwh2KT/KsaWgp/fYSwR86x3MixXjdERbKRIMjx7vkSofEoZBmDOGCf7//B6L9j71xytWlxGDyOIXJeL9x4j3H+MXFc2zAhx88nif2gbKLedhcc83vktX77L69hyZeN4YCGwt8H/yEHuWB5t2uXw5d3z70R3GieC68vg/WM+j//xdBHfIvr2gWkUo7SifOgbfeht7mlHONZ3fewffet4/26OjBDPW9RAr/B+8B+xSfrAKY5L9QDv61rvYSVgUD+MtTCmJcXz44IBV61k2Fv9b34ZuhP/dd3m0eg1zuKS+hFHk6CoHX/8OLm94b/4asfT87drz4PkBNzvwnasKTkIeA77+HSK5T/WDKe1K0NM7VCtN791Pg/24zPGtx58vcC384Qf3iKWgAPwf/RiMw3/j+zhuU74zxeSC3a6getbS/cPQH5pc0f29d3B+SGElh1nJjBVU0J616P/1W+TmNs2DBaxF/iIBuRHwT/8INynJzOtsRY7Kak7LFOcNL6ocMerQPF4R/eYfUpi71B+vaDJJX2/jswrxw08QEPrD4xzv4PHDHSoLi7aFo8VLW53KEOR78R1Ba2L2k5bCaIq3LyinS5xNqSaS1kn++DpGiojWrPj0e9so6fjue3fw/h3en3lOyopuvMchxwyv7/OknvEqYBMzsMEGG2ywwQYbbLDBBn+N4Zz50vLngRDivxVCnAghfrwu//4Xrv1DIcRjIcSnQoi/99O+65XdDHhcyKQIXJae2hv8ZQZSUn+YUTuBjOD8+YCsiWkLhT1Z0Z43yFQge5JFq0mlI9JdIt3FTwv8tMDWUD2pUcKjOtDWOlSkE7jrnPqTHNMozFk4pZACLkoXXLZagfO0ToSU6hLOigYpYKh9kB9r+DzgCZjVCbM64bL03E47iHEH0YvJ3y/oKY8aSOYXXQorcFmNfbGifbxkdaKpZxKZgHGS3HiUkNBYSCOaw5JZoxES5icpWjicDS7k9qxFJgKZBNefHgpiaUmUIBICud8HJamf1hgXMqt6FzSavRW4WUnzuMQaiTkOJ+qR9CyaIEMpd7pBruy4ZtwvUD3J9aSP89BVDnuaYSctdtKGwMM8wpZQWMl1/XnHFZ2I5kWLFp74hiJbpoHu0QuN7y4yRKqpFxI9CEGpV1Vw4bujGWjJ6ocl00ajOp7rkx5ZE5E1EaZV+FmJmViicThh08NAnSiN43lmEbEKz/C4JFYQbUtU5EhiE4JlL1Y0hxVtK3G5QQgorGJSe4QGMUwQ4y71k+ple7tWML3sEknPzbTFXRVUz1rKNqKuNDb3zNuIq6qlsPZlf6ie1EQSopsRZRZ0tEU/BiVxZ8sQ1OdAdQXeC3LjWbbgLzJII9pnJVJ4pPDoAZw+36JsNdZI/KrBzBwyFggNlQ2BhQMVsad7RNJzkDjOCktuBHpHYdeUoyZXuPOM9qjCWYG9KLCFJ2s1lYWDjgz1GCvEuEN7GsZWotY657FgN/HsfyFcqHWOZgqNVcxquNNNw7ummua4JZEevReRZ0nIe5BoRKpDPThPO/PIjgwFWIY4v0CxSiOKhw3XtUYqOD8acl10aAqFX9ZURxbVC+NIdsI43k2hHwnQEqEkzVGNEoJoWxJFIbDTWRlOgJ83COHDWMlqhAKH4LKErpaIUYpINO1FOElSHc9i0SGVnvs9gz3Jac9aaqOoK011Fqh0y3XgrRx38M5TH7XspxDd1Fxf95k0GjoRohcjejFuEfqcW5iXp9AjldB6y/NCMowc51UI+K9ssFU3U8d+6pg3gseZYCvydJUjvhFoF5elCTkfGotINM3jMuT0IFB7SuNZtOEg89kK3p14SuND9nMFrZPkrWcrUaEexh3MefBmqR5cn/VQwpNKhz1d0Rw1TMqUugrZW1snqa3nvFmFTMvOE8tQlq2jMNDTnnnbUlpBR3kO84hYwiAOtn/SxGQtbEURvjKhP3xQ0DqBHsD0vMeiTqjLCDcpaU+bEMBsHTIR67bw3EpTPkukYc5rzHnNMBYkN2QI9Ae8D7ayPQ7vaE4rVCcISxgX+r+IFaKXYK5DA3sDs+suqXT80rAJnonaMSlTTCtppiDxgbrmHa13wd5GiuJRu7YRmqtpn6tah0BXCFQTLSnOFbInmDcxpwVEQuKnK0gj6oeBUqb7nqvnfVZtTF1o3FWBmazHhXEhU3lf0NcWJUSgVGoZ+sRhiRKCZHedhVt6TBPGhl0YnJXYswLXQGkl11WwtyLViFFK+6wM/g4HV+d9htryRs/gFjVmYjGTIC5Ql1GgzxlN6zzDOPQptKR5VrOTeC4+7PDOg9tUNjxre5RjrlqmjcB4gYxDPVxWsPIlflVDrGke5zgPqi84Px1SGE1VRp+vEWYmZCA2jmhbUjtBbhxXkhRcxAAAIABJREFUTWhnkWja05qsbVE9qFYRjVWYQuLOMprDEtMoqo+CVq/1AoHgK8kOblaSn2vqZy1fG8dcP+5w8smAk08G9LTjTsdiXqwon1j62lO5MHd3lCWRioO4iz2a084F1YOSQeSJbmqW05SLz/qD87hJAVJQTSQyhmUThyB8X+HzBmJF9ajGehGkRLstz6YjZo2mMuFdzq+HIelzqzBWURlYNsdYl6/FWRxHRYKUEfsdQeFrtEiIiMmM4YX4+M+65Psrjc9iBr6s/AXgf/Te/+q6/A6AEOKXgL8PfA34deB/EkKon/Qlr+xmQKGQnaCvf9AJk5wYJLiLjIvDPon0RNuCXrcJKgxO4HLH8igGBa5wxNJx1Wi8d3jvKD41FJ8a8mnC5bN+WNB3JMfXo8+8dLiV5cXDoKcvUonqh0XknZ7Aeg9Viz1eMoxbWid4uoJH/jnT2jNrAn0lb6Ef5jb0WNGPWvpRyzgJChVCy7DIXGl62uFKR9Mq+tpjTkumH2uuPulQlRGnZyNUT7LdLckN7CSBnuDOlpx8OmQcG6J9RdoNCw+pPL40ZKdr5RoZErcgYRg33Oo4KuvwrcVnNZOjLvMW9I5iftHhNOsjlMfnLReHgSesdmNkFzrKcLMLfW0hVrirnGYuqBuN7CuSyFC5oBFuF5bFs5jFs5hYBuMebQneGOTsJoRF8CDBnWfkV4FPDbCqYxLpMY/n+NZiJzXmKCfqOlBwr1ewH9JLIIYJ7izj5GTEQdoQ70pG45JB3DKI27AIri3FpQp9Yu2C3kkrfmEkGSUKkWjcpGB2nFJZkAPNi5MxJ/MBxSzGZS2njwefhT8Q7wpudCreGvDStWufzVieJRRWUlhJ502FWxvYaaPxxpNfxSjhiCKH6gre6K/4N/bilzQAd5VTLxRD7fGVZb7sIoXHnuXQWsx5jb0IVCkEdCLDbgKfZFlYGJ4sOPu0TyxDv1c7Ef1uRazCQtbOQuIbABEJJg3c6ikkghudiKE2COEZxhLjQHYU75/tMVl1wwZgaZgfJWERrMNmoaPsS317IgWRwhzOmR6mZEZytPJsxeH6tBHcEtsvx/d+mpDsCkZpTUeLoEilJO4ip7jWQRvdQVYmbEUOd5XjyxY3a7DXzUv1GYCtuOG1PkEpx3nc0Ywnj3c5SFuiXUG/V7PbDW3vcsPkrPdyXAgteG2Y0VVBA1wkGnedMztKiSSIWHB4MWZZpFSlxmUtLx5u4X3YkHkHehR0ym92Q/wD3uMuVqEeWkV8J0JJR+tDXIOrHavzCC1DB0r2PXudilEsUBK8cVAbsvOYG2m4J6tjWkdYrLQW31raoxJ7VdFMPNeV5TgPNuBUXDGIYNpIfjQtebIKm7ZYCo4KSW6CLbMOFq2gcRLfeO72c351RxNLiehEuEXF7Dhl1nieZ5bnmeXD1ZwPZyWN9ewkgdO+bB3zNkJ2w9i60xMhFkZL7NGCxbOYlVHonYi8ibFekBmFLx2L08CjB5A9wSBqeL0v2FZdaCz2NONrw5KvDUtGcchfsDJQuJaO8lyUcFFCV3kaoxCdMCV2teBOX760lU8e7xBJjxwo+v06JAwEzFVLdhohtAh2ErjTX/HVkWDemNAnrwsmj1Mmj1Mq6xGx4GwyJC9iyizC5y3nD4OtjO51kT3BzU7Na30RJmgdNvP5scJ4SfpGRBIbGhfshV20LA7jcDilHdEQtHLsp4E21l2rv/m8IbtO2YocSBGSa3lwkwJfG9ykxl4U9G5ZZCoZRC3bSRh/opfgThacP1rbiNsRnU5DTwc72Z6Zl3FwblaFjixgJ6noKE+1XvPY8xX5hUYJkD3J88st8izk+bGzhqtPOngPsq/QI8lu0vBaXxDLoE5kj5dMn6UUVpLcjxj065d2005a8nNNfq7RyiKlJ96VDOOGm10Z+Pqpxq8a2pVgO7LUTTAEsQTnBZOHKYtnMR7QwiMSwXZSc7sLHZJwoHCy4OpJl1Q5ZE8y7Fd4Qn26lcWtwtyFC3XhascvjRf88liyGyVhI/B4wfxZQiIVaqB4fL5NYxR1rnGl5eJx6A/NUnJeJayMJJGKRAmy91pMK7k+6bFoPPO8w1XeDaWWRNJTncBykpAZQSpD8sHGSa5tjgSqw5ZsmjA97ZK1At84yjoK9x4t8HlDc1hizwqirkNoQeMUu6lkJMPhkz1ecny4RaocqXL07li205qudkjhMbXkLO/iPVRlRKwsd3rwZvR36HfuA3C26vEwkxgb7OsT8R6NW7ESc1rnOFl8h1cC65iBLyv/kvAbwP/mva+990+Bx8Df+kkfeGU3AxtssMEGG2ywwQYbbPCzhMf/JJrQrhDi3S+U//z/59f/l0KI94UQ/1gIMV7/7jbw4gv3HK9/96fild0MHMqP8cZTmaDjP7UFxBp5f4c4NkE5IJYYI7FOUOQxaiciSgyyr5FdSUc5nq5Aqw5adV5+t9KOadGhcR7ZV+wNwm7btgI5jul1apZZGiLxBXS0oXWCa5uDlqh7I3Y6JduxJZbwr0Vvcl1ZPpw5pICTouG08GRG4qpwMut9oA4tGwfjHvK1MdkyJVmfVm1tlVxUAjUKWf2MUZzNBzRG4Y1HKs/XRp7SOOjGyNvBe9E6gUxloDV5iTUSEYV6kem67HSQXYX1ktYLlBSI3QHyIGRu7GkCxwLoRYa2kIhBTNlqVlmCyw3eQKrt50rxgw7y9ghnBXFkQQj6g4qzUvI018ieRCqHVC4onRiJiAWjtCKShLocdJB3tkKA5/p0sBc3XNUSdbePL1rUOCb6yojkjgILg6QhWdejSDTyjV22h0XIctwNqlLWCawT5EWM6GiirkV2FWq/h4hFqAcH08rAwQh5e0R30ARqV6yIVfBkGCORo5g4sqyKBJdZkHDQz6lsoAOJ3QHqjW3k+vTGegHO0+s2XFSCDxYS2fv8GLtpFCISdCLDQHtqZ0PG29uj4MmAcPKuLKelRN8b4rMatROh7/aIbyjWCVupLOxHndAf7m3TWkW5LiL53KNYljFyqJHSIToS3/qX6ljjRHFdGQoryU2geDTOv+wPEk9ZxKhxTJwaVssUm1kwnjvDjEjCcW4R4x5i3EO/tY1SjpF23O5Jusqzaj3fu87p6c+f6aQqQUGvE9zul6WBQRqyEhtJtFbRGXRqJrVEHvTx8wo5jtH3+0HJae35ksKTqvCj6MXIW0OyNqK0CplKrBWUbUTbKGT382eQN/qIOCjhwFqtZNRF3hjQHTTMGw9aMkyakB6i0ciuonWSxaLDYtHBrQze+EAX8XBcVIjt0J5aB3vgG0e32zCpJS8KFca4WZ9ar72Tbp3jYNlYxDBF7PSQKgTrf4ajQiBvDPBFiy9aooMIfX9InWludhXDSPMhn+JwbEXhb490xKOF4WYHOhpy43m6EtxI4UlWhdwMhNPuTtSSKMhsG2zUXo/uoKGr4KArOehK3uqMeC6OeVBMSZWnso5527x8xk5k1rr0QC9B3R+jtHs5UQ06Nde14FkukT1JFFsSZWkajYgl/bhFy3XQq5aoWwN2OyW7nZKr0oZ2sMFT3LjgSbnZDR4Ou9bM7ypLKj2VBdFPkHe36CcNV3WE7GlWq+DhKssIvaPxTiASgRyniLUnq3GCSEjYG6LuDIkTQ5wYWgciUYEi5gU6sshRwqqOyZYp5rRESMGdrSWXJVxWNtjau1tEqQtqX87jnOB5ITnMNWoU4Zwg1Za60siOoDaKg9TTulAYdRHjcOr+ma3spw3npUTeHOBXDXIUoe4Em+6bQN3aij2xEhAp5L1tpPLMGw2Rwq/tVVVFxHejQH3SAnnQQ6QSkUocgnKd1fozW9fdNRTGI3uawuhgJ5VH7STkZcJ82cU3Dm88g2hNlZPrz98fB+8m4CuLkJ6TUvL+XKJ2opdzRt1q6lqDFrTrrOylcSH78F6PtgrZvCujUcJzXgk+XSW0RlHXmln90oSx2y2JJJzLs7CGeGMXIULOCpEo2lbR0QbvBXInQe4ET4fsK+RBD9lTdOOWWMJFU8KoS/TLu3QG7ct++trOHCE8TaOQPU2n0zBfdmhKzXWjOCklrXd0lEAqT9NoHlxtU1lPbYJNaZ1k3sDzQrOYdMjLhIcLz8pIKqtxHmZySmUddaZRypGVSWgbLeh3a86qMGZ80RLdjNBvjPhs6bPfKdmKPZmrIIlQb+6gpCNfZzkWMtS19eHfZBDcQVFkGe2UJFHI9xD7hKK+YDQouTPM2Emgaq7YiqAnd3C+JXcTIinppnd4NeBx3nxpAa6997/2hfKPvvhJIcS3hBAffkn5DeB/Bt4k5OQ6A/6Hzz72pQ/xE/DKqgnldgJ2m1UT0TrBsXyCv7qBvaooqx7nlcZXjsfXgXqglMNOWg6P9/ja3hUyFTxepTzPWiIZRsPxi7CAtk4yrRNKA2bSIoTmZNVjqyjoXtZAgvOC5tyhOjBMahLlqUWNu2ooP62Zlfs8y0P192PJD1an/FujW6xaT25brI+CW7/1nJWB16KFIFUCfzTFTiqUStmKDBjPbBbStpdPDWezMbVVjDsVqzrGt56n0y06ynNkZvhJizkrgAFP8xS7NFxMt6mMCpSOacuz6wPGV0F9SWYZQgpKozkvYRBJ/PEMc1EyXW0z0GAXhqLqMakSDlYx3dOSWGmiyNJehsWxxHNawNeGQRbOnBTMJz0WZcLNes7ZVVAS0cLjcsd0FiamrI1oW4WvPddFl0TCUKS4own2ouIHT+8wiizeeFb1Wsb14RK9F2HnJlBkyiAV+tmE/6LOcOcZdjmjLHtkRuGWhuOzbar14m5LelzWcn3S5+ZwhZnMERrmdVB8Omkz/LMSO6k4PVv3jfMKR0JhNHmZYCdLmraPFB4RCVzpmeQdIgltJXFHU5pnFYcXB8zb8HftwnI63aarQ2IvlxsupmNWbcy2L/Gt5zzvUjlBqhT+eIK5KHlxuctObHC5I6sSKiuoP5ih9yLcymAuWlwLMoFpGfp0ZR3+aoU5K0niLhfVOtZi0fB8so8Unu1Bji8sx7Nttk4viLY/kyz0PM0LeirCeElhRYibkAK3CJO49SJsTs8LTBMTRRazgGjsKdsILTyr1uKvg0qHebbiwdktnhWKZ5kLG7/KcDvtcFZ9HlcxUIGSMFt16SiP9R53PMdOan58fIeBDv3hetljZQTtx1NEKvFVi80r2mVIMgSBZ66E57IOfF27aIEbPFhqfiN3fHyxy36nRGmHXRomqy32Jzk2W+BqeL7qcVEJVq3Dn84xJznPj7exDtzKcFV00NJze5jRXrT0k88Xv/WFJxqyHt9Qe4s7ntM8LpkttjAeMJ6jqy1iBUPpsQvD6XRM3mq2XIVvPIdZH+M9u6nGX2TYScVHxyGRHc4zbxIE0H4yQ20Fu2OXBj9Z4Fyoy9o6Sjdj19/kpJQUJoyVcaI4zDzjRLBsPG8NBZUNim1PsgQlNa50rNZUpMLX+OMce1UxueoRKyjWNJFhJNkp99hWXY7y0FdupildVWNzqI2mqwPdzJ0uaJ+VnF7usGgVdmk4nu/SOEFPe2xmeXG+y6qN2JUFvnK0TtK4oIrkzjOaFy2rJsjqFtYyrSVbiaByhtbFJFJwVXl6GuZNgssDt9oBT7MmjI3TEuuGPFkpfGk4nm8j8Aw6Ne2Z4WK6Q/d0gs4yhIanywFK+DAODq+w5xWXky0AEgXNccOyiamsRgjP4DgDUuLY4CqPMJ6ijrjXh+sK3PEMc1xydjxi3mpcYXl0uY8S4SDGXDecT3eZ1zF77vPzvUUr2Fpv6t3xDHtV8cnlbSLh8Y3jKuthvKd5b4Iaa9zK4i9r2gXE2r+sy5N6hT8PNiLSCU9yjS9DH8zamH2VYyYt59fbdM6nyMnyJQ3vsgx0Oes9/nKJebFieZYQK17GQFysesSxoXtZo1WEFJ7m3IbYiSbG+rCQ98czmsOCd09fo7ThkOvwPMzf+2nYHJych3qeNwlbtsJXjtJoYilIVLC3blbzw2e3kCIc/FxUQW61qxzzPOXGdkbrwobOlY68ibAOpu45/qKLOSsRIuGkVLjc8NHlAaly7JHjFuGdjq+36Z9eIa+WiBiuVl2WLSgh8ecLzLMV56cjMlfhFgalJOdFUBTbv57ifUw3bXhxNUICuQHnPR8sM46PQyzXZ2id5MNFb23Pg6LQPO9wXnQYJwLjoTCKq1rjsFzbnMPTbZT0WCcYRR5vPCfTYdhcfDAnuhXjC0v93ox2FeL9+kmNdXAlL3GnHcxpiVZ9rprQ52zh+XTRp/WCgRa0heS4TLiZh42J9YInGVhhEUiu5n1O8y6XFeAN8xYkiry+wseOQhuM/dzm/3zD4/8F4wO89//en+U+IcT/Anxj/eMxcPcLl+8Apz/p86+sZ2CDDTbYYIMNNthggw1+lvCen+QZ+BeGEOLmF378D4HP9Le/Dvx9IUQihHgd+Arwzk/6rld2M3BLfQ1vPG/enKKE52v8MhACPKXwXNcCPPzK62d0tKGuNd7A67eneAN25RlqG040sHgs10WH6yKcqNbrExiTQZKa4M73Atd4VkWK9YJ4X2Jr6PdC8o99tkAKkjuK+zdmCAHDSHBdGvYZsxULdlPBzbTDnZ4kkYHP8Ws3r/i1m1e8yC3R2nepbvZIkhBE5mrHaFRSW48OMZ5UVrGqY1JtsSV8ZW/CvJWMWQf1jiJWdUxuBTi4e3vGtIkwRuKd5/7uHG9DjgK9E+Eqzy/euQon4kWFdx41iugnDY8ycBXs7q5wXlDVEa4Kwbx5mRBtS2QEt/cXtC4oZSAFai+h169prMIVjmG3orbhNNxksD3O2R7n9LShXZ8E3d+bcVLCVhQjpEAdpPzq7ctQD7kjVpZJDXKwpnPI8H+ZhIRdu+Oc2sFXekOIFGoUYaxk2mjwcHNvgfMC5wXGSlzpGAwrbAl6R+MqeGO8YFZ73khH4T12UnZGeQiSEzDqVetkTYL6wlM0MZXReBvac3+YU1rBYtYBKYjf6HBvZ0FmJJmReAPjTsl5GahhNnO8dm+KwGOMxFWeX7pzxbMV5NaEtthJeO3GbN0nPVvdCiVA70WISCJiid5R6EFo77cOJjRO0PrgtVEHKVUdUVhBYQW+9vzivSsi6ajqCN967m4vALC5p6M8hfG82e9yaTNWRlJaeFGWtM7jW8/tXoFbe2JMDnkekxcxegTeePa2VkgBPa3wlcFXBrUb8/r2HOsFN7qCynr2Oxot4VA+eTm+txONbz29uOHZyr8M0JZ9zZtbC1ovsJljqxtOlkQa6BUiFuixJNn1+AZ8E2gA80awagO9SfY1O50qjGnn+ZU7IbFgUwfv1O2doB2uxwpbwy/vBg32eePCO4xjbu5ktGun7I1eyC2ilMNkUDQRWZWQVQnxVniG2/sLage/urUOJL0dcfv+nER6XOnY7RVcVoHeZXO4dzAjVRbvBMhgIx6vvTHeeeQo5hdvXIf2yiy/sDdBikBd+AwilsheoKzEUtDRksJO2FcDOirkTbhsS3ZTwa1uoHrspoJIhlPnrog4KiqyVuAKuLW75GnmP3+GnQQpQqLDRIWiJHylO2Ir1lgXaIuXVc2iDUHf24OcSMB2EoQS9EHEnZuzkHyt9dzfmXFaOBIV6uHOQchvYozE1Z7dUc51BYUIrkC9IxmnNeO0pqsUkQyKRo/lEx4tWqwPwcLXFdRWYnO4v71Yex8U6EBHqo0OSSYbz1duTFDyMzUguLW/QEiQnVAPv3xwzdNsnQDOONR2xLBbMexWtA5kCvvdEu8hjiyuCFS1vEwQGmwJw26F83C3H+gXej9mvFXgfPAWv7U3ZdZA46A8k9zcWTKKG4yRYOGNOxMuK7gsWy7XSSnVXsq/cnC9TtAYvGLWgxoH9RiRStRIoxJoF57dbkllBQMZPNNqS1NWEVeVxxWWt+5fv/S0Atw6CHr3qrfOoWLga/sTTvK1UoLzqHFM3QTKipCCG72CjjZo7TCZp7GKvIlRvTCn3N9esGxhN9WgJdGtmF+7dRECn8swH6zMOh9D6bi5t+Tm3pLaSoyVIOGt3SkXpaO3luhTOymvDTNqKzjM+nyaaUrjgzfAKi5nA7LWc1ULXPX52Pwl/jbECrUTU9XRy7/5N18/e+kB9aXDl467+/OQyLQn8A28fnPKSQGJCGqCajtiPCroihjXeHRkaX2gd7YLT1VFFFXMV16/5iA1XJaeRCpe6/TIm4jCaFLl8ATPwHkVynuLxVoZTHJdR6za0EcWreJhJpj5FygU1guGSc2yjbmqwUwct8ZLCgNqJEOAeVehRhIhwNUwGpdkRvCL8j5CS9Q4om41JwWcFICDv3P78iV9rKk0Xx0UeC/odWryJuJf33Yc8wDna5R0jOKGYQTOr8eiH+Bcwyi6w7WYYmzx/13a/ZzC4337peXPif9eCPGBEOJ94N8B/msA7/1HwP8OfAx8E/gvvF9P9n8KXtnNQMYEJHR3WnoadpOY5llB8bBhNC6Di3Dl6ew5Pl32WFYJ9UwSdS2mAlMIpq3ib+3F9PUN+vpGmEwFHGV9LqqIYSxwtaC70zJtIq4XPWwOBzeWnK16NNcOVwt6Ww3DyNPXGntZUz51dMctlQ0kroOuZuVr5mvVDSVCMqjCBqM62ikZ7ZS81lf0I2iPC5qHGZ1hy6xV+Ab6+22QNgSyNmY7qTktO7xY9XANDPcqUuWJpcKcFWQfGO7emK8TBnmSsWPZaqo6wiygv1XTriTtSpJ9aLE1JAPDOBbc6wVua3PUsLOXs5MIvA2yooWVXKx6uBru35sxKVPKF2s+/154RimgebyielSRDluOiw5m6dl7LaerPVJAtdCkQ0M6NDzPO8yqFJNDf79hFMFRswzt+WFJZ9BiPDRTwa3X5uylYK4sdm7wrac5tdgchIbOqEUJKIwLbfGo4eDuksoJ7MrT2zM8XnV5vOqyqBKqC0k6NLhaUDyyuBrGewX3+oJxImmfrTAnBf39hn4kqK88nV5D6yQfTbeQCu7dnXGy6lGehc3h1kHBMPJc5j3MaUn5Uclg93N3qK1h/96KrbWgk6tBRp55EzMrO9gauuMgG/kLww71o5LqUUUyMIFOUcPe3RWRDPKS7WnINmozS33t8Q76uw0D7dmJE9qjgurTku1xTuUElROYzNPZtZwWQaWinXm6g4a2kDQLyaPlZxQbyGTYJJwUYL1jKw6Lids35mRtxOFshJCwezMPsTbTMNH398O4ALAXFfaionlWMxqXtA6UEHS1YNk45rVl2j59WUdKgCvCd97qSnaSiOawonzSsrO7CnEmGezcCtJ8zanFZg6XO6oXHpOFzaFrYX9nFTagHsxlzepjSy9t2Io8roDeTqB1LIuUdgHdUcis3V5YhICdGznbiSdVguZZRflpTdoPdqe+8BzcWHJRJczzcJBw7/UZl2WHy7JDMw/P0N1pSVVw85vTkua4JRrBVa1opoLt/YJhFBaftoakZzkuOsyLFN96tvZKbvUidlJBc1hSPqjoDhtKq7A5jG8HOcf2wtCctDQnLb5xtJeBZ964kPBHioiPechRHuIDbiVdrqsgQVtbWLbwIodZEyQG73VTBlHIztzbaXhzIPjF3ii8w+OS3dsrLgpDZULGbOdDeV7meOBuX5NIRb3e1Iz2K5QMWVPNcUF12BIPHZEIbbZ9N6gmZa2gmimi1HGYd7guutgc+jt1UIbyiva8oT517O8v2d9fMm0bLquWw7zklr1L4xyN8+QmSA1bH+xtqGvPfkdhXuSsHnru3JxxsxMS7nW2GiZVEmxlLtDJeixcB7ngrYOSNwaCcRykk5ujhq2Dkq2DMlDHijBHTOuE6apDk0n2tlcsqgSThUX0cKcOdvCz/nDUkPYNDjAL2LpRMYgCXUunjs6gZVonLMoUV3nioeN+zzOMNMNIUz8qqR+V9EYNmZG0C89b96/pa1h94rALGxRlnljaVTgw2N1fMYjCd7RHBdmHlvF2wTgW2MwTb3mmTUTd6HAoNghrjXbqsWXY1GwdFLw+EPQjQftsRf20ZvduHuhNmWd/f8msTpksetgabt9eMKsSyjOJa2H7Rk5HhUMBc5STfWAYjEOcULsMdqyjwpxiFpCODOnI8LxIuC46uNzTH9UcdEKmYnNcUj8u2B7nLEyICwRIVLB7WRux1StZtTbILlvo7gau+71Oj/Ywo/i4YWurpHHBxnR3DaWVFE1Efe2prz3pMFAy22uPN+Ge+z1Cn3i2onzUkPZb9tMkxNMNQ8zB0XKAN8GmrJoYoT0viggtYRQHidTCaC6qhNMy4aSouKgShpFnGHm+0hsybwOV9bzWPFtVWA/ntWYnAe/D+15VKQ+mY/7oqhvozoVg61YV+PsnDnvd4JaG6kUY296F9t1LPD2taA5z8k8s41GBEsEeN5mk16vJjGBlFIusQywthdFMspBFfC9ped3/DQbpPc7yHo+zHrc7Dik7TCrPDb+D84alOSUTU24N/+Zf5LLwZ4hAE/qy8uf6Vu//Y+/9v+q9/xve+//Ae3/2hWv/nff+Te/9L3jvf/enfdcrGzOwwQYbbLDBBhtssMEGP1t4fsrB/M8cr+xmoMeY8ixU/icLTy8SnHw8QArPYFgRSU85VbS1Yj9puSw7bE9LksSgtMO0kmUrWLYwq58BUJhfAYIagxbwPLMhCDQX1FYE9ZzrGL+Opl+cpTgn0NrxOBNkpqVdeLyXtIVg0cCydTzI5+zIHs+zllu9iLezUwblgH/3YMDqTOPXrlglPB5YPgvKJv2tmspK6pmkrSTWQ36hEXgqq5g3mhtpQ7mI8E7w4VywFWs+/d42g7RmuFVyVUvapaDMIiLpyaqE4Swkh4qSUH/FKqZrG5oqKDOdFUHXuq6DIoH1kF+Fv6HFOvFPprBGMm1iTk5G3GiXAFxXjqNCU5yvg5WNZNJoZscpSWo4L2EnEdSVpm0CpWE3abmqEuan4Z7GCfZVn/wZtsq2AAAgAElEQVR0TpHH9IcV81bRFIq2UVQWqplEVw5bS6o8BEjqyCJVCGL+6kjz8AdjOlHL/q1VCHy8Dn9zHIX3/qOrLe7uLWjnIV+F1g6lQ2I2gEXjKE5kSD7kBM8yw/IqJYpCIGNXOcq5RmmHlp75pMvQlhSrmPOS8E5PYpR2wRW7ppUUk6DMUVuBwNOuJPkiJreKxkrmpylpJyhUXZWGdiUps4jOoGVpJG2h8E6EgPJpoF90dgyri5imUaSdFh07Hiwcd/uKd9++yVsHE+LUMG/Cuy3PEqLYYjyclh2+milm0y5bWyV1pclbx9RUnMszbribnJYSJSAVmqMcyqmmrjSTJqa2gmYpMY2ksorrkz69XoNzgvemoKXg8qN1kLx2COF5mhm6WvJ+ccVb8Q7P7DVFc/1yfM9qy/RF6A+xDEHIq8uQlC2OQ+KzYhaCoWvnWVykL3NpWCPxThB3wqlM2yguKthLYfIwpTWKXq8mN+KljZg2Ma2T7C1X5HnCYFjRThU6cgjpmdaCWAqKS01VatKOoTRQLcNYjaVjXseUi4i0b1iZ0LcXlx2SNORoeG9q6WnJ6kjjnEBpx6IVtJVkMetwlIfT9f/ECGbXXbQIAZbZ82AjQrC1p7jUFHlMkhguahUCNlNDqjyTZx2G28ELZVbQVoo4sbQuUBjKdsq++iqpCiflxnmerEoGKqKwhjNxzdeiWwxjSYRmKxGcl1DNQp9Lg1gVi8MYYyRJakiV5MEyB+BG0qFxjv2og5aCxkLtLKXV5BdhOnow9+x3BItDTVOH57tqFNUsXP/spBggX8QMtKU0GlOFcXJVCVrRUk9kUAdbKy/V3nDqLzh3D/hV+W/T0YrrKiSDdB6mjX5ptx4u4fU+vPhRnzRp6fYbrIfViaapNZWTHK/6dCcNUjq6/QbTKvTKYo0MgcLOsTrTlEX8uZ69gvwqtFftREgGuYjR2jGpEy6P+gyGFc5KjlaBFjZ7FFEUMdZJTkpFMQs/58bT11At9UuaXG4iikuFadRanSycBBfX4bnjxPA8V2QXCUo7chNOfU0Gbgp1rtCxo54FlaRPF8FDcv0ojM/esOFGx7E4TtBrO/lwtkX/oiaKg7pPtkyJdLiWpCbQmSzMHicYI4kiy4vcMz9JA1VKWuZVwsEqqGTNm5jryz79Xk2cGp6vLMZ5FoehDqPEcl4pXCsp55rTIrxjOddI5V/OlYsmprhUFKuYQeSZNbA6DmPLO8FxIRhHEYMoeLouK4ikwxjJlckZVkPalcS2grMCdlLB6Qd9pPKMdws6yr+0r60TLOuY0+chgHnQq+gOGpbL0LZxaqgdXNY1i8NghwfjmlQFm2GNxAGJci/bM2si5hddtiLHOJHM6qA4t2wj9pIG6wX7aUpm4P84uwLgF9IdzgqPEiHR3lYckRsYrMUojK9pheGy7vFWv6S0McvGsZwkxIkNSl61pL70YX5uQ/6Edj2PnVewl0qOPxpSGc3tG3OGYXrl/HSIA1ovOK80N4suq1YTScejZQhwbr1AI7He8NGyE2hqArxvOSkrXohjnCtoTM5SnpM3F7wy+Cu+GRD+M52uVwhCiAz49Gf9HBv8S8EucP1T79rg5xGbtn11sWnbVxebtn118fPStq957/d+1g/xp0EI8U1CXX4Zrr33v/6X+Txfhld1M/Cu9/7XftbPscFfPDZt++pi07avLjZt++pi07avLjZt+9cHr2wA8QYbbLDBBhtssMEGG2zwk7HZDGywwQYbbLDBBhtssMFfU7yqm4F/9NNv2eDnFJu2fXWxadtXF5u2fXWxadtXF5u2/WuCVzJmYIMNNthggw022GCDDTb46XhVPQMbbLDBBhtssMEGG2ywwU/BZjOwwQYbbLDBBhtssMEGf03xc7cZEEL8uhDiUyHEYyHEf/Ml1xMhxD9ZX/++EOL+F679w/XvPxVC/L2/zOfe4Kfjz9C2/6kQ4koI8eN1+c++cO0fCCEercs/+Mt98g1+EoQQ/1gIcSmE+PCn3Pc3hRBWCPEffeF3m3b9KwwhxF0hxB8IIR4IIT4SQvxXX3LPbwgh3l+P2XeFEP/mF65t2vevKIQQqRDiHSH+X/bePNqS5Czs/H0Rud713bfXq+1VV1UvavWirQWSQEJIiEUjIcOAbMx+DsgMBobhGGOf8WA4tuGAWc5hfBgMHoNZhCwhLGNmkCwQWEISUkuie7pbUrd6repa3/7ukjcz45s/Mt+tV9WvuotudXd1V/zeyfNuZkZkRmYsGV/E930hf1vn7b/cI8yPi8i9df5+WEQO7zrn8/YqRkSsiHxWRP5kj3NfLSKfEZFid3tcn/P5+iLkBWUzICIW+CLwZuAE8Cng76vqvbvC/BBwq6q+S0TeCbxDVb9dRF4C/AFwB7AE/Hfger3a14i+RrjCvP0e4JWq+sOXxJ0GPg28kmoB1DuBV6jq2nOTes+TISJfDWwDv6OqL71MGAt8CBgB/0FV3+vz9epHRPYB+1T1MyLSpsqjb76k3raAvqqqiNwKvEdVb/T5e3UjIgI0VXVbRELgo8CPquondoX5GuCTqjoQkX8EvKH+3vq8vcoRkR+nyp+Oqr71knPLQAf4CeADqvre+rjP1xcpL7SZgTuAB1T1QVUdA+8G3n5JmLcDv13/fi/wtXWj9nbg3aqaqepDwAP19TxXB1eSt5fjLcCHVHW1bpQ+BDzvK/p5KlT1r4DVpwj2j4H3AWd3HfP5epWjqqdU9TP17y3gPmD/JWG29cKoU5OqEwE+f69qtGK73g3rTS8J8xeqOqh3PwEcqH/7vL2KEZEDwDcBv7nXeVV9WFXvAtwlp3y+vkh5oQkD+4HHdu2fAPaLyM+IyNsuDaOqBbABzFwu7rOeYs+VciV5C/At9ZT0e0Xk4JPFfXaT63kmiMi7RORd9e/9wDuAX78kmM/XFxD1aOLLgE/uzt/63DtE5PPAfwO+rz7s8/cqp1Yl+RyVkP4hVf3kHm3yDt8P/D/1b5+3Vze/AvwTdnX2nyRfd+Pz9UVK8Hwn4O+I7HFMVfVfPFWYJznuuTq4krz9r8AfqGpWdzR+G3jj5eI+C2n0fJlQ1d0d/18BflJVy2oSb4LP1xcItSrQ+4AfU9VNLhHsVPX9wPtrlbGfBd6Ez9+rnlqN9nYRmaLKv5de0iYDICL/kEp15PU7h/a63LOXUs+VIiJvBc6q6p0i8oad43vl617R9zjm8/VFwAttZuAEcHDX/gHg8cuFEZEA6FKpKFxJXM/zx1Pmj6quqGpW7/574BVXGtdzVfNK4N0i8jDwrcC/E5FvxufrC4Jan/x9wO+p6h89WdhaZeyoiMzi8/cFg6quAx9hD5UQEXkT8M+Bt+1qn33eXr28Fnhb3d6+G3ijiPzuFcb1+foi5YUmDHwKOC4iR0QkAt4JfOCSMB8AdizcvxX481pf9QPAO6XyNnQEOA78zXOUbs9T85R5Wxsr7vA2Kv1kgD8Dvk5EeiLSA76uPuZ5AaCqR1R1WVWXqex8fkhV/xifr1c9tT3WbwH3qeovXSbMsTocIvJyIAJW8Pl7VSMic/WMACKSUs3mfP6SMC8D/i8qQWC3vY/P26sUVf0pVT1Qt7fvpOoj/cMrjO7z9UXKC0pNSFULEflhqsJnqbyO3CMiPwN8WlU/QPVh+k8i8gDVjMA767j3iMh7gHuBAvhfvCehq4crzNsfqXUaC6q8/Z467qqI/CyVQAHwM6r6VAarnucIEfkD4A3ArIicAP4PKmPES9WFLsLn6wuC1wLfCdxd65YD/DPgEEzy91uA7xKRHBgC314P0Pj8vbrZB/x27enLUHmB+pNL2uRfAFrAf67lvUdV9W2+7r7w2J2vIvIq4P1AD/ifRORfqurNPl9fvLygXIt6PB6Px+PxeDyeLx8vNDUhj8fj8Xg8Ho/H82XCCwMej8fj8Xg8Hs81ihcGPB6Px+PxeDyeaxQvDHg8Ho/H4/F4PNcoXhjweDwej8fj8XiuUV5QrkU9Ho/nWkJEZoAP17uLQAmcq/cHqvqa5yVhHo/H43nR4F2LejwezwsAEflpYFtVf/H5TovH4/F4Xjx4NSGPx+N5ASIi2/X/N4jIX4rIe0TkiyLycyLyHSLyNyJyt4gcrcPNicj7RORT9fba5/cJPB6Px3M14IUBj8fjeeFzG/CjwC1UKwJfr6p3AL8J/OM6zK8Cv6yqr6JaFfg3n4+Eejwej+fqwtsMeDwezwufT6nqKQAR+RLwwfr43cDX1L/fBLxERHbidESkrapbz2lKPR6Px3NV4YUBj8fjeeGT7frtdu07LrTzBvhKVR0+lwnzeDwez9WNVxPyeDyea4MPAj+8syMitz+PafF4PB7PVYIXBjwej+fa4EeAV4rIXSJyL/Cu5ztBHo/H43n+8a5FPR6Px+PxeDyeaxQ/M+DxeDwej8fj8VyjeGHA4/F4PB6Px+O5RvHCgMfj8Xg8Ho/Hc43ihQGPx+PxeDwej+caxQsDHo/H4/F4PB7PNYoXBjwej8fj8Xg8nmsULwx4PB6Px+PxeDzXKF4Y8Hg8Ho/H4/F4rlG8MODxeDwej8fj8VyjeGHA4/F4PB6Px+O5RvHCgMfj8Xg8Ho/Hc43ihQGPx+PxeDwej+caxQsDHo/H8xwgIm8QkRPPdzpeyIjIsoioiATPd1o8Ho/nxYIXBjwezzWBiHxERNZEJL7C8M9px7O+17FneI2fFpHf/XKl6dlGRL5HRD76fKfD4/F4rmW8MODxeF70iMgy8FWAAm97XhPzPCIVvt33eDwezwT/UfB4PNcC3wV8AviPwHfvPiEiqYj8WxF5REQ2ROSjIpICf1UHWReRbRH5yktH3i+dPRCR7xWR+0RkS0QeFJEffDqJre/zHhH5nfpa94jIK3ed/0kROVmf+4KIfK2IfD3wz4Bvr9P7t3XYj4jIvxKRjwED4DoReVhE3nTJ/X73kmf6XhF5rJ5NeZeIvEpE7hKRdRH5tUvS+331c6+JyJ+JyOFd57SOf399/v+shZKbgF8HvrJO73od/ptE5LMislnf/6efzjv0eDwez5XhhQGPx3Mt8F3A79XbW0RkYde5XwReAbwGmAb+CeCAr67PT6lqS1U/fgX3OQu8FegA3wv8soi8/Gmm+W3Au4Ep4APArwGIyA3ADwOvUtU28BbgYVX9f4F/Dfxhnd7bdl3rO4EfANrAI1d4/1cDx4FvB34F+OfAm4CbgW8TkdfX6flmKiHk7wFzwP8A/uCSa70VeBVwG/BtwFtU9T7gXcDH6/RO1WH7VPk1BXwT8I/qe3g8Ho/nWcALAx6P50WNiLwOOAy8R1XvBL4E/IP6nAG+D/hRVT2pqqWq/rWqZk/nXqr631T1S1rxl8AHqdSTng4fVdU/VdUS+E9UHWmAEoiBl4hIqKoPq+qXnuJa/1FV71HVQlXzK7z/z6rqSFU/SNVB/wNVPauqJ6k6/C+rw/0g8G9U9T5VLagEktt3zw4AP6eq66r6KPAXwO2Xu6mqfkRV71ZVp6p3UQkWr7/CNHs8Ho/n74gXBjwez4ud7wY+qKrn6/3f54Kq0CyQUAkIzxgR+QYR+YSIrNZqL99Y3+PpcHrX7wGQiEigqg8APwb8NHBWRN4tIktPca3Hnsb9z+z6Pdxjv1X/Pgz8aq0+tA6sAgLs3xX+0mdpcRlE5NUi8hcick5ENqhmD57uO/R4PB7PU+CFAY/H86Kl1v3/NuD1InJaRE4D/ytwm4jcBpwHRsDRPaLrHsf6QGPX/uKue8XA+6jUjhZqtZc/peoYf1lR1d9X1Z0ZDwV+/knSvNfxyz7H0+Ax4AdVdWrXlqrqX19B3L3S+/tUalEHVbVLZVfwZX+HHo/H46nwwoDH43kx881UajUvoVJNuR24iUrN5btU1QH/AfglEVkSEVsbCsfAOSrbget2Xe9zwFeLyCER6QI/tetcRKW+cw4oROQbgK/7cj+QiNwgIm+s0ziiGqUv69NngOUr8Bj0OeCdIhLWhsnf+gyS9OvAT4nIzXX6uiLyP19h3DPAARGJdh1rA6uqOhKRO6hVujwej8fz7OCFAY/H82Lmu4H/W1UfVdXTOxuVMe531F6AfgK4G/gUlYrLzwNGVQfAvwI+VqvAfIWqfgj4Q+Au4E7gT3ZupKpbwI8A7wHWqDqxH3gWnikGfo5qVuM0ME9lwAvwn+v/KyLymSe5xv9ONRuyBvxLqtH4p4Wqvp/qnb1bRDaB/w/4hiuM/ufAPcBpEdlR4/oh4GdEZAv4F1Tv0+PxeDzPEqJ6uVllj8fj8Xg8Ho/H82LmWZ8ZqKfdPysif1LvHxGRT9Y+p/9wZ3pYRA6LyIdrP9YfEZEDu65xSEQ+WPuxvleqBYQ8Ho/H4/F4PB7PM+C5UBP6UeC+Xfs/D/yyqh6nmqL+/vr4LwK/o6q3Aj8D/JtdcX4H+AVVvQm4g8qXt8fj8Xg8Ho/H43kGPKvCQD26/03Ab9b7ArwReG8d5LepDPygMvD7cP37L4C313FeAgS1ri6qul3r8no8Ho/H4/F4PJ5nwLM9M/ArXFjNE2AGWK8XpgE4wQVf1H8LfEv9+x1AW0RmgOuBdRH5o1rd6BdExD7L6fZ4PB6Px+PxeF70BM/WhUXkrcBZVb1TRN6wc3iPoDsWzD8B/JqIfA/wV8BJoKjT+FVUq10+SuXJ43uA37rkfj8A/EC9+4oLxyNUx5dNZ2x7ZOXariNBfdsr59JrBKZB4S5MXhiT4NzosvFFQi5eFFS4vLtwAIMx0UXXDEyTwvUn+6Ft47SkrNMR2CZF2d/j2hYQQtugcCOMWEqXIyJUMptwQZbbSV1AaFvkboDquH6+gtROMSxXqnNln8CkF6XJmpTSDbkggzpAsCZBUayE5OU2xsQ4lxHZDuNyY4/3U6VCsCCCaolg2JERnY6JbIfcDWiaaRwOxWGwGMzk7iNGlDpGUWJpooDFEhtD32UIhpCAQISiNrRXFEEmb3FIn4AYxVXPQEAiAaUqGTmKIyIiFEOhOolvRRhrQc4YR0lCk4IcS4CpnoYxeZ0GSyBV1Rmro6Ss3hsWRckY4LQgkBiHwxJiMaQmYMsNiYiJxKDAanEKsAiCUtT573aViapsNaTDdnlukv/GJNXza7lnXuwuU5WDHlOXpWGd76O6PIzZqV9VuJ1yVpcs26jugeJczgWPmU+FARzWNCjdAGtSnJYIgtMxsZ0i1yEd6bHNJhEplqq8BGIoVRmyTeEyItNEMASECEIgwlAzdpqvmBArQlbXj6okSl2mMpQSQ4DUJU0QQixjikl5EKDE1SVJCEXI1ZGTUzAmJKakqFMRYOtr5fX7MPUdxpR1uTOTMBljSvL63nZS7gMMQ0ZERPURYUPXLpOnO3kZYiXE4ehID4D18hyRbVK4EVN2mm0d1G3Bxdeo2oUMkQAjAYKQSIvt8jyhbeK0oCVdMnLGbhul3FUWwEgMKNYkOM0xEtCgSV8367RV5b9NmwEjsnKdi9u23eXSAAYR6Jo51stzhDahcGM6ZhqlqtsAAQaHMmRA4TJC0wAUwRLUZSYSy0DHCBAQ1vXOoPVVdspDlRcFBoOjIKKBIERiGOuFvKzag5KSAlv/lTgKcgrNiKVBQQE4Qqq6GGIZ0EdRkvq6VUvnJvlrELbZRtURSIyp028whBiGjAkJiIxBlTpNVTwrQrGrTBossqsFDet6MNQxBkEwxGLJ1aF1uQ9EKFUZMZjUler6tirXdd0yGCJCBBhT1Pep6pWjaksLHRJIgsXi6m9SSFjXz7xOgRCJnTzH7vzMyDBYSsZ1CgIsASMG5OUmVVt4cXtjJMLpmL2/m2AkIDAxIQkj3aq+YW5Ey/QY6halG9ft7IV4gUkoXB+RCCsBIgExCUPdJpAIRUlJGdAnLwfEtl2X7Qv1wumYwFbLhFTekSGWFjlDBDupmxtuHaflE/pAO99ia1JM3Q7HpAzcGqFp0pQEBbbcJoUbIhJcth9VvaMScHU/Y7sOXxDaTv1un3XOq+rcc3Gjp8Nb3nKHrqxs7Hnuzju/+Geq+vV7nRORg1Rq8otUH+rfUNVfFZFpqr7wMvAw8G2qurbXNa6UZ00YAF4LvE1EvpFqhc8O1UzBVL2KZgEcAB4HUNXHgb8HICIt4FtUdUNETgCfVdUH63N/DHwFlwgDqvobwG/UYXTn0eJokVH2+GUTeaj7Ju5fff9kPwimKIr1y4a/kmtMtV7K+c0LXv1a6VE2+1+4bPwwmGOcXzCD2KlIl8OYlGZygK3B/ZNjvdYtnNv89GR/of1qhuU6K1ufA2C6dTtnNz75hGtb20HEsNh+BecHXyAO2mxnpzASURRrIAbnsovuHwTTHGi/hlODzzHMTtBMjjAcn+P69tu5e/33mWu/itObn6LXuvmiNHWbN7K6dTfGpAA4N0QQ2ukxSi3oRvs5ufFXNJMjbA8eYH/n9Ty09qdPeD877yiwHYyJyIs1rGkShR0ABqMTLHVex6n+3/LK9J1sS59MRrRcm5akNExVNu7h86wXj1GUQ46Gr8GJo+u6XNdo8YnRA8Sk7NNZpqKQ9XHV0RlpQSIBoTHkznEXn2JGDpOTUUpB2/W4PppjOy95kBPkknGwPMS+JOV8lpFpSSyWdhDyaLHGaXmIkdvkRl7NWXOarpumSULThjyoj5Nqg31mil4UAnBiOGBNNhAMPTrkWvJF+QzDYoWZ6BiZbtNlkZa2ua05y4eHd3OovI5DaZOxc/z+2X+NtU2MxOTFKtY2cW44+aAYE9NKl7kt+Do+uvFriElwbkgrrdbkGo3XnpgXyKQjVZXnWYyJSIIu6/376DZvZH3780y1Xsr64MFJ/QqDWcCQF6t1nobMtm5nVKzjcPRHJyjLPlfCjgA51XwJK1ufo9u8kcF4BWsiBqNHWe6+hVPZ3XxN/A4+Vv4FB+WldLWDQZgOY7aKnM/xcVYHX+Jg69VEmjLn5okkZDqMubt4cNKRWmY/U2HIA+MVRA0xER0T41C+IPeT6TZNeiQ0cThiTZiXLic5R8aQw3qAyFhWywExISLCXBRzNhtx0pxgzT3GnDnGNis06bHoFugElRv+M8U2AA2J6dqIU8UWueR0tEnbVmEe0JNs1Av+ptKloW0arknPNLiXe9nvjjBtG4Ri+ODoj/bM0x2icIF2ssS47PM18TsA+K+bv85S+9WcH93PN7b/Ph/LP8vj/c+QjU9fFLeVHmV78CBhOEMa9ghsyk3yWj629RvMtV/FqFzjq8Jv5Et6godGHyMvthnn5yfx0+Qgqo6Z9Dj94iyJ7fFy+Qo+Uf73Km2mhdOc1wVv4G69ny+u/fElwkSIqwUUY2JM3fF5Y+f7+cDGrzPbupn14SN8VeMfUKoj0xKDMBXE5Or4rH6G1dGX2J++nJKcRFv03DQAB+M2d+WPIBgWdZ5tHdKTJmMtySmYsimqcD8Psc0KsbTou/Ms621EBCxFLU6Mt6r3JDGdMOLR8TobZpWOTtGjxboOOG9PsZo/xLJ9BWtyhoKMg+4GAOZtizv1TpzmXK8vIxbLUAsGMqSlDVomIjKGvy4/Ru4GzNrraGsl0KUaMxc0+bx7lEW3wKFGg9wpD482sVhSCWgHIat5xuPmcVbdIySmQygNEq0Wjz6gC3TCiHuKR4g1IdKYY0mPk6MBJeWk7mzmY+6Rv60GKSREMDS0w36dpx2G3F08SKpNDpk5rAgnyjUSTUgloGlDxs7xICc4Xd7HvL2ejk7Rl6pdOKiLzMQRd41PEGpEqgnLSYeHR5sTAWU6SOiXBQ+bh0m0yRqPE0mDrptlmik+L5/jsbUPY22H8pKOaxIfYDB6dI/vZrN6j9EC08lRDrobuM/9Ja1gkbODe3hV8u3cpX/JxuDhSftWxevQa17Puc1Pk0RLNON5Uttj2b2Ee93/oBceptScW7iFT+vHObN1Jwe7X8sDq/9lco1Gcpj+6GGmW7cDkJeVsHcsfB0nuZdYWpwf3c/Xt9/Jn/bfz6jYeEIfqJ0eY71/H+30GI1wDishR90t/E32Rxxs3MGrghvIVfnz7IOsbN9NHM4xzE7s2UYk8QGyfB3ntpltvYzTGx8nDGYZ5+dZ7Hwlj619eM94X16KR56DmzxtVs6v88mP/7s9zwXxm59sdfUC+N9U9TMi0gbuFJEPUQ2If1hVf05E/inwT4GffCZpfNbUhFT1p1T1gKouA+8E/lxVv4PKHmBngZvvBv4LgIjM7loo56eoFgKCyvd3T0R2pL43AvdeaTrCutLKZRawzHS7HqGsONL5miu99EXXuOiedWf30n0Rw15rAe1uLADQJx8NNSYmDacvOhaY+KJrH+BGDgUvm+yPi6qRazcuLLQaBtOk0SzWJDSkhzEBSTBFFHQIbEIQdAmD3p5pUNzkfnPxDcThFJucIwh6RJISBl2mg+WL4kSm+ohEYe9CWkUIbZOiHDIs11F1jIstwnCGFjNE4fye7wwtKYo1rIlopcsYEzGTHKcXL4OWbBVn6CQH6JiYvmywxVnWzXm2qD4iqlDoiKIcVu+CkI5r0zIRTqvnG9FnoDmlwpaO2NIRm7LNo/I4G2WGEWFGDmMwjNgm0SYBlnGppIEl1mSS3Kx0nGODc+Y859hgrRhzQzJDi1lS0yOnoKVdVBwZOaEYUq1GfkaupBEIjUDYlD4rcoIts0Zed14Mhna4hGBIpEOiDawGnB7mhBpj6s76jhdhVw6Iw6kqL4LeRBDYoT86wbbZRkxEr3kD1nYm55yOJ8Lc5RAJaEbzzMU3AtVMGUBqe/X5Kj+tSRjnZ2mlR+i1bgIcWblJaJt0wn2oFpett0+8Z4yRkNRWz5UVW7TiRRrhLKqOjfIk28NHcSiFG1BIwZpZ55xZYavImQojOmYf7WSJRFt0606fqjIqS2LSetzRkGlJEgh96TOWjJGMJnlRaCU4b7NCwzUpKWhpg1wdGUNiUhwwn4ScN2dYkw3Oyyor4zGdICIirQQh1mj1+aMAACAASURBVJjR/QiGnALVqsyumrOsmrMECDNJNbq6Zs5yzqyQuZJcHQEBBkOLGYa6QcM1SYlITCXMrJmqvZmKLa1wAWMuPybUTQ8TmhTn8mrmQh1GAlbHDxPalH5RUpARh90LeYFMyozTnKLcotSCrNhiIWgRhTNs52eqMiBCLhmq7qJ2WCQgL7YRMYzKDQbjFc73P8+GG2IkxEhIVm7SsvOMXEnPzZLGSxelgV3tRiUIVMJSw1qScJrCZaRRD4Nwjg0esw8jIpwqtuiE1TuMgw4lOZGm9Nw022abbbNNqbDBaVJtkErAsaTHSAtWzBp9GTJyJSIQkdJlkVJzmma2TpuZzLVmMqYXRRjgjHmUdX2c0/IQQy1IiQk0xJqYhjZIaDHDAYJ6lqdUJZUuqekRiqUTRpwxj9fl4Xz1btURS6sasZaMoQwmsw9TsSWXDIdiBRIrbJpNzptznGWN1TxjJkoopZgI6IVmBPVfgWKAkpxMRkQEhEYYknHSPsJD5gHGpSMyloAYgERbdNw0sSaMtcRQtbWJpvWshiJqeNQ8wFnW6Jc5mZaMpOrwKo6hDOv5CcNIq7oxZsiGOc+0bdAIhPPmDJtmizPmcR4pz9EwAY6StWrskURbJJoS1vVEJMCVW08o/81o/kJ52oU1KdakhDalwzxdSdkanmRQrmAkYDpI2Bg8jLtkUK8sN+uZJgiDnb6JYdrutPUbWAnpRgHDYgVrqtH63XVjkJ2imSxP9jf6XwSovz19Rm6TwMQMC8dgfO4Jz1Slv8qPKOgwKqvZwYWogdOCvjvPI9kmoQiKo5kcmrQRl2uPrYmIo0WMVINWT+jTXOsoUJZ7b08WTfWUqn6m/r1F5YxnP5VN7W/XwXbb3j5tno9Fx34S+HEReYDKhmBnhP8NwBdE5IvAAtViP6hqSaVC9GERuZtqvu7fX+nNxkVVwYNdndrdBXrkNrG2Ndk/P/7i3/mBWsxctJ/W0+k799np/BjTqlRbdtJRH3+yWYC9MBKxNTp50bFhvkpQd4SAemp310hGXfmH2YXGIYlm6vs7Qo1pRguEpkGWrzAuNinKrclHendjVBTVbFRej1IWZJPf042jFJrRjOeINJ00DsCko9SIZibPHAbTWAkxJqjUK0xKYBNayT62OIsxAY3o4vcLYGyDMJxjXGySBFOUbkQkDYb1dGpkmwT1aO2IbWb0AF2dpk2TxFpmk5BFPUIUdDgSfQUFJdvSrzs70NTuRP2nGRhaEtOS6h0e0iUOp02aQcC8zhJqNFGlEDWcL4aTijXWAZ2gEjD2m2m2WaGlTbo2ohMaDukSHeYopeo0DmVY55ewYVbYkjUcSu6qbVGmCCRhtlykY2LmopSjeitNehgshWaMZFCpRim0tUeBo587RKrRUkXJ8uo9ZfnKRe81sF2mGsdZ5wwiFz4YnXAfnXAf1iQEtn1RHL1o+hxKNyK1UyTawkjIdnaKMJyhIb1K8EwO1c9Ydc5EDFZiAtuuw5/m3ODziATYoMuVUJabiIkYay3c1QJLbFqTetZJl9kqx1iJCTUiY0jP9UhMQDe2zJaLtOzcRL0nkzFDxnTCgIFs0dQmTW0y0AynEGtCQxuIGqbCiMQaFt0yTXrs02MEGBraIiOnbUMMlpZrUapjY1xyiz1KIQWzOs1MFLGYhszrLD17kAV3iFzGzLlZVswKaWBIA8OCW2LBLZGYgH6uxBLQcdPMuRmmopBeFNJwTbosEhKTSpeupOQUlKoYqYRUVXAKx/X2ST7shdOc3A2rDpuxJMbSjBcITEReDkkDw416+0UCpaKoG07yIInmSIIuoU2q5wh7JMEUgmWlGHDUHaEV77voGq30CAB5MUDrrnMjmmEpapOYDonpkLsh2+VZDMKC6VKUF9Qmd1TVdghsg3F+lrxYx6EMslOsDx4kK7ZwKFPaJtSYUh37gjZTkeG4vpR2sMC+8hANrcp8rDGxxkRGSKQSeIZakJWO6SDB4Vi2s+xLEuaTkEArdbFA4lqVAlIJMEAuORtmhe28rN/jTczIYZbdTXRtzFLcYNYt0DQzbJpNOjrFQLbYlj7b0qcVWkpytt1ZDDAVGY7oYRraYc7NkljDvkbEAXeUrt1PU6dQHA1tMJAho0Jpux4lJRvjksgK+3WeDU7T1jZzUcJ8YrnOLTMX30iXRYK67oQascYmtlZfTLTBuP7etKTK9wPlETqRrcv1AVrMEGtCoimpxmzLgFIVS0hKhBUhsYaONLASMs0UqQ3YnyYsl0dZCG6kqV3GXBAGYrGUqpWKkjbolzmDQjnOEVY4wQE9yBE7z1Iz5HB5hCY9lvQofdZoSMxAc9raI647/RfKT1V2NoaP1gcuFZgrtbPBeIV1PUmJ0m0sszl8FKcFDuXW1jvopAefUKeCul0NTYrTnGG5RmwMo2KdM9t31eeEG+3rCWyDSFJk13cUoHRjBuNzDMbnJrNfDU2ra9Z/ALc0377n93Ncz7gmpsNwvFbN+FjBuTGFZhiEXJV99maa4SxRPaga7DE4GAdtnBaEtklXFquZ4rouD4oVgmDqCXGuPRSKYu8NZkXk07u2H9jrCrVL/ZcBnwQWVPUUVAID1cKTz4hnU01ogqp+BPhI/ftBKvegl4Z5Lxe8DF167kPArc9eCj0ej8fj8Xg8ni8zqjsd/704r6qvfLLoter8+4AfU9VNkSubMf+78HzMDDynREH7iQfF1qPdhkguTB/DBYn570KqTUw98g4wrO04pDa63JHcndue/AYuGgnbPVtx6UjrpZSuPxm52PnfjpYoL5nm3FEzgQvPVezSiQxMRBJO0U6WGEk1st9ihv2d11QjdW6856hhmhwk1wFFPQq/OT5BN13mgDuKiCE1PRp2hpFs00yXaTeOV++7Lm5Gwsmos0hAaBqEJiWxPaKwR2hSmsE8Yx3iXMEwf6JdjLoxIgYjEZujx+ikB+m783SDA4gEJNJlSvaTq6PDHKtyiqEMGWjGo+N1+oVjQ1ZpmCmMVunqaZeBZvQLRykFkUaMKdjOS6bCiKkwIsByhlXWxwW5c5yV8+RSjaZMuSlU6hGRevpvTg9SOCVXx1QUEEmDM+ZxNsox62PHKTnPmCHnzSlisSzpHIlEbOV5rXYU0zAB/cLRLxzbbkxTp1g1Zzmp5zHAilmhkJxNd4oOc7RdpW5UqGMg22xLn5Er2cyLXbMvVdkIbPuikZtOWq31l+uAwDZoBws04/mJakZoG7STJXaTxgcmOrTGpMy1bmZOjrCij5DE+0jCLsut19HQNu1kiW5czQxEQRNrm8xGx2naGVQds+Exlhuv4WjzDTSTA0RBhyslsG1US4JgikY4R8POUGhW2SKY6xCpRhLbdhGDIdUmGWPWyhEPbQ8ZyZCR22SrXsakTaVeU6piNaChKQ2tRj0fGw6Z0jaZjDEYVvMxVoRVe5aIlKEMWDcbdLRJQ2KMQEvbOJQVs8aodJPZhYFmnM6GrI9LNthmXOuKOxyhWFrapl+U9IsdtTBhqxyzMs7ItCAkZE02WBmPGTslJCDUiJH0WSyXagNjS2iESFNa2mTNDcidMm0bzCU3XPadNuwMqe3Ri5fplzn9Mie0rcphQDjNynhM10a0LhlZVZTINicziqNiA1XHvdlpsmKLUbFOZJv0Zch0FNEwUxepA5YuIw57xGGX0mVYEzEdHeWLxSmc5jjNiW2brt1PriXtIGCxddtln2Ocr2FtB2MaPJSto5rTTvfTCGcZuJy2jWhomxWzykPlWc6OSgaaMXKbrJhzBLXBa6IJiSaczTISbRFqyFhzMueIrBBrUsfP2Mwdm2aVgADFsd9Vsx2OSj1qKEParseaq0bIKwPinIEMOeXWGZQl62adTLfJqdR5Qo0nhq/DwlVqN2YfuTq28sqJQcM1OWfO8/B4nY2s5IT5Ei3XpaRg3s1TUCJ1m9es1XNGpePUIGc+iTngbmBb+jw+3ubMsOCEnGE1f4gVfYT5cj+xRsQa0dImW0VBQpNMRqhUZXo2jGnrNGfNaU4Oh6yPHZlkFGRkMiImnMwiOIW267JiqjZ+ZTyu2lkNKdWxWow4PczoM2JdHyfWmFyyyexEppU6VkzKjJtBaoNlgDk9xCk5zbmiz7lhpcK1pWdZM+c54m5gpGMCDLFGWBNdNPu9owoZ2Pob7oYXlSdrqjhp2KMk5zE5gaojDnsEJuF+d5JDZo7gSVQq++OzDMYrNO0Mo9IRmhRjIjLd5vwopyUpM+lxDOFF97cmrRwRBM26De2QhtM8ah/ESEjhBjTDWVbLAQtM07BPnBmY9Ek0J4165Drg5HDIbPMlbIweI5GoUvHS6vvfrzUKdrQCdtMND5CE0wQmYpsV2OXsMXdD5lo3763qey2hipTFnttTIdW00PuA31PVP6oPnxGRffX5fXwZ1t66xnPI4/F4PB6Px+N5llCgKPfenoR6ba7fAu5T1V/adeoDVDa3sMv29pnwohYGjISUtSec3RJtGEyBlojE9OQggU1qo7cm1sRXbLS4w6ZZpZUuT+45L8cAJq72BuMdvWxz0ejDDtZ2LrZpqN3wXY44rEZRk3gJVYe1ncoAuB6dBdg2G2RyQYd2ODEkujAb0Q6X2Bw+Smw7tHWappkhl4zN8Ql60REQizEB3cZxuo3jE+m+KAcc0VtI4wOIGJJgqtaZr/Q/DZbV0YN03SxFOaQd7WP30hClyyYj0614Eaj00gf5OZKgSxpOszV+nEhSGtHMxIhrN2E4QzOew5iA2fR6WsEiqfTIGdJpVO+/rT1isSzqHEfcDRw1++iZBgfDLlOR4Ua5jnldJqlHex3VqOpMbDnIPImmjCWjG1m6cbUdj2doa5tmYLm+G3LcLHFI5pnTg2QyJtSQro1ZTEMyGVFSsOYGzCeVm8pb5DizboGFKCE0whGzQEKThfIgQy1o2pBtHbLUiGm5Nos6z8AVJNZUOulxyn6dJyDmaDDPXGq5jgMslQdZ1tuYcl0iArq0ONRKKMkJsFgRjrQqjyrODUlqg8847Nau5SAK5xmXfTrBEoscZ65xIyvZg3Ts0mQ0VqlHsC7RYd2xI+g2rqNwGQPZIpEO+xuvoBnME2lKQcFUcHCiVzrKN5hv386CO8RYh3TSQxg1dHWanpulFS7QifdzJTSSQ4gYAhPTTZdpm3m28scJTYOp5vXMu3li26FpQxTHDG2OhQtMSYP5MOX6dsohM8ecOcasHiIlJq3fSyMwxFR69zkFpRRc10zpBBH7TY8Z02Q+jtnXsLyEY/Rcb2I8npGTa0lsDaGGlRcg1yUwlXHnITtNQ2IW45SZ2HI0nOGQO8ZSeXByjZY2mEtC5pKQlokqI3eUw62U+TDlSDjNLD1moohDLctS3CDUkOvcMiEBDjAIncjS0SkcylzQpBNVLi0b7O0kII4WGbttRuUGJTnH2inH2imJ6TAbX4+IpRtU5eAwt1wU15gGm9lJAtthmJ0CIA1muCFaoCgHtdtYeE1nkbFztJmnGVc+IgShKEeULqMd7SMNZqrZQnrcGi/RkUU6soiIJdKUA40EEejsUpt1ml80GplE1bWtSTga92qXqTFTwUFu7rQqnf1onmVZ5Fi4QCc0zNsW+8yNzLl5Qq2es6z/DjUSIo0mutlzSXX+hniWnnaZjiL2NywvMzfSc1MslAcJCYiJyLSgGxs6rkOn9szjtGp/XmqP0NEmB2yP6TjgmOznsL6UZT1IQ6vR752R+V5czRC0XY9zZoXIGJo25Pq0x5ybZTmaYjaxvMLcRkubtLRdOSqQtDIwjwwNiYgJiYxhJg4IDByJp5jSNktRi25kOSb7udG8jkO8hFxyYkJiquedigKMGlquTSYZsa2+MNcH+5hz8yzGKQup5ahZpKvTtLRNRs6UNGhpgzQw9KRJ4lK2ypyDjYTICNfLEUKxzIcpR9sJN6TT3KivoCMJU26eTEaT71tiDQ3XrFz3qtKJLJExHAsXmHfzzAQNZpOAg8xzWF/KYlnNbPZMAyuGTMZYE9NtXj8pLztezEp3ebfkAIPxObJyk+NymK3R44gYGtEcN9kDDFxBbFpPiLNdnK78HElAJznIWIck1hDY6jvUkB4LaUgqAdMcIKZxUfwwaJGGPcZFn3HRp53sJ3dDbuEmrISoOnI35GDcZktHTMkT29AdBySDcoVx0afQjCPNBlm5iTWVs4FOZCvbEXOMKKieY7fWQuWhK54YLAPs1+MX9V2mo2VW+l9g4r3iWkWf1GbgyXgt8J3AG0Xkc/X2jcDPAW8WkfuBN9f7z4gXrTBgbRNjm7TifQCYXUaPSTRTTZ2blLEMiYM2ilKW/apje4VGi8akNNNlFEewYwxpUgINMCYmDKYIg2nmGjcBlaHwbo8XvdbNE+HAmGjy8QpshzC8vMtcEUMrXqymKm0HKDFqKIr1yfV6bpaDLEzCt5O6QVCdGHAaDN10mUIzzuiXSGhR6IhOdICSnDiaJwmmSMNp0nCaKKw+tnm+wsPmXubTmyZeXByOAMOU7K/iBm1ijaspSDcgCmdo20XS+AB5OcSaiCicJTQpC3odHbtIaJvMxTeSSBeHo8cSU9EhloJbnjDNWJQDNoePMZteTyAxkTSY1f0s6HVApe7U0gaJNZTqyCkYlWXlH945cgeZ2/HzLczQpW0jQrGcHxUMtaiNepuERuhF1WZFKCkZldU1NsoxI1f5B9+WDaZtg3YQsJU72q5LS5sMZcTZUU5WOkpVEonoFyWlKoXTSRoUx/liSEcaZKUSExJiGOmYVii0QiE0QisIiDRiq8jJSmXgcjIZo+IQDAWOXEtWRwWzboGcnIa1nBzklGWfKJylrA24twb306g7SlHQonQZTXqUUjDWIYGJGOkmInYi0DXMzEUfhcCmEyO1fnYOEUvLdenpAkO3xqis/CsPZZNSczIGJPF+AptSasEp8yViaTHMV+mzRk5OJhnTcpCeeaIB3qQe7ProOC3Ii21iaWEkYMudRdXRpfJwkVMgYlgtRvU7UsalY10HjErHZl7lTZ81Yq0+bA4lMVVedl134v/docRWGDtHYivf9Zt5gQO2yjGD2gi84zosBC0WogaxFQpKSq3qyYFmyEwcEhphrDmbeUGpMCodYwrGFPToYGu/6VmpZKUy1KpsVn7gYToJyJyrvLoolK5KSy45mzqiqFfZEBG6kdDSBmG9lkUzqAwVe26WMLjgnWy3ikTX7mc6WCaWVnV9rZwulJrTtUtMJwEniw0STS5SlQxsg8g2K/8wWtYqWi16saWV7KsMkqXL6sixmme0XJt4x2uVWOKwS1EO2M7PkEglfMSaYEU4XdzD6eIeAokpyEhs5Wmr7boTlbcgmKrXKdhp9iovSI1ohunE0EoP4bQg0RbrY0e/KMlVGbiC0imRveCzv/LYVHlH6ZqUrkmxRiZqj2MKcqeMy6pc9Bkxdo6izs/t2qB/p3PbMpX3IIulYUK6JmUqMnUbVXkT65cFg8KRubL2FlZ1DrsmpWca9EyDlSwn1Ih5qmdOAmGrzBkWVXu3no/JFbbKnHPmbFVuCekFER1JSOyFOpRYw0wijIqqTXJo9U7qdnIkQzLJyGWMFYMVw2yQ0goNs7UwGWuMUxiVJcOiZCgZg7JkWCj9MmdT1rEaUEpVVzpBRDM05DiaJKyxycqo4GyWMXKVpyGn0C+U89mYTdlmU0eMZMCcm2HOzWDFMCodXUkZmD59RkxF0C/znZUlGJUlY6dsuzED02fTbE2EdLuzNsGOmuMlgxxFObioTuxQunG9DZkOr2MqCmjGc2T5BonpkDnHo/Ioixy/qG5B5V1NUUo3xmlOVxaZTgKMhDSiGQa6RhpU5W/KdbH1eic7DLPHycthZaisBcYEFzy1YUiD6ls7Kh1rZpWWtp8wCLkzSGokxJiQtl2kF1f3aERz3KV30wwMa2aNOTdLWAsq1jYnzxMGPcKgx2ZWOTNph0sU9bonxsSTe47z80/an7k2UCiLvbcni6X6UVUVVb1VVW+vtz9V1RVV/VpVPV7/f8bum54TA2KPx+PxeDwej+eaQ/UpVYKeb160MwOqBWk0xzCvBKZmso+kHpU/En0FSbxEM15gsVziVvu1hMF0vTJktTDNfPfVk/C76TQvGNvNtm+lFy+zrzzEEXsHcbRIGLQ4Kw+jWhIGLaKwQ7+obDus7Vyk9mBNTBovEYdTHG2+oVrhsh7ZaidLGAknhpk7GAlpRgv0x2fpxcu14VNIQpN9U6+dSO1tmuTqSOMDoEpYu0+1QXcyHdlmnulgmZ49yBI3TEa6DrobyHWAkaBeBKWg1GIy+ruj0lRoRhT2aJgeTTPDmIKkNlreF95Cox6ZKzXDSICVkIXGzbTjfRxs3EEUdCg1Z44uTZ3iqHklPTdPSuXKsuGaZLpNpNFkcbSdGYIwaLGv/QqG5TotZhm5DXq0q1G0aIlz7gG2ZcB0EtTqS5aRFpwv+4xdyea4JBBDQ1NiQgxwyq3TMAG3zwSMNadLi5CAQ00mI7OrWV4b3JU8tl0wF8WMdExYOXLkfNlnUJbsa1Sj6GMKQg15+UyEA0auqFxTUo0k9uKAfTpLTMhC2GQ+rBZF29cwDGTIhg5ZCFoklslInpVqLdRMS86NChqmUtHqS58bWlWaQ7HcOl2NALe0SRoYbpsOmWreRBi0LjJen42r6fF2vI/bo7cSa8KyLHCcVzETHSOSdGK0GJoUKyFzncki35QuYzm8AxGDalEZfBLQ1Q4zcpjpYJmxDNkoTjJ0a/R0gTSqDMXzcpuwdiXotGBYrpFoyn4zTaKVa8W9qNafuDCW0UkOMtOqZuCmg2WO6m0cju5gJNvM2WMMZMBWdoqMnFndTyyW0+UmpVQGiLlTrAj73DIdSTAIpToa1jITW3IKGhLSkJCWNmgEVDNARcFGmZE7x6lByWKcYrV6W4lE1YhoPqYTCqVUC841TEgjgM1xNVO1aSrD/7WsJDTCvG1TSmUs3AoCYmM51Kq2VIJKfSCM6UVCYquR2IflUcZllYZOWI2+pkTEEtC2IQFCaJj4ck+sYSmFR8ebVbh63QkRw2y7ctzWCGdJtMlsuYhgaYXQCmHGHCalQ6ItGhYWbYeeTWjUbZtIQBr2iG0Ha6oZg0F2hkgaNAOIbYfQpCglx7q2ehZpTtwux9E8kW2SF+sMs3P0dIGuq3z0J1Z4uXkzLzdvJpYWB7SaOWqFQpNkYnCumhOHU5MR1Wx8plpkz8R0QqH//7P3Zj+WJfl93ye2s9/95l770t3V63TPwuFOirQtgQb8IAGGDEGCDULwk15t/xF+NqAHLxD8YtiyKcALIZMeDikNhxwOyRlOz/RWXV1LZ1XuedezRYQf4tbNqZmWxxZlk+7JH5CozKy85557zi/iRPx+36Xcp2onRD7iZie877K1TAnywidleHAXroMRksIHDxIjJEYED97UJ+Qk9EXGIJaMEsXTZU0jGhbWcrgMuTUi3M+Fr6ico6M1kYJmBSEsXUtuoCMSKm+pRI31jmXr6Jkgu/m0nhHJ0JV6Hq/2YyShst51Xa5kMIoiZm3LUpS4VU51lGHb7RD7iKGJ0VKQKs0ohkQpKsKc1jegZeicBu8BQWUdhdaMGdBzPUZusJaYLZ1lFAvOmZESU/iMzVSuXIVblFfUzlFaT9dEbLsdzuUpPQr20oTSXrw+WnUdXxtEZFJjhOSAUxa2Zd46BpFhVwyRCK76nXUeZ1JzrVAsfBO6SyuJ0lEUc940zMSCZiWtvBGl9Fxv7bsBwXH5WD5bw8rWMp2r7vnaj8X8KJTOAY5hfo+h26YXSablkyCbjePlXkTue/R9h1H+IkG/scE/IzY9zhcPaEXDIBIrUnyXWBTUDp76U3ajgpF7sRMbmTF1O6GIdyjiHep2jiFlnGhqN6N2M7ps8MZQ03E9Ep+spXqfR8eEtY2RaRhrfrH+OZN9fj19h2s5OBx9Hf/QK9V63t3N32E3fwfvg59BJDJu6THBibhDZMbccPcQQq+FKX6qw7nP/vprEp/bzsCoCBhWJQxTglPvIL3JfvUpErmG7gxFRqQkO/KLzNtDNsRNoqKgpWL2I601gSDRfZ7r8YzlTZZM6ImUG1GX784dRbzNpr/BsnNKoTYo3YV6T57skMkLZv+Oeo3T5BEdsckdrnPa+wq1nVO1E67ot6AI2NfT2ffWr0niHayr2Ezvcde/jiwM0+ZTMpfzuvgqf5ZWHNspe0nKSdWQRWO0Stfaxs4t6UVXmMzf4zo7HKwX0dD6LlP6SATXeYPzdI+ZPyZa6Uaf18Hkr0h26LHNGU9IdC8sCnzBVdOj9Z5uGzYePR2RMOCsfEAR7zB3xyzbYxIdFHzm5UNi3cUBqU9paLitN3nPlmxzdw07etlscT/Z43wRWpveLxErsxijU676HYyIyISmsim/YH6Gk6bmdpGSKBjqhEgJIimprKMbSVIdtj5PFopUSWIF3TqiYySZCi18Cci1Qdbq+ivJjuywlWliCa0H7wsq52idZ5gaKuvItSBCk4kAPSqt4G5Xc38KXR/RjySFed76DQ+maWOJpaTBM4rDhs7j2Uw1nVX3etIIYiXZbvtsZoZYCU5Kyw0/RIgRh2XLVpQxiBWxCrCGylsSJZi3MIhuclp/TLtqExs9JFpxJq7zBjGGA/mEwmxzYiWp7zJ01zmTAeqz0GeM3BZzceFPkEeblMwRIrSGN/VLpC54IMTNBocrRQqjVj4NYoNPnGFeHawgeg7nLdaWCKHWD2rjDeZfMUUVyRaRvM3T829cjA3ZZW6P2RN36YiEM854yb2ExdNRhvP0Dd7JBzyc10GPv+2xsJaNxJAqQZorzLRDphWLNizUhYDNVFDMLgzkOipiJ4XTSgKazCt6kSI3glwLrO/TOM/UNuTKUBhFrAQjOqRKU1qL9ZAbiXVwW24zStS6TX9Ueij7YRFqgo56qsJioGvC9Zi3llh5rBeM4gjT3ORKbjASlEhCqQAAIABJREFUGgf32FlBJIJvxp1OSqIEG1GKdZ7aOc4byat5n+OqRTRhMaZUl3LlEN3XV9FO43AUjOivhMVy36MUC7bcBoURjBPNaWWpV14jAkFmNtAiJjUDpnZKYoYYHwfvHd+yqI95Q/86jYP9ZsaWLuCHCmdCSKSM6We3mMgTEh8WRTsZfHMWcrFgRE9FjJJw3Yy4wF13kmtsxa/xQfkI7xu07rFdvE3rK2rnUTLB49hiyNJ6RrFhUluuMGCcakax4KiUZHWXQaxIFholBJEK79WNLmA+jbcYCWksmTeG3G8wiBW5hlkjKa0mqTXWezpaoyTkWtATKbFULFyLEoK9LObZsmHkO2ylCR0TNnCFyZg1jsZ5YnmhVJaoAGOKhQIirIedTDFvLbfkmEGs0FKQaWCSIAXM2pbtdOUfIuGsrdiNOuzliudqhZlSJCpjFCu6Ubifj+cSJRJOquaFHEyUp0eBE56xiRGAkZKBiBgQMUw0q7oIkpS+u4qREiUgU5pEebo+R0vJNgMmjWecBPW0yG4wijUdI3DAII5w07BJMT4cdCeLSJRgqBOWtiWSilR5xqkEIgo3oBcpUi3CHF8VlNZTWUfrPc623HG3yXQ3qILxXeDCpHPNp9Idymr1OX5Ija1QmyyYEatNOskeqQ5+Kq2DbTGgwWHEj2D+VSjGONfQTa/R+orWe0b6Fgf19xnLWwwiwReyLSb1Csr6Q27a3re0dk7rwgJ+nNylxwbdSHBl8Trvt1/HqhbPqrDgPUYlL5zDwh6vjhWgpT22aV1Q/zEyY9l6zpvgrr20LakecQok0ZBE9zluDtZmqzeyn+PI3if3/ZXvROBG9tLrLMSSvd4vkMsxR3ybn9rwHvETDMb+quNzuxm4jMu4jMu4jMu4jMu4jMv4Kw3P/x2y8F9pfG43A4kKJGC71vhv2ONV9vkXFK5gqgqMj+lFofKwOb3Bp6riKptcE5t823+L3extPiwfro+ZpzfJ5IUmuyGmFgbnPFLA7eJXANhjTCS+yjknjMQVDkU4xrzc52b01fXr5wTnPyccw8gwqK5yIN5nI3mFN8wV5uIM5y2nXHQGxunLDNhlLs7wzrPLbe6rCWOV09EaXcdk8Q47mWRpFT2uMBGfrt0yR8Ub7Pm7POJ3wvHocsKUa3oQ7OtrS1fGtN6RuZQP5DEjcR2Ac/2Eqn7KKLpD7IJSzTh+iZ4dYNAIIciVRJLg8GxlmlcmX+T9RAZSKSNm/hlGZFQs8L6laifEWrEj+ixcyzjRVIttpq5mN87I6ohMS0bRnbXrsnNLtrM3GbstnsiPGUQRB7Vk6mpioYmUoKqD42qsQnX18XLBjTzjWVlz3gT4hZaCp/WMq3GHWePYzTWzxlM56OuYXCuWreOkDsRMCIS2w3bOdBqxnQTlqcoFPexUaGoXqnFLG6BJW0lC7dzK/VVQW89hO+e4DlCPbqR4WlY03pIIzdy2JFJRu6DX3ThPLxLkOlSGNxPBu6ctT/wRk3mHsU6RIlQLGx9cYtvWMm9bttNwH3KlGcYCLaH052zFr1H7BbPlfcbFPeQKnjGgYEnLwG2SacGWyenYhEhLei5UXK1suamHLNubfMrXEQhiGeAa93UPowK0516nR+s8koiqLujrmNYN+YSnKCG4Lt/mWfoRB/N32dJXsaLlk5VDdUXDXpTyQXXCtrjxrxzjhbpQj1k2J2zGd5BKMmPKpiiIXYLHM/MlQxlh2phxAqdVGPMfLKfBq3OR0zMG6z37zYzrsouWAu+hHym08OwkCfGqwjltHMsWepHgyaJl6kqmbcQoitn3nklTs/A1ycq/JNGC2nn6JkAYjJQIgtZ86R3P2hmLecK8iUi04L35OYmISIVmJzM8WzpKG8q25SoRB7HGeVACnlYl58xg3qdrNFLA02rJUCcoGTpgZ7VjK5WME8VJabnd1cTSs5dLniwss+XHAGwUr1HITSbz9zhuPuSG+rcpqdlyG6yK4ljR0nE9KppQ2Y0EH8yXNE1QLEviHV7y7/CJeJ9FfbxWmnJYFm1wYB1mt1mKknnr2dJFyN3VHDVIb5LLMcfuO6RqwFV7g1N5xkAllFaQraCIAokUoIXnqIJjpmvH+Uh3GaygRRC6mQt7TKoGeIKbcaS7LHwDJDQujMuZmFPPx5xXitI6DuyMcRLmRrXKCYB0lQtdo1FSI4BYwbRtgx9Dq8mU4qSp6KiIfXfGdTOkiCSnlSWSnn5k6EcK6zX1Skig9Y7GOx4u5/SbMAftl0sSGY7XOE+uLx7bV+UIIaAjL353Yhc465m1KT1jOPSBwAvQ0WadQ9NGcCPLaZxnFIWO0kYqeDKHsrU8mDVsJME9/cPylO0VwXu/DAT5O50c61krSj3X94+kYNl69tsplQuO75EUPKuX9HVMbR0zoPGOSQOJ1CsivqBjBLULXYcjO2fSRuwkKUoITuuG2WqOfx6SQDCWCHJl2M01tRN0Dbx/XnPEhEHbYRSFsbdsQ6es9Z6lbekoE+C0Ll0rRgGk0QbT9oxOvMNseZ+yvlAjdG5JLwnwtNKfs+tvMak9qR5xsvyQYXY1wMNiw4fLc2bt01W+CjyeRHaDF47pY10VHOgdnLQPmFfPGKgh89bTNYL35jMyEb/gT9TaKUm0RVfvrsaVo+s6HCyDP473DkvDtPFsJobz2nI+uc8Px456jVP1HgN5lUP7IZnLybQg1xvUboYQ4X72VISSgnjV7ZfCcFd9lWP+jI4M8+8Vd5VT8Sh4m1jHVvfLSGGo3QxWrveNL/mpjv8fcAY+t5uBWBQkvqCUoZW1nb5BbEN7tBENkU8ZuQ2s9xRGkvqE67yOkoKFa+mLXc790xeOeTP5eYZuwAN+G4CBG7BQEzomsP3HbouJnFB5i0YRk1KLmlSEjckwfwntLy55zoBaLDlpH5Bl94irlEgW9Nlaw1Im9tMXzmHEFQauTyOrgGNeQTy6RnNc1ezyCqfJgMfzgFs304RCbTBz4UGdqxHKBeWCnTTitLJI16UbBSjDeRMmRC0kCsmQK0wIr7WuQqkuY7dDj4Ja3OJR9S3eSV8lkpJEB4WT89qxlRquZvDJzNAhSGFGPqJqztFRzI67wZNoG+dbCqPwHkZJQu08iVI8dhP2RMZmEu5Z60vaFXwB4Jq7w1JUJBSc1Q2JT1FCcs6MkYvQhIfulVzQjQSdOmIYCx7M3UoNIyjz3Eg7dI1k0sCzpWUrVWTK04+CqU+kBKMYnoSObFAJWan1LFuHloLbXcNOa5g1jnEiWbawlQQ4iceT64DPXtiA1c7shZFb4wKEZZymSOCobNnNNX0T2uFzF9QZujo8wPeXksN2jhKBF+DwGCHZTsMxWwet83QjSaHDwmHS1BhpyDX0xR5bdpeKmo8BhWHgAs9kM4mZ1JoBCWe1oxsp2irAXW5kIc8+WDYMYoVpVupZQnPdv06hgiHZOLlL4WO2U8G0gVQpHtctEBY2V9stEiXBwkBcpc3CBiDxCXlyhYG6Ss+nCASF7+HEZ0vSNbZkro7WP78c/QobvscBCUP6OOHZpI/F83LWp7aeTbfN9czxbHkB0RrJAuuDQGSsJFdlhyuF5OnC0zEC66EfBYWV3IRBmWmJkmEx3zeGg/qcCMO8tYwSTdcklDZGiaA41DWwl8GjmUdLQUdLbhWe0goaJ1AoGtwK/qHYjQJsTwnBJ1PLZioZxuE6PD8HgFzDx7MLNarSWWQjKIziXrcg03BWBbRxLxL0jOe0DpyTK1nIpwdzaHDg7WrcJ1y3N/lIpmzr11i4ik1VcG6r9Ya053psRRkP6zNGkef+FAoZrXHNo/Qusdf02eI0GjFZPmCY3Sb1eXgm+opM9ilczs0CjkuJaz09HxRHunKHTbvDk2ib0k1weHb8mFGqaVzYPAAoGcZux8AnM0/m0zUXJpYFymmSeIdl9Rgts1BMiOFatlq0ipRXiw5bCTxdwJbJidoA+2lcuM434x5CBNWl3Eh6UcgbJcDjaLwHJ9jLwqI0U4ozu0R4QeIV17IMI2Hsxygp6BhQQtExYZymGkorGEVhcV76lkRopr5EEubDzTghkpJFa8m1YisL59YzYUFtnWMzTdlOPJ8uYMcUPGrOqb1l3kp2MsPVQmP9xeJZCcFG4rk/dZTW0Y8Cu+KkCjlfO4tAMG+CYtadZEA/kkwbT27V+hpEq3GQG8mkDtC13EiOq8CdmNsm8BKs4wv9grM6GJwpIbiWRNzMPe+dCaZtw06a0I88xxU0zpESOBpho+TZSAymCsWd5xGpMNd+NAn39Ki0vNqTPFpIjJSkNsbisD7wTTY7GiXgtPJMGkk/kswbSewGPGhPiKNtqvrpGlajRfi3bl70dDpZfBT+XyXMkjv0ogF+bmlWULmdFGaNoBDJWrnN4+lkd9HEeN9SNmdEOnACKwepGtDGS8Yqpx8J7k8sBk3f/LjxpxCSlLCuOPNPmIk5HdPD1Y5OtEPmO9wuPH96wgq682JEPsK5JSUzBvo6hUvJtEciaX3FSz3JKPI8ngtmjSUlbATH8V3a1Vxx1QZexWP5CImh6wt2MkOx2OS8fYLzDXtywIfNU/r6+ovnv9oY/fSEh0uY0GVcxmVcxmVcxmVcxmVcxk9hPDcd+2scn9vNwMKdUnLOgNDO27PXSUTQtj+VR+zZqxzKI46qmA/LBTERmQjVPAkc+ftrkuXz0Gg+ke+tfzZCkfmwY363PESKYEc/iiI61vDAvcuYa0Qu7OBzNWLgegih8b5l6AYcS0dj5/z+/AFd12NH3GXBlCu54mD6gxdUXwDGfkhJTepzHsoPueJuk8k+71VHnMoDrtubVKJkL5f0DTCF4+o+t+Kf44BvEosODkeWXOW3l9/kC7zDIDIclg1Hds6tJJzrvLWUbY0hYuZCVUSrlGX5iMynLKgo5QyjciIp0VIwbRzTpsHjKa0GgrFS3485UQdoNNaVSKFwOPJ4A0Fox49izQfzGVMxZYshe2JMogK84s8WzzhvH79wHRSKRtRIFPviiB3GgYxnDd9pPuElfZXbXUPfOD6ceHYyQ2lhL03pRRIjYRCBFvDpEs7qFiMki9bztJRI4Uh1+LvSBiUfgK3UMHA9CiNJVOj+9UyAEVUydEaOK8sg1gyi0GWpnedZGap5W5mkF6c8L/BGEnwqmTehKxBJyaT2nDUCJT3D2IQWeSNXfy94pegyb3wwDVKB3BxLwXntaSScVo7H85rcBEJ0bTX9CJTwOOF4l2/wlvgFILRwl5REZswf1u+xY6+wG2d4D/9y+SGvyBvsJgFuApD5DpPa8SmrcSAklag4sFBEW5RuQqQU+wvHYdnyqT1jS/WY2oauSZm3gnlrORXPyBlQtmdoLbFYlNA8q77HV4qX6UaC8/oYY1/U/X4erV2uq3MQNM4bHAkpD9UnfMW8HCBebck3yvf52eSloCguPNcL2F96Xi/662taGIH1nlzDcRVa5JESPFs4zmpJEQWIF0CmBdaF+zpOJUqOSbUk16H62NGeRwvBs0WLFHBee5SQpDp8JQqOKtYk4usiJ9eSVIMU4V4eVZ7H84q9LOKwdAzjVTU4uugMPM/LoYnZVck6r1MlVhVWQT+GaQMHS4eRkkQJtBTkyvGsUjgPGgFCgPeMucZMLBBCcuQ+5lV9M8BW1H2OqrcA2I0zrIdCpBzXocYXyNZhXlNojjnHrIjjSqYBDomjMNBV2zwr3+Xl6A1O63DdYylpXaigFq6HwyOlJpYFlavpyZjjsmWcmLWijrUev+rqRUoEU7iVuaQmphTLtSlj2Z6xnb3J3B3ztJQ0bslIXKe0nmeloGNClThrVOgkGrGGauTa8+k8fP9s4VbXXnIz7TJpWhKjOK7C3w0TRaq7FCYQdyMpUMJzUMKzRYsSmtp69pdB0KC0oVp/Uoe54G4RKsVCJOQalm0gKy9aOKosu7nmtFp1g4RgFIeutHVhzsg1OK/I9JB8dQ6Fhq3Ec1ILvn/m8D5ASx7OFf1IcVZDIj2ND2pCW6liEKdEK6KzXKltATxZtMQy5OCzRbue46aNY5hopg1Y57nZSdhoIrpGEinoGEGqPIdlUFGLVBg/ny4lW6nhuApjsLKQKbhWJJStJzdiPc8OY/gExbx1a7jWwRIKrdlINKX1RFKwsILTynOzEzFfdbpHiVipJQURhqByZDmr4Vm94E5eMGg7dJMrHNYXiIBYrOAxK93852Zkzw3ypDAYH8jbhdzEFvcwRBxXgv1FTeMtmR4yWR2jrI8ZRjvcBwZJUPgxPvhOdNlkKUP+Og/DRNL4lM1EYfSQpg3KiN7VLMrHuPRLq1xP2Pcf0LgdSjEPBGbf8mQpmbct40Stz/t5RD7G6DFDv8MJ+zTeMmlgZg9J1YDTChatpHWWylusXPnS2KfolbrQ+zKQrTf9DRKR81Tss1HdovYLlDAIoXjiTlnWpz/eGZAR/kfWV5/reG469tc4PrfSorEouOO/sP5Zoah8i3VLMt/hpU7BW+YagyjCC8dYpyRS0XjHd/kWWiT09IvOfdt+hBbJyuiLINnmN0iUWDkiVhhvOKwrvuW+zaa/wcBdcAw2/Q1g5YAMDFXG2AUX3aWY4HD0fJepP+Dd0xoto7WZ2fNIRTDAmcgTPJbrcZeRv8KY7hr7LZAclZ6TGjpuwJ34F2gIAy/zHUayQAiFRHK3F60W3ZZTeUSmg4HPY3vKI/k+u2JIonokqodeQQEkwUCp8H0aO19DmvqRRArBtTwoV3zvzPEn7nfpiwzjY075lH52i6HbZiByCr2N8w0biSZRwXSrFjX9yDCMDZPGMW0sA7okuv/CdahoaKhxKwmSO93Qzr2d9phxxCjWPFs6zhpBL5LMW0eigpzjSek4rz3zNjw4NhO4XkRspppICg6WDgHMW8ekdvzJUR0ww0JQWs9Z3TKpHUelY956Jk3A226lMkhDJor3zhq0hJOqYdpYfnBW4/EcleGYzxaWWeM5qXyA02jYSjWDOOCg//y4JdeSYSx4MnecVIKTSnBUOioLZ03DpLYsLMwbWFqPI3AKXu0repFmf+6IVYCN1A5Oa8Etd4NcjjghQK6uu1fIfUqR7HDc3uflokAS1DsUhs3U0IskzxYNzxYNh+IhWgpe48tAeDBZ0XIiD1i0J8ybIzpas5VKukazFEsGkSEWioOy4o/9H7CVGVoqznnKZPmAmpaZnFGYbZSMSZTgag6NL2lEw2eFktHavRoCTCYSCokg8x02EsluromFYug2SZSgp2IaJ2hW+2vrg/TicWWprGfWwGkdYG4dE+BeqRYcVVC2nuOq5bhqeTxv+OZhg11h9s/qllkdcuqs9ixs2BQOYsWNToBnfPe0ZN4Exanj0vEnR83KxA5Oq5bjyjKpPWULp7UnknCziBnEgkQJPpl5PpldtNVPK8f+Mmw0vPecVi0npWNSe85rz6QJizjnoWMCzOXjaXgPLeFppSgtDCM44BSxUhvb9CMqUSFW7u2JCvfR+Jj3z1vePw9u2A/rM2rf8PvPluRGMLX1GmpkaYl9jKVlWj5ECI0iGBP+0/PvEPmU3IxxeH7r6BFGCqZty5RQdIh8WMgLJM9m3+WldMAgMsxcw7unNZlSZEqxlRkezBd8NPHcKHghV5QwLMSUPN7EuSWx6tBlA4nkt4/36UQ7TDnmoKz5/dNDulHYxJ9UDUelZX/hqG1QdqodbGWaVAc1oUgJjkqLlgGeuWwd3z4umbdhw3hatRwuLfMmwFFKGwpMo0RhfVgYfzy1HNcV55Vjf9Fyf9KulaCmjWNSW85rj1hBWmIF4zhaL86lgCdzi3VwXrc8WzY8nIfXH5Utk6blpAz3e9LASS2Yt4JRItlMJaNY8cm0ZSsNcKXSCX4wkVgPs8ZzWlmOSsvpKqcDrAauFYbdXLGbK/qx4pOZxQG5lnw8W/Jg2gblHhny+rRynFaeaRNyMtPBCftmJ3DM3j2rqZ0n14rDpeXbxw2xEsxqx6RpOa9CTs9bz3nD6m8lhQlf/UjxwaRl3nhK62kcfDiB3MB89TkmTTiHkzrMgQel515PspeFzcpYp2HjoTSTMhSdliuOQLvCukuZ4v3FYk7LDC0zFvURHse3Ts9JfEEiu2Qu5w+OT1n6lkJGa3UurXo07QmlWAQYJCM0MZUo+bPJGaUIEKPKWf7X4yc8XbQs26A8Zu30Yq5THYzuU/kplZ8ya55yhXt8Y/kxE7ePwiCR/O7REYd1xbz9cTjOTE6pmwOOxWO6bFCKkm8dz0lklw4bTJrwmu1Ms53EmJUR4556g5HbCip0IiMSGQO67Pgxjaj4M/s+G/4aiQxrpPebr1PE2/S4MB0TCNxP00YAWMOEPuvrJ4QQ4r8UQhwIIf7ih343FEL8cyHEB6t/P9tG/v9BfG43A5dxGZdxGZdxGZdxGZdxGX+l8Rwm9FlfPzn+a+Bv/sjv/lPgd7z3d4HfWf38l4rPLUyoywYet95tWywOzzC/R+Zylm1QeGmc58rKyjvXQaMZQhV/yYuttVNmbNg92u7P8uD0tzFSsheFivQtscO+O+NK1OWsqQFYijnX5AYP/DMg6KY/Ug/ZzF/n8dnXiJRkLFJ67iovuZfYzeOVcoNhM9WoNkZI9cI5fMDHXPPXeMoh0CXRgr1mTOUtV+01RlGCabbYTsM+74Ya86Q9Z6ZCdaJwBR+o+9yIv0rf9VdksWAK86oLbcteJOjOck5kwsRWDGUwDDlugl9DIjUzHxQMdqI31pCZ08ozjiO0FNwrBN85tSSyS+MdO2zzVEgW4ozYR1jhGbCLNBLnQ2V8Q+dsiZxupMgUfP+8XqvxxBTrjoy1E2IMAsmGG7EXF7QOdnPDpHbccPcYxEFRItNQGsGjmeVeT3JiF/wvs/+OL6V/hyeLhFNmbMkerw9izmqP9zBOJD3jWVjND84a7vYishV58qiq+Hr131Oen/DrnX8IwGS2oCsyvjzKkAK6keC4EuxmktYZahdIeJEUTBvLd/z3Oare557+VRZyTuwTYh/xy+MBizZ0CrqRohcFmNSitfzwvn2/LPkX1T/FLVt+Jfn3mfqSgcyCCY+OaRx0jKS0no1E0I8UfWM5dJKlb9niGscy5ORCLGhFy1DdWqlrhcq5bT1fjK8zjgWHpWOUhKmit9wmN4KPqgATEjJi7Ic8kGdsxq8wswdoKTgqfcjNcpNhLKid5o/a75H6AaNYsDG7RiXKYFQmHJt+xEye0dPb9GPBeS3YctfYkJ3PHN+deAfFBYSoxfID8X2u+TvclFsMYzhvYCtJWC5bbnXguFKUTlDakBsS+HC+5D3xx/y8/SX2V0o0W7qgF0mu5fBwHq5HbgT9OLzf0dIxiAPE46PZgt+b/xOsm/PLxT9kIZa0U4sVLV/J9jBS4LynbwybqaQbCd47a9nNDbPWowR8X7zPg9Pf463ibyORWFoSn/Iz/QGpClXgXAeY1vOuxqyxjBJJ10gOy4Z/vvhvMTrnJfNLpD7BEAznfmGzYNF6+pGgtHC7A987C5CUjg4QmU0GOBcUYo44pXAFvfQGXb3LOA3jM6rTQPwmnMuXuiP+t/lf8JZ4hUSFTt1zQmAsCp6pR/TcmE5yjbI9D8o/SG66O7wnvkNP7bGwFTfkVjB7SyP+fLkiWorQIe3H19ivv03XBPjTg6VlI4oDaZcAR+moIAzw0RSUv5gr9+x1juUxXbXLkfs2sSw48B+yaE8YmC4fuyWlmDD1JTejIY2D9+tDNIrfPvuf+MX0P2AmFrRYRrMer/fTNVQGYCtVSAFGwuOZ4HoRs7She/Rbp/85UuW80vkNMl8Q+4iFWPBOtkOu4fE8wAFHUcytruLbxw17WUTj4LhqeOgP+M7kf+Arxd9jJAtO3YIYw9/YKvhwEtRwIIzxQN4NHctRHDoOM9fwtdl/hdEFN9KfIyblhgjmfddXhiVCQGEUo9izlWo62rIRKxoPj+eO77Wf8MH8d/hS+neIMRzKI26yy1Zq6K5I1JUNZGHVegaxYN6GSvt57bAO/ufJf0EajXkl/jXMwqw/y5f7A3LteTgL8+I4CXPj47llEBvmbZg7/qS5z375XXajt7CipZj3GPgeQxOT6XCvA7RPcr0QHJShGxCt0uDBYsnvzf8JAL+W/32qmcUIxcQvuJGP0Cvyc+kC/EpUEJserZ0S6w7L6oJAbNtzhLzQ6n9e7beuJvEpAsmM46AcJF8mEVHo2PnFGm7ctCco1eXAfYgnQDY1MdprChEzd0coEe5Px3corWPhGh7MHP6HTDisnRDpCxOvwmxTUTJwQ57673PqH9ERb9IXGV0TcVr9ODylpSKNr7Dtb9JiqUTFdTMktQOMj0PHsvaUradrJEkZFLyeC6Dk8RZDFzqz6UrdaWx3OJcnKDSWAInTKphUdt0PzeNCgf/rDZn5Nx5/CTUh7/3XhRA3fuTX/x7wK6vv/xvga8B/8q93ciE+t5uBy7iMy7iMy7iMy7iMy7iMv9Lw/F9BgsZCiG/90M//2Hv/j3/CEbe89/sA3vt9IcTmT/j7nxif281A5nJ6MuV4pUm9FBVX1IBT9zL30j6FCRW/eeN5qSf4P54tuJtmTJqW2/5NOjJh6vIXjjkXc3bZ4kSEXe5eppg2nn4suNUx/N5BTiQFsVB8Rb3DUVOCgmwlAVaKJV/UL/GHTcAhbqWKWeN5u36Td0aGDydBwnDb32IQC361+rf4qD3ggG+uz6FkxnYSc1BJfja/QqSCHNxXRimtDyStd8/iVdXK03jHpurgneMDguX9df0y79dHfHXYRwCjOJC8ugbmbTjGKErou1exynNlVYXYdzssyodY7/hKd4N/OXnKnrvCIBIUOrihjmOYNEGOsWMku/XLbMcpk6al63pE4nUyYvbShNNlgpEZd7oBz/rOWBNJeFaCAGa+4pZJud2NKZ+9xkP/9Rfuxy/mN/jBdMZ2GhwmQ4dDcbvbpW8CIc76UAF9YxgRKc8QJ+uvAAAgAElEQVTdvMvd/DeprOd6oXi6THilF15bWtiIIVKB8JeqQIys7YWu+LU84W+pv0vRU2gJhREYmbKZBKKmkZ5lA28OFAflc8LpSpJy5SL7BvcY9d5g0Tq20+BI3awIqa0PuvQ3i3C8566hclUxutMVpDpFnf9tNpKI0npuxAm5CRJ7SwuVFcSxB0KOC+CsCWTjgUpofMTSh0pwz3e5luT8QX3Gv9N9mX4EHsEoUigJZzXEKmh/A2y4MdbDDXeXoFwtsd5xy93midjHyoadTLKXOd6fCH5pK+GPjhru9SMmJy9Tectp5bkix9z3n+LckqVYcjcacVQNMRhiGTwRfm08ptCef3Yh8b2OXV6h8DmP+RoACznnN4q3+XhWsZFoWh9wy28O4SXboW/cWiffSE/PhOr4razgZfmrKCHYEgMkcK0I5FwtYBgLxrHjyUKuddSfc2RGsSDXGan4D9lKTZCBTAumDVzLYdGKdVX/ZkcwWUHa9aq0O44DkfhVXuJXNl/jtLJsZWFK9h4Gq7E0iAP5EeAH5371GYLkrfWwl0X8qvu77GUx5SqvWx9crOdt+JtIwfVCo0Sg325ELZ+WGuuDPruUKc4tiXzM1bjD42aXL4g3yXVwwX27vsqr/XDe756FjmrXDUljiUCwZy4qf1v2Ki9nfe4vQlfWqDCPSh9yJRcDDtsPiVRK5mK2lFmTswEm4oxfHGzw8LyHVhk7GdRO8JVhh1zDh5OQjPM2dKy0hE0jeIsRfzgJD9wWx47f5oQEgUAKw3n1hFh3kAik0JT2lL5JOW8aXjaaL+ZbHJYtr49/k0wLpMg5qzxvjwRPl+E6jFfF4WEUhAcC30dSW8+9HoDh1+w/4moaOgl7eRAHuFb0OSihbAM3aCuF/SXcn1j6xlBZuJrDsjXIcosvbv0jWgf9WDCpIwaxwBPy8XllXovAI1m2nkEs6RjPna5kUGVI/iOuZQmeMH4lcCWH2oX5YdL4dU4qSeDS+JAv40Rxe36Fn9/4TeZNOLb1BVfykI/RKn/v9cNAuD8NPIiOkSgp2E0ks8bzt7r/MdtpRKwCkVkAuY6Zt0FGdS8PpPtPZp5eFOY6t/qM3sNdbvLzvZc4WDbc7UbUNnRiupFgUod8GcThuFKETkWsQsev0HArT9H8fTaTwENyK3nRa0XKQRmu90EJXxgmaBnGq3UVzi3XHLWOD7LLQkaEswuynkYGqeU4CYIcDS0tFQJFtuLfdFSEcpLWhed9EoVK+i3xNof8EY0vcTRIPwzS5OIWU3GA9Z6KmnFS8HDRUGjNoHiNk2kg7EoZ09oF7cqXZSSuI5EsRckt8WVO5FNSm7CgJneG0v14Fd4Jh5Sawmc8k4cUrsOkqfEyfMaz2rGXKTIliJWgEQHtcCL2eVO8wUcq56YJz66tVHFSOgr65HrI18rvccW+zBP5AV44OmqbyF10cQUCqfIfIzV/vsMH3e/PjiPv/Zf+vzybz4rP7WZgU3VIlCJpwmbgpWhMEUn2pz2ch+PSBZ35jqRvHG/2g4LKz2zECGL+8LBC/Ail4mV5hd1c8+40rE72FzZYzBvNduK4W2T0IsEgDrryX38WLOwX/hyAa3KDUawY13vcJ0xgtfUYKRnHnjKXPJha3s43uJF7Hs4EhhfVVF7xr7KVSuIypnYeIQSltXSMIZaOaSvYzRT9yNM3jj/2kCjJKUGTvWcMW5nk/Rqq1eSqV8S1YeR53gl/YxDa4N8/c1Qrk5o9+SoHfJNUhbQpfE5Dy6QJJLtCC7YTS6Ylny4lqfb8zfEWx5Wn8YpNW/Cn/gPeSXfoRgK3dCzdKR3tsT48aPbSoCyytJ6fH/XZS8MmA1hDGQB6KsYR4F8HS8eNjmJShwdyogKR7Fkp2U0dJ21QV1EiLN5HcVADGceeWAmuZS0fzoLijhCQq6D+Ujt4pR+uwxf64b1blxIrzSi+UBiat4KBsZRWsmgFWsAothxWEo9nN1MY6XlnsGRhswCnSmDeKnIN1gu6xrO0sJGEB2WuHbUL7/GrO8naZyBTjrNaczWP2ckkB0u/esgLhpHl/izc+1kr6Jugz/20hO3Ycn+uiJQkF4oHTXhA9HUcFDuqAiXCwnEzCQ/YnnFUNkDAFm24B39jq+DTRVCUAfC+IhGal3oJjyYXetSzJmwgChOUnATwpXGCIGy0MqWImwS8Z89vsmwdTjiMM7TeoxErsuBna1FvMeSci3x4w1zhegHfndQM44RUeTqx57ASbCUBwHIlV3S0RSJxBFWgQRwI5EE3Pqiq5NrzcKEQK4+DWAZTwd5qKCqhMBK+NKh4bxZR22h1PwW3C8+DueRq2vJpqZg0IswJkeOwFKQKrheKRHle7db8YBrhfMQohm6kyXXI1UkjiKQnloJYefbSsMhd2DD2pJAY4bmdNwg0kLCTQeMke6nj4UKym7R8slBshLUJQngaL2icW4+pX96Y83CWrq/jQOQBDtTAzDWYlYBBPxb0TcjBmx0JCG66PaSArw6XzJpkrdG+Zzrc6Qo+Wjim5RNi08eIhAMecCpSpFBMlo+5WrzFwlf8xq7i9w9jbixe5RG/w64LZkqJL+gmV2hceI4qEbwSrhfPISJhrAO81a/43WfRmuS5qQpudQ3/4/l7CKGZt4f0oj0sDR/JD1DeUKhNJIJzv+SrQ/iaTdDSsJmwvj6jGPrG8nihqFu4kV/kY8dIcu1pVtCzoWlYJprbRcZeBme14FrmebgQbESORSsZrTYR/chz3gi6Rq2Jw3eKhtYbPJrrhWDehkXtOBYMI0+mPM7L9cb8WuH4dCHppIIrORjhud61vD/VLNuEa4XgrA7jedKE+/doIelHoVDQj4LvRD+CrmlJ64gvDUr+9CxBEnL6uBLcKsIyeDtu+cHUoFbjonGwm7pgtCg814vgVXCvW/PB1OCI2U6DOtf1PLzXIPJkWgCewxJGkadMAwxsM5Gc1vDFQcm3T2MgYisFMIzioDIUxoBf+4SAZxgFAvRWKums5ourmaV2GiFSttNQFBnFnsNS0DeWRIail/MSCGO+tIK6mbCWKgLKFVRYyRzr5qtxZKjaCRAU1GpRsRRzCkYsOOaEM47FY/6zvS/zW48sRuWUQGNneO+47/90DTma22NuiHtMKZFCIglqWefyhHv9EWd1xLRtaF293rALEROZLkaEOXjCIdvuBp+Iv2AognrimTxjKSb8vb3X+d/3f9ynwPgY51omYk4pZvTpc+YXLNwp5+4Jb8dXOVg6/t0rjj8/C4RkgLflm2ynBj2L2VndkEILni4cp23NKM54W77CgV1yx71OISPudiMezy+q4kKmbBSv8fT8Gz92Xp/b+DcvLfpMCLGz6grsAAc/8RU/IS4JxJdxGZdxGZdxGZdxGZdxGf9vxHPOwL8egfiz4p8B/2D1/T8Afusve4qf281A1wSZyOcW47e6ihs5fOD/kN1MspFIRolgf6UbPamDNOOiFYxjz7lbshVlLxzz5b7hWg6z5ilSGDZSRabVyqEySJtV1rOZhMrPMIqIlKBDaKe9NYrYy+AHzdeAUI10eD5pTihXrdtIBQdILTwHVclcvNhK+8IwYzsNjq3DOEgTJirIBDaOdWVkI7LUTnC1iEi1pFh5HVwpFIMIHvrv0DWCQRQqbvM2vGfrBa0XFDpUbU7rhl6k6EWKR/bPgSAvdzUPxKFH8j7eQz8KVTojPbWFjvEMIthMHLPGUa+6C+fNY/ZySccIPnF/yoa4yXH9okPiOPbsZaEdnWvPgzksqdG6j161b68Whpe6YNDkJsBK5o3n/Umoak9bwTD2DCNHPwpVulh6Pp23PFmwllubNnDeSEorqGyoZo/jlo3Ys504Sivo/FD/7KCET2Y1j+eeZ8vQWTmuPGeNZNqEz/1sGSApoxjeGEiGkWcQhWsTjmF5PPd0TKg2H5RBE75xgTjrVk6hXcO6wyOFRwq/IsB67s+X7C+ek+AD6Q9CHn48g7M6vK5yoTWeacco9piVK27PBdL8KNbspHB/+fscLB2TBp4ugwRfIj2nNXR0qKqN4lCFE6u8BfDe8dog4UoGR+5jBm4cdPXlStJSQCzDebUOtpNAdFxYi/EGj2cziXlrpCmZsxt1EAQYwKy5qPz+aDwST7Hiov19oxPkUyWCTAfZ2JM6VGxnrWBhJee1J1OOSIb/PyyDHvnjOXw8ew6nCpA1JTxK+JWGfvj8CxukaDvGc7do1/rxj+cN+8sAwZDCM2k8x7UKxGMdpD7D/RRsxI5x7NlNQ3X+6RKeLlo+XXjmbYCSfTQNlfDTGm7k4WFROkHpBHupYy91OA97qcUjeDz3HCxbni7DHLC0oatyVCtKK3g4h6dluA9KBIJ8rMLYsF6wkYp11+1mJ+FOV3Baf8xAR8xbz6INORZLTyyDF8NO4iitX51DgCEJER4nrw0C3M/hcXaKVimRT9nyt7jh7jJ3RyRRyL8d3WHS6Bc66Pe6OT0DlVjQuiWlDR4asYJCOyrnqZwnUaFjs514EunC/6e3wnEzwyCCmTtE6zD3Le0ZtZ3zjnyVWf2M0p9zbitezftkukUJweEy3IvShuOHuUKyaMMz4oOp4INpqLJvxH5V1Rdsp56TRnFcwafzmqfL0PmdtoFM/3gpUQIaH7p9Pe3QQnA9dyv5V0/lgrfBpA7zgxZBY/+0hsNKIITn0TzAgpar+et6EbqdifR0jWPWSk4qeLZsVud+MUeVTtCLPO+de7YSR99YxrEj156npWEcXdyE48qyv4TtFFoP3z5ynDWKs9pzVMJRGc5LAIs2PDc24+fHbXhawqPZ6joQOoWVDWPLuuDLcqsI3Y6u8aQqiDc8d4dunGD//2TvzYIky877vt855665Z+1d1evM9OwLAAIguAUgQGBQIkOkQ5YVsukIy4yQHv1m651UkOaLHCRFEzTIMMNiSGFaEhW0RVEAV4ACiJUDzmAwM93TW3XXXpVZudz1nOOH71b2NDQiQyIhQhP1RWR0ZVZX5s1zz/p9/2Ves5MJ/Md5+NyB5aAQovBpJeNsJOgVZrXI6LYDz4XUUjkZ2w9mJdszJ5K/tcz7hZO54Y2Jlspd6NnPxZcnMLLmOxxhsESAlNXCoEMcijymcwWD+DKD+DK1FwTBU+oqa26DdrBKx7f5ruA7yJ2iwi3kwUMjngVb+lnicJmaglh36OiIp9t9Wq6NoyJVAS8Fj7GV1Kwm4jQ/ze7Sb0nf1ipgKXmclB4pPYIGlvQCH8QQUHiB571PP0uo4Lgq0Pph9Q+g74YU1QEAPbeEwfBcewmNpmPWCLVUyV0jn1wjc+0zg4h+pBjn94i0QC0PC8/cCrk/t55WYOjoiEQFLMUh1rMQVQHot64w1JfecV5/14aHRcf/5sefEUqpfwp8DnhKKbWtlPox4KeAjyul3gQ+3jz/c8W79jCw1RY95bEWo47EyCYG4CB3tALV4DdlQkgDmXjbgWdSK97TG9AOHm0e1+DPQ9NhufsS3gvEJtQwqTXtQFE4KV8XTnGhrXlmYJgrKSke5WI/f4ZHtA2E50jvUTjBKJ9hH3On2NV7CzWks2gHXgxiqMlqyGrPXj1lL4NxpXhrqtjLHO3AMq7UQmN8rkQp5XJLFtWWXqYbyiRulJRg9wtNoPzCgGZmFRfb8WLxcV5Az8sN7GBXHbHit+iEikmja55ZabPUSNk1t6KT/qG1kNt+j1mxx0EuZdlYdxhzQGqgHQhO+6jU3J4JDyIxssj3QiX4Q1/hm2tYihXdwHGixlzpKA5yz5WuYRgrjkopj48aQ6Tc0nACFPeqMZ+4/5N0Atnw/fbJA3ZzgSV1AtmQjSvDbi7taRo/prMINHzVf4X/48FPcLENkfbcm5b88wdH9EKB+Axj2difVoLhH1dyb0/KAK3ga/UNfmnnf0Uhf/9vZl/gs0cn5NZzUspGJ3fyoZlVHBSapciyFFlyK3jal/1n+cT9n+DZgZT5X50d8yATj4LaySZlamXzCRA1WNDIKNbTgBMtsLErHcEiGx3z3EDTD+Ewl0PGcWVEAamGaS2baqNEkebtGO9ZJRvFtl6mpxKs94xLUezxTZvt51A4ORD1Qs+zg5iJFvjcaioHrpyp6LHHooUfGbg3f1RNazEOfJs9dXfxPDayadco7s+bcdKM51ktEIrT0tEJZHO9l4k3wxfyW/zc9k+yHEt/+4P9OYVT7GcCraicHACOCzmkWy8b7twpxpWhsPDbxb/kFx/8NJfbMu7vTAu+cGg5LCS5sJay4Cvcz9SCyzKrDVc78CX7J3xy9x/RDUVV6zemn+czhyMSIwfzUSmwFesViXEkxi3gfAeFYVo5Pp3/Op/Y+dmm7TyfHm0zqWQT2G/8DNqBoxs4jnLZXA3Cmkg7tlKIGzzz9a6MxaKekAaaWIsK0bhwzK1mbrWo3pRyuMqt4riUhEsrkqRHN5T5tlAlaXKJVrBETYHHkTTKIxrNgb/F0wOBnVzpwEkzV4fNnJr7UzbC58iavnZceGZWrinWgkM/yGEYWfaKkFkFSpmmX8tB2vkKpQJKO8O6AtWYvy0lj8ucjudiWzGpQrqB53414ZO7/0hUegL49PxrHJfy8xM9xUYqG+RRpTksZGOrlZiDrcdyoPjD+rf43+//NL1QNv6vz8b82oH01Vkt7TuuZayOK0kCtQMa2ApM6opP3P8JdjNHqOGfj7/Aqyc1o8rQaRIfgYbdXHNUiIrbN04VoZID637m+NeTT/AL2z/O0z3przcmM7JaoGy9SHFvrjhtkiC5lXloaqW/zWvFjfKIX9j+cayHQej4dPE77BeajVTGZWSgtDCtNd1QDgT7hcz3oypkECk+Nf9V/vG9H19wHD5zOOLlY8tRKdf/6khRezmk5hZuTf0iEbYSe7btCT+//Q+53DEECv7YvsHLxzkaSfzMKhnz0rchNnBQaHKrqb3M25+a/yq/9OAfMogkwfWHpw94ZSRjaRCJmdpxKUnBUQVlfYrSCW29TFUfkzacwzRckt+hCIIBtS+ofUGie/S8QNL29S61L3BIUq9ysJkkDEIx3FJKY3SCw5GEfWb1AbUv2PdjomaCcDiUgksdw0EZMIwV7cCglGZWHDx8HwKsqrGqxuPQaC61EnquxwX/hKyRSUDuFE92W7TiC4/Mn2N9gnclsY/I1IypmrGealbVNSwV7VAt4Hjzt/kURNqzmviGcyP3zXuP9Y57xYTlRDGtLM575l4UxioHydtUEQfBlX8Pgv3uj//0yoD3/u947y9470Pv/UXv/S9574+89x/z3l9v/j3+817hu5YzcB7ncR7ncR7ncR7ncR7n8Zcanj+NQPxtEe/a41liFJFWCyhBO5BM8RX9XnazilALLOgrRzkvH1u6oWTgMitZ7nbIQs/5LDyerxxDWy+TmiH9SD7j6yclf3TguTMtCbWoROTNge/u1C/c+1YSyQg+y3ehUMwqTztQjOp7fHp3TuUEGnNYFPQDx5wxM3f0yDXUXvGZPUdKxO9Nb4t6SNzj9rTi8wcFq4l8d+slUz8qYSPVREiZ8NZUsoQrfosvHtTMa8nG3JpUfPGgonTiPntcKHYafmYSKJJAUVlRRdieeXbm0HNdHvC66EIbKR+/OhIy7LRSTCshxV5oiSa78QG1naGRKssT/j0kdDitFFkNd6cVnzuYU1roNHAn6xWfO5yR0sfZOc7OpR0c3J4ZFJqXjy1bLeiFntdGJS8fW1qBYjkWGIH1AgcqHJSqII7WmNeSRRv6Pl89qthKJVuVGrg7NwxCaetxKcS3+1nE/UyInpFqiV50DttzJZkgApJGE341hptTISofNUaL40pROk2iPQltomiV40Kye8/4F2ipmMttyWZHTTb2IFfszOHuDE5Kw0lpeG3cuHiaDQbtZxpYj2LD9HjzVFyWn+lLVv7GRDGpdeNCKuf+yvmFGg5IqX9nDk9FH+E3dk94fexYSzUvH2f81v1GBcMIsTbRnlGlaBtP7h5mNPqR4tWxIkU8JTZbivXEcXfq+Z0dy6yW7F1qFEelpnaSxTttOE+xVrw68lx2TxAbTWI8vRB+/3SbV04elpffHvtqm04DvwO5b5lV9IKIvPb0Q6kIfP6g4MuHJZNacbFjyKzmsNAsxTCIFMtumdXed3Baee7OFCGa39nJeaInJfDMCpk31B6FwCKOCiQjXhkGkeLp8CN00qsCJanEqfqgLLjchtVECKb35uLuOiqlSpJbmVyOC0WfVZJoldQo7kzhMffc4nsVTsbrg0xI+fuFYb8wtAKBpt2ewVJiGESXicMBsyb723Edbpx6Hu/C4x1LYhRvTjRHpWajJVWx0mnuZwnHpSIKRA3o9gxuTmA5fYI3shMCDU/2PG+Uh9yaKW7NpEKSW7nvs1oxrTVbLRaKV9bDYaHp+BZKCeygakiWl9oxA7VFGi41/c8zqgwaj0WqfrmF+3N4yr1ErSp6oeLxLrx2OucgV2+7556lWFE7eHMSEBkIjRAz9zJp4+vqQwQmIQn69KKL1FYmtR5rxKpDT8fcmnh28pDEiItx2MCKbk4g8imvnlhWk0d4pdydCxytMWql9nBnHtILPcPwCka32Z55djNFoiI2/GoDc5Jq4U6mGUYCw1ttlMhuTAOBT6pt4miDS22BeF33zy9cxNcSgaOVTgQXEqNIApkPS6c5KhS9SLPZ/QBBMOCtqdwPEEd4gdFItfi1saJlxFk4NTLPHRXhApqXxhdRwK2Z4Rrv5Xf3R3QDz9W2PJZixaiStSbSAgOyXnFnHrKROAbpFcJgidsTx42Jx2DYL3KGkeyNlhPF6xPN3ZkIIFxqSxXufhZReTjSe7STqyikEve4u8bUlVxsS0V/PRWfhVdGovgG4p5slOe1U4330I7XCIIh1nu+duLp+DZ3pzktI9VT8TeAyx2BZzo7wbmMqd1H65gddQMA5yu8L/B46npE32zRN1soZZiqOTtzS9cP0WjpQ1rxyolnJdH0Gvdd60rCoEXoI/JqzOPmO+mbLYw3i0qrRrxwZrWMgUkFx1WJVjF140I8aD2OwjB0KwzdClO7z7Hep7Celoo50Y2Tt4Y/GYkKVhR8kzIiJwTBkLmao5Gs/X7m0F7TZ0OgXbXAHZ/pu0WFZFwi7ZV8kN+cvsJvTl/hUluxHMWM9Iivn5SkgQhnWCwHeUlWe1aTh0IoFRkH9sbi+Rm88F0d3uNr946Pb5d411YGnIeduVtg5TWC0f5wf5NAi3zi9a7npAh4fmjYzWSS/PzBHAe8f7nVmD09jI0EBqHi+3kffzi/xVIsUpBPhxGDCE7KiH4IXx9Zfn1nxAf6y7RDRWcu13Cm1vIdwy6/fyqQlgczx3eaj/K+5YRIe149sbyuvsE3Ju/jJfU8oVH83zyU1GwHnheWDLtZm2dpc1K4RmYwZK2BBV7rwqQ2XGnV3JsFHOQO22D+LrblUPSR4RqtQCbAtcShVYTzsJEIpvorh47SOS51IsKmhDmd30CrkOs9xahUXE27qOw9PNaBvVxhtGezJaXETgh7meW104L3LrUpLHgc3hdsNVSMDyx1+bejEzIrm+An+yGpCRuMtuMP9mBSBTzTM+jTy7zGw9V4NZFF7P2dDVZixUnpudb2PDuI6IaeduDoB47cagahp0xENerjS5t8zP8Yj3UEO/rxC20qJ2oZZ/hfDwwj2AhEIUjhaTyfSAz8rcFLzDovMowE461ISExj1546Xh0LnGAYOpKObID3Mk+oRQbxry9d4qX4f+RyW6QlP76ZkluBELzQd7w5NWIKlTgS43mQaeKGb5AGspD+14MXye2LdAM5BHXDUKTztKgvOQ9bLVFC0R2ZbE8rxWqiUIqFYddGCuNS8fHoAqXzC5WkQLVoB55W4JtDyRknQSB4VzoxnDy8F4MIsvrxxvxI4CPWe54ehGgFa7Hj9/csRsFTfSMHAiUY2lbgudDSrKcDdjNHy3jqQPHB1habLcW/ePQ8DMB3Bi8yrir+pHluvRwgnxlEnJYCL/NonurHdEPFamy5carYL0K2UstuYehrx/etDHim+H6udeQ9emFCbER6c1IbpqEcTjQyNgDuzTWzWmAoz/YqKrfOd9v/hpVYDgwvDGNiI+OpbTyuOZiH2vNcX2AJuVO08TzVrbH+Et9X//e0jGcpgovtLseFYjmSzZtHsxzL/W8buYZbM+kjnUCxmnhC/UFs54OL9vnwypBBJNddOlEmSgxc75TkNiLUnqM8IFByYI4a+c+LLWmHv1p+LzezMc4L7+M7u2v0wodtnRj4zP6MpTDmg6uyjLTMQ5lchec7ljp8YVfjvKWmICLlS7MdnHZUNsPokD+a7PLCQAyxEtqLOcp58L7NjemcxAj06bl+i27oF8Zru5nmjXFFOwiIjSiatYM1joH1VMZJm4QkGJCYPqPyLs5VfLG4Sct3uV9vo6L38Eq+x0came6PLq3x3fbHWE08Sx7+RnBdNuBW5ogzeNZaInDf3MlBMbMiQbuXK/6r/ovY7ossxaLI9b2rLWItY7OwwtOaVAI51Uo1cDRYSzxrxvKDg+vM2tfRCp7rO3phi2kNy5HjoNALA7peKLC7LJM2m1uBM60kir8dfgjb+xBXOnI/PrrRbg6jirVEoHrC6xBuksLTDaSPagUfHq7xod7fpR/KpvkH15eJDfRCy6iSzeNZsmwQSp82yjOuRJVOAf/D0seYdj/KhZZkHa92OmglPyfaM0fkkFcix4NcFIUmlWK5Eb/5kf7zzFrPsxJ7JjV873qC8wlt4zlDD2ZWDkOJEUlokMPpcgwmgb8f/xBZ7VmJYS1RPDPok1tJDJ3kcji71oVe4LFeo3RCaLoEOsa5gjV/lXvAJL+PUgFQEEcblF6SUrkds6y7vFbtcFmvMfUb4OG4qMmt5UIrJfZJ014B3egCsY8XErehj1nWHXayEqssuTvFYLgxyXhpmNIKIFaGqj5GtJqgo1cJVYJxZ8piIStunetY/XIAACAASURBVK+V26yxgsbQcV2+Pp4RKs0T3ZQrwfs5bmZLY9qs+kucxLdQaA7dW1zjvZwUljWGZK7m7rQmDTTXOmI6eMa9XE/lvn9f/cRiLHQCeKJvOD3cZCUJOSoqUhNw291lXzk61XX60UOY0Jq/yjQYM08PmWW3MaZH3Zi4vWvjjDPwbRzv2sPAeZzHeZzHeZzHeZzHeZzHX2r4P9Vn4Nsi3rWHgcR4Suco1UOYwd0ZXG1LSXcQOU4rxRO9gEtpjVGGxMBLS6kQ99xDs6iziLTntbGUFq+rS+w06h2dQLJ4R4Wc3B/rBry0tMxhIZmkqRKiZGZFtedSy+O9EIAr7+kGAZdaFusVTw0CquMX6IWe5SQgNuqRa7BOSImD6Ew9wXCYO650JEvdDx3jSgvcx0sJ+u4UTHOrl0LH62PFtY6i9h6tpaS/HHvaxpM0mcf3rQQ4L+TXM5MZpQKCoI8Hbk8sRsN61MIhpM9RqViJLMeVKGc81gt4TxhwUkIrgEzNwHsGkWS7+6Fnw6+yEkuWbKnJCM2tYjmqeWYQYb1kNC8kySPtYJRkcq51PNZ7bKUWplD90C8y5GdkzQuJwyjPtbYo5URNpr0feFqBYycPaBnHaqJZCi17haFwArepnFwTSMY40YaZFQpUO/Bcakk15e5cdOXbgSgRTWvRszfK04sU3UBIwN1A9OQ7gcMhFQsbCClxahWXWo5ES7l7ENWMqpiiIRRfbkM3sExqgV5NariUOhItmbkbU00nkAz+sNGFv9ouOShCVmMhmlWeBTE90qLMsRQrppVAWDYS2EilDT1CGD/LRlov36f9tpkj0p6bE0U/0pSZ5aRUrMZC7rvUEmWPldjygZWA0km/fZA7+m5l8Z4t08C2YsV+roiMfOZ68s5qQsPY0A41NAml0sF+Blc60l8OS91UvcSbwXp4sq/YSErGlaEXeLqBbaAmAt/SSrKj3UCUU3ZzzeWWpRM4Tiu9qEsF+qHQwJVWzaVWc9+NkGwvtaSvjSpNYhy7Gbw0FPhOYjyDSOaBRDu0gq2WY1SKgEGgPZ3G52JWKxyKZ3qOqrn/ncZvwijDIHR0A8VKXBOqQLwJjFQj+qFnNa65Mw+5OxfIWuVgXmsxaWq+i1ZC2GwHqxwhmey3puKL8WxHPFl2c8VyothMpFI6qRXLkeVi2uK9y6LA9VSnXJggRVqqETszS1Yess/XGSbXyDjlKX2Vl/0eqRkSqw7XzSoPMjHMCr1MAL3Qsz1XbLVgY3KN3CoiDU/3PIF6qMrlvSLUAauR46DUWK8W6i9aSZb5qV6bPzqaYXRMqFMq4Fl9jS+7l4lNj4kteT5dp3Cwmda0g0ZZzCm6gWcQepajmq+NY+a1X1Q1B6HlpDQMI9Hu7zbCDtc7ltPaMK4US5H0h9XYsxJb7swDcqsYRFL9yuzZPKS4kDoCJXCdCynMQqkytoxjPVFsKt8QfnlblUjUnXYz8TfZaCqJ3UCqm2fz8biS6mjtFTensi+xXt4n0Z6tVPwn2oH02yc6NeNKM6slW78aSP9LjGM3NwvYUahlnrNexvu4EgKyUjK2LrWkGpmYMwNHzzCy3JuHjCpFZuU7HpbyOaNS2jx3iq2kphsYjkuZJ1PzcP4pncxTAE/2HKGS1+a1orDQSd2iitUOFKVTzGtYjX0zFwhxWStpTxlHjoNCoXVMYBJqV2BMj1v2C/JdTYcwaHM6ex2tAgZINWvCLg64ptc5qGfEjWrPRhpyd+aY1Z4hAsEzOsL6ilMzJjRtdtUtQtUitzXX2i3uZyUKTeFLriYdTgrPWqpZSUK0ChcCHoflm6zHz7Jv7ss15DvsJ2us2QuiQOXbHJt9lv1jtIMA6yFuoMoA1s6YqylR0GOsD2n5ZaZMMHrAaZ0TIOZxF1qa+3P48GrJVAtEqR96dnNNYcVsFWBuxbPoUidiGCnW0ojD3PNkfo3cWW66fd7/NgJz4lPu1i9zIX2JG9lt6nqESH2881z/bolvJ0jQO8W7Fqy1mTiudAKmCMag8oI7PShkInltLNyAWe2ZW9m8HuSyaG4kjs3UcbXz6Ea88opnB4pJJc6+8xruTGSATmrBl2dWTII2E8tKLBupBSSjmazflHHFqHTsllMmdc1xKYvQvPZcaAVsJpbjoub103/fpa8feTLrOcgde5mjaibHM2zzKyNFoDy51azFnqf6igpZqMe15rGu4vZMYA5vjD1Fg0/PnWInM4wqw3LkuZi6BqPqKZ3HmC514xr41EAzqxxv1DvSDlORGJtaxWpkF3CGq62aK23PRtLAhBBDrJbxbM+h8HWDfxW8aOFEbrF0mq3U8ni7pnSK46J6pA2sl033nal0Yq1kEzKvBaLiEBk/BSxHlspLpe7WTPEgk82KUXK9Z5KiDzLNfq5YigRSdVpL2f2ZXs1yJI/YeO7NNbcmolZROVEvmllNpBvlBKPoh465lQV7GHm+d2VOP5TF9n6mOczlGma1KGBYL1CBaaU4LBTtwGKU56gQlZOVuGYlrhmVjexeJofb1dijlOB9cyemVrNacZjD5VbBrNbczyKsh8faOYPIsxr7BU7UKN8YJAmXYBDJAerGqRyacqt4MG8kTiO/2JxnbzO19B6uduDBrJZ2d4pxJRvIcaXZLzTHpSiCbCSOSy3LY13FkZLFTDbBckgorEChJhXcndaMvkl29izuz0t2s4cH/W4gGOS7M7h56pvNtRxIZrXcD4UoRZVOMYxk07adGbZnAveonGJUafaKgMKJXOO9uSbSjv1Cs5fLYzlyPNYuCZWoNAmeH44r2Sid1orDQqBE9+aG6z3FZlpzXArPxSjP+4cZpdMMwprdTC/4OYGCg1Kj8URG7vGDTHMhqbiQVORW1FIS47naLjgqFTt5wH6huTUVqUbrBbY3rXUDC5GN8Qv9grCRiz0uA653MrqB5ZlexTLiMu68mFHdnedNXxbuxX7mWU9K1pOS3ClGleH5oeKxdkHbeJbikss8C8jGLNKeJFAopZlmb5FbSYj88CXD9vTzVG7ORXuNH71Ws5E4HmtXpM2GxXsYhGLO1fIp7caUcDfXtIyjdLLB285ko90NLceFjOen/bPN92iUpCpPbTPK+pRusE6oU/7ba47cj8nrEX0T8yOXKjqBo20st2eG+5lsSseV4s7McHceicqaUQ0nQw7k40o2p0ux5/1LGZWHC2nJg0zz1sQzq2V5HVWKu3ORW629cFA205pxJd91K7Vca5WYZhN9VIgiVqIdu3nAbq6Z1KKQs9QY0gk3xS+SFInxLEU1N6eGUSUclZsTWY9yp8isQDsvtuR6NPB0N6fVKFPF2vPCYEpiHN2g5t7ccLdZeg4Kza2Z4qQ0DZxRuCKTCjaTisNCoJCxged6pXBWAsf9TDgthZPP3Mk1B0XApBYXZOdljtpMaionc8P7lzISLXyW7blmZw4zq8kb3k3ZzC2BkrFSO0XLOOb2jPPnudbO2c81B4VmP9fcntIcWiThMqo0J03CynpZ/xMjB3NbjwlMSqw7ODfHe1nH4qCLUQFKaZyvyZmRMyPSHW7r2/zNy5oTfcwhd6mx/MCFkl1/QmKga2T9D01KaoZk6pS8HlP7gr5boaLmpSVREqpdQUTA375SMKtFotp50Ka9kAed5dus2S0CHxL4EO8tDsvfvdrjiAkTjoh8yt+/LpKeiYEuj3IGEt9iNL/Fir3AlruGRvOj12ouRj1x724ZPrxa8FhHuJU9J2aStZeDXahZqAxaD+PSUzZyvNtTx6iwLMchH1hu8d7WBdqBIonFTLBSFSvmMe7PvvxwDXmXHwQWBOJ3enybxLu2MnAe53Ee53Ee53Ee53Ee5/GXGt5/23MG3rWVAdHj9gtDjqXQMQgdp6WYgk0rx51pzXIMS1HNYSHZydyKpvqklmzK22MptHQDR+3ElOyksLQDQzf0dAPR83ZeTvJ35gI7emPsFwSipcixnviF5ngv0lyKu2y1IgahkK/uTSWLXTjFTn1KxqNqKhuJYxiKVvgwluxroOFyWzK3p5VmGEvmrGogHaeVWmSC28axkViy2qER6MRmKoY93cCxljhKJxn0O3PNRmwXWs5JtIxzGRuxZSsV4vJ1s4FHyKpGSYbpXmaEL+PhoAwWnexMW3glkuzwcV4zURPR2A5EC74fODZT+ONRwE5meGsWyPdyxSPtsBJZNmKL9Z4H2cPXL7YlSzaq9CLj/sY0FLMbr/jc0Ziff/CzCzOVr48kq7+ZWNYTz1riWU1yViLJJFsP17sT9ouQ/SLEesVnD0/52Xs/ziC0tIzjq0cVn9mtuda2bLWkqrSVZqJgVSmmlWIlyaidDLjPHc74xf1fpWU8a7GYhH3tRLEcSXbkWttyvTfhQR4wqjRzq3isO+Wx7pRpLf4PXzia8vPbP0lq5D7enomy0fVOzWbquNCC1SSnGzycgBJjKZxUX86UW/qBYzlyHGaOxztishUqace1xJFbgdq8cap441Syix7RGX/4vlIJi4zioMyIGhJiL5Q+fyGR6lVu4bjUnJSGWf1wbCVaxs/XRyW3J9Lfl2PP80vhgrT7zfF13uDEzRfPB6HjYmrJas9WW7OanEHGHIPIM601maXJLGpSY1mOav7V4T1+Ye9XMMoTac/LR46slnYxGq60HNf7pwszP5CxudWeUTg4KiM+fzjl57Z/mqXQ0jKerx5Zbkw8V9uW9cQ1sDUxv+uFntIpVpN84SXx2cNTfvX4/yE1AoP5zG7JFw4FwvF4A3vaas/Zas/ZKzR7hUYD6635Ymx9av+YT+7+TAMvgzfHAod4vFPjPDzeqWkZ21QVFN3QsprmHBQBB0VAy0nmsBtYBmGjbKIkE3217bnYZmHENqnODN3gSmfGpFbcnSUsNXCIjcSxHMl19NOrXBx8hKXgKpFq8VhnzsXOh1BKY7E8MRiLkVtQL+aHQehYjh3HuWNX7yzmy0B5nujOFtnd2iv2C82VtqSwlyOp2AKsx4712BFoqOyUNFxiag+oXMa1zow19QSr8dNERvPkYMxhKbDAzx1O+OlbP0WovYyLwjfQLjHc64XyuNKZY5RUNKW/5tybG07KgH91dIdP7v4M7cARa1FZ+62dOf3AsRLDaux4rDMVlS7jOSg0V3sT/uhQcVgGvHyc88t7nxAt/NCxM3d88cByMZVy3LO9imd7FWtx3ZDDReHpYmtOqAXK8S+P3+CX936GQEl7fnbfNe3sGEbidzOMCzwy/1mvWGnN2c5CTsqA/+/wPp/Y/7+a+2mZVAJJ3EqF1N4OPBspbLVnJEb6hvOwmebEWgQsvnI055O7P8tq7OgGnv0MfmfHcrVlWYq9qKJFFUelaQzZFMO44H4m9/fTR/v80sGv0A0cS6Hl1ZOSb5wK9HAYwzCGtbhmNa4WxpcbCVzsTlGN2eFnDyb83L2fkspP4Pj0TsW0htXIsRR5XuzXrMc181pgeR6P946uWiOO1mgHogTUjSSrrZr9hEKj0LT0kEv2MlfaGZf9Jlfds6Q+4VJ7xlxNpEpXCyRzJXpyoYAW6IhIdfA4ahzvX5qw5dcwKqRQJZe7U7yXiu1+XqBVgGkqA730Kt9wn8UQYghRyjB0a1xMZY1s0ccj81blLQ6w/uE8ahqxANOYoS2ZFhrNZitjVtcECGxro5XxINPMasNQCz6u1ZgVnhSW1UTMW+/Pz/yWFFdaAiVcbwXs5yUXW4689sxqT148kLFCl3W3idaSiz4zEgWIwpV3mO3/yw/vwdf+HR9/ViilfkAp9bpS6oZS6h98q67xW3YYUEr9slJqXyn1ytteW1JKfUop9Wbz77B5/b9TSn2tefw7pdRL3/ReRin1VaXU//utut7zOI/zOI/zOI/zOI/zOI+/6PhPOQwocVH8x8BfA54F/o5S6tlvxfV9KysD/yfwA9/02j8Aftt7fx347eY5wC3gw977F4EfB37xm/7ufwJe+4/58Nxq1hNP3Ojjvnqq2c01r8yOhdAUaNqBYDsntWFUws1Ty3IkJNzEwDB69EbdnAl+80+qbV51v0cvMvRjOUWXTjSOrZcM0kbimNXw4pIiaLLyb06FQPbV8WiBn1MKvjY9pnSCg5/UNRdbkmGPCCjUoxnxt2aG+5lmNysWXgZGCQm4cnA/E4JgqCXDO6o0a4mj5UXG8Y2JZGYf5DnWC9G0cIrceo5KzWmlGyynEGOPSsMwEqnNM43uO3PDQaG5W55yrxqTNo6U7UAwx8uRkHcvpFKJKJ0i0J6YFK1T9grNg9xwUpcYAo4Lces9KjWTWvD+W6lkRC+mjnGpGDdutWfxB/uamdXcnM7phkLEq7zoth+XwlvohUKwawdidX9QiOb39e73c28umusvT06YW6EvHRaKg1yxm6X0wppO4BmEjoP8IXl5OwvIVY7WMa+MJZt4UM84rnMmtRBRJZsSsBrVrMdSBRkVMbtFwN0sJEBR1lO+fKw5KRUnhWVSOSa1OFjv5IbTMuJiWjOMLBtxTV4b8locb18bCftCKcPv7mqOK8MfT8XJ+fY8oPLimDupwkan3tM2Dq1843z7sEpzcxZwWGi+XL3Jl47EF2IQ+QUuODKC+X2653m651mOZWwsP+Sj8epYc1xq7hSnnKops1pE8BIjWu9aifv3WiLVORBM+Zn+9qwW3sVePaUXBkwqkbMUV9B3nqKmbp/gbdPXWzPDzGq+Ot9jUonM5NVWzaiS8TCrFcNIMPXdwPPWLGZcGYwP+FD8N9meK05rza1iTO2FAxRpuJdpjrKEzbRmNRa+xSB0HOUJoZb+ECmDdyVvTgPGtea0qumEisxKderOTNMNK662agahJ1SeWR1SOdjOIvomRuuA+5nmtNZEWrOTZ8ysovJK+EBlxGkZsRo7VmPHRuI4yWNGlXiHaBTOTnhzajitFbtFxkGhOSoNS5FjvzAi66ik8mS9kj7l1ILfA3B3HpBZxRFjHswLDgrBnJ9WMKkDJnVANxSp3VDD7jxlPZZ5YuKF1fnmxDCpFZPKoZTmin8egMS3cV5x1V3nCi9gMBzOUwIFd+cPO9SdueG41ByUBYaQzNI408JBniwqlZ2GtDupIjLreXWsENaK9IfdXPPabEQcDrjqXyLUKf3oIuMy4hLrLLt1vPccZykaWQc0Cucrbs8Mo0rzpenuokq8l0tlbFQqRkXEY23hO/QCx16WMog8+0VI7BOsPeWtqRBgb08rSl+x1/BIJrXmqEi40qoJFVxKLbuzFs8PxBV47iqq+pg3pwGHpeb2LCe3Ikgwt4rDwnBYGGoPG0nNpZbjUssxKmNGpeetqWLZrWLtKW9ODQ8yzagqya1UjhMtHKNJGRJqTzdwpMbyYNKhdMJvaPkWs+y2VAMrw+unM25NPIfFwzG3k8F+lrKZ1GylUnE2Dbm7cIqRn2PrMbdn0h/uzytq79krzIIfVFrNVlqxFDlWI0vZEK5T4+n4FrWdcz+T9aIXGf7N7AtMaiFMz2vFaS1r61Yq830awHGWcH8u4hdTNcf5intZIBVJW5FbxbSp+t/PA27PAh7kAcPI006vMi8e0PZ9WtEy3UZyVqFJg2Va8QW8d/TdEn23ROQlWz+pAjpBwFC3qFTFXpbS8X2Ocs+FUNbeLXuFmJQL9jLeO7bcNTq+TUcljIoIi6dj1ng6WeFgnjKuKrSCThCgVIB1UgF73nyU2PS4yhZX2WIjeZ7Ux8yt4YlomTljhm6J3VmLqZozrTwbcbq4b947rKoxOmJVdxnbgsSl7M5TQqXJVEGspY+3A89haVBNde7Lx0Isf9l/g68dF3ztuCBUQtSunLjWp4HCexhGIbu55kZ5xEFeLzgPr6qX2THbzHNx5X67rKh17+wr8198eIRw8U6PPz0+CNzw3r/lvS+Bfwb88LfiEr9lhwHv/R8A32yR/MPArzQ//wrwI83//Xfe+0a1nM9Dw2YDlFIXgR8EPvkf8/lnm4AphwBca3sutywvdpbYTGqutoVwuJ5q1uOKQQRXOob9Qjr7Qa6Yvg3KAKJI81S34sPdy7SDNS62YDWRDeQTnWJhglK4MwKhLByZyhZ/vxxZnusOaEXLtAIYxppl3eFqu2Q59qwlEZ8/KDDK01IRHf8o8edSy3K1bXlmkPBk1xMoRT9SrMWOjaRmIxGIxiC0dEPLtBaYimsWycc7oujweKfFlVbFaqNskRjFC71c1Coix+2ZELamtZAY787AuhylNEuRwEKe7wx4sbPEUuRYCh3LMTzRyTgpZTN4dybGXYUTMqr2msB0GYSyoXq80yL0IWeiTTtzx6VWRS+QUvRx+XDSPrv+s3hhKLCmD610WI6F0LQWWwINV1oChwmV6GgPQ9lor8We5SjiOtd4vGMZho4XukOudwoCLXrJnUCgEG9MIhIti+dhES7gX6eV4kjvoXXKEx3ZFL23P+C2fhMF9EPLpZYlt4a51YxrzU5uuD1LSbSQm6e+wPuaZ/pyaFxLDHfziWxUwzMdd1HhEZOpgK+c9PjKSY9WAFc6itv6NbRO+a5VOXB9qL/KViqQoTNo0IMswXppv0DD9jzlIBcom2/acyUWSMbHu0/x3iXNVir+C091a57p5YSNctCZ6dVRoVmLLfcfInR4sutZjqQ/pD5hPfGLxf1au+Cg2UC8NTVCaq0UsWHhfTGIPJuJ47uXhoyqikstIU8vxZrHO48ehs/iKf8B+vrhAne5ZekHjh9avcD7ho612BIbj3WiwLMUOT6/L2pZsfbkFk4qzQc7GzzT63C1Ld/hfb0h7x0UhBqutEqGkahWzWvNaa04rQUm9SCLmddyqNnjmDS5xFriWIksT/RiSkujNmSJDUyqUDbMzSHr1XGbvVwOtMd2jsKwloiqycVOQEXNY22BcnVDCLUj1KLqUjkh2z/IEgIlymI1ljS5xIVUvvuz/TYt47nSqmgZx6xW7OWRkOZrIUXfm7fIrYgKnJkzDiNph+9or/NXNxOe7VViMmehbSxtYxmEAr8pHezlEXfmcn9rJDtxpe1Yjy29yJBXI/oqJfNjNJp/crtF10Q4PGM95tfudYVIC4vD3Wos/ef5QaPMkjgiLRCrflQxr2Fey2HEAcdlSCcQovRUyYZpLRHI4wvdIUbHpMQsq6uEpPzavTYtY5iqCbl1/NM7HUaVQCuVUihEmWcQOj482ODpbkFhhSh8RqQPteO4MlReVOJGVcCsZuGBEAZLbKaOtdixHAfs690FFNF5yKymaiB7x5XhQRY349Rzokd4LxvsbuB5sptSeUfakMNnVjGzivWkYFLrxgROcVwKUbUXIiAWFXKp5biYOr5rtcX7l2rqhuB+kHtyKxvpWa3IrOF39rsCBzUQEqBVyGNdSag8P2jzvmVp70jLwzSHy9vzgFmtOCgMr5+22cuFUAxCDN1KZfxdaIVc64bEDSww1JBbw/0sZN6QhF8dd3DAUSMcYHTCWuxZjR2bLcOQTZZCS+09tZfESyuo2SsMGpk7d7KErJZ1MPQhWqeNkIPlqV6bjdTRMTLPHRVwtV2Lt4mDopKN6Ujv41xNrWQMDtlkWu1hXUkrWibAEGDIOMXh+Rf3Ymrv5SBHxb/dTZiqMdPKopqd9La5RUWJwTAtdqixZKpg6nM+tZcQKs3cnZBZxz+908LiOcodS0lAVZ8QGIHhaRSx6uC8x3mPx9FWMb9+L5S1gw5TPeVf77QpVM6osI8Y5p2Z6oUmJdAKj8Mqyz+7ExJqJW2m4KujFpV71Gzvmb5nNbb8QPt5PrYZ8bHNiIvthqxfu0blT7wuppVle+YIfUjLGGjWnCvuaTbsJp30cQCicG3x/u5t0M93VXiPd+/8+DNiC7j3tufbzWt/4fGfm0C87r3fAfDe7yil1t7h//wY8Jtve/6/Af8zNIDU/0Aopf4e8Pf+oi70PM7jPM7jPM7jPM7jPM7jzx32P/ibFaXUl972/Be992fomHeS0/uWSC99WxGIlVJ/BTkM/C/N8x8C9r33X/5T/xDw3v+i9/793vv3A7w68vzeruOKewqQTDnAhZZk4ya1SDlG2pM7zUoM64lDIRmE7Znj1uTRu9cNLHfmIasJDNikdKJr3Ao8ldONLrxAFJ7tlexl8h4d1+gMK8lGDCPFaXaPtURcegtvKZu/70WKa52YlbjCwSNQCBACz6TWbLVoNOxhMxVpxNxqNtOSSHuGUc2Nacj2zPGFw4q0ITGH2jOqDBup4qQyHJaae3PdnOgFFhJrcaJ9aVCyk8FJYTkpLNaVeO8YhAIz6EeKo9xK9rzUxBpmdcBGIvrYwwh6geXuDHYzGPo+1s2oPIwrzTBS3NWv0QkE0uS8wLtaxhE2hLSnuzkeFm14FmuxJdKOlcYfQSMqXYUVuceLacmVVsFKVNMPLael5/VTxWlVU3lL7RV354YLKbw5jXntNEApkWgNtWMldiRGtKfXkoqbU8XNqWIQeoZujdXOc6zGkjXaasFH0/cwqhRvzUL2cpEB7DWQGA9cbAnkQitIVMRq53mshzenZqFdnjQZ2PtzuDOTF6+0ajaSmrW4Yi1+KK+65a5zrfdXaBnJGF5tN/KqBuZWY71oal9IKpajmm5Q8yAPyaznuIBVu7XoT3u5phUIjGpSK7JaqpeF1awnln7o8M33uN6t+PKx4dXTyeJaVpqKzHqqmSvJ7Gjg07uKwmme75WsxzX9yLOZ1uxnni8e1PTdEIDlqGZcayKtMEoytLu5SBXO6rcxlb8pMv9Q3zSzom9+Bheb1JrtLOSgoJFkrPjRayWDsKIdWGa14tZEpAUPc8tqXDOpNb1I8ZVRTOVEhvTGRIjn3VAI62eE+tW4wjef65SjFa2w1MwxpqlIhUqu4+apZW41G0nNhcSyEjue7GZkVuaKkEAgLIFrxoV8p+PSNFl92M8j9vOIy62Cy62Cm1PFSlxROHF7DTAsp9epncCTtlqS8X1zErJXBORWxlM/rEmMp2Us81okbk8rxaHeV3zgwQAAIABJREFUAURMoWrG9qyGzx+FnJSKrPaLPrAUSXVgVouUZumk35zBIRPteXMaMIhAKcMb+g3W/FWGbsD9ec6+nXCPV9hilbtTIXROak2kzGKeVQj0oKbAeZHSvDkVovK1tuVa27Ie12hgNS7wTbsP6S2u4e7c0AvBuoIdfZ9KFUzsLvemJXfrE3I1Zd8L/PCogDuz5vPbT7IUyb1MjeKoCKm9WlR6R6ViXgvkM1QivRk1VZu9XFOonF56mdR4dnLNta7iu5InuZeZhVyr9YpxrekGltzCZlrw1lQEDRKXstJ7H7GWMbycyLjIrMhhn1VGRqVUL9uB47hUbKY5nUDmGINhufsSkfa8NTMsR+KlshS5BtYBu3lEoqVa3Q0sL/RL7s9FN97hWem9j5bx9AKRyc6ttMEZ3KwXSoXjSsuykdQLedNZLX1yVXdZ7r6HUHvGlfTJ/UyqHWdeBbk1rMaWRHuOS5HQ3c1041Ic0I7X0Eoqqu3Ac1mtsV8ETRVX1u8HWcKFxgOjcjCMatJAKmgaxXLnOVZi8YW43hU50kmtOCpUU1XRXEwrOqHH6ATvHYaQabFD0sBrx+yi0dR2TuUypnrKVE+Z2F1aOiS3npmt2dV7rDHktPKsuQ0mtuJB+XCu7Lo+BSVaBcREOASyM608u/6E02KbB+WEworz8KyWtVeIyxqlNK/zRaZ2nxM/48TPsL4i9zXHRUVpHalvk7iUe1NL6lMO64xRJfAbhcK5ksSldMNNaucZmJQNNeByx7BfZcz1jFHp2csFauVQVE7Wsn7geO00YDkRAYHcikfQWxNP7aRfd0K18AK50lEYDA+KOa4RAVkyLUICOpHkgs+IxAD+bXP6uyr+dALx4dnetXm8HSa/DVx62/OLwINvxSX+564M7CmlLjRVgQvA/tkvlFIvIlCgv+a9P2pe/h7gbyil/jqQAD2l1D/x3v/on/VBO1lJ4S1FYzoWas+oMMxrKS2GWlRSdjPFdhYusPOVU0xqzU6ek+hHNyIe0R5/bQo35r9LuHqVzdSzPdfcmct7HBYsDFIUcFgUiw19J3AclobSeXrpJSItm6Z9dcgr48sNPlCxlzn28ojKZ9zWbz5yDXVTlr45gctt+ZxRpTgtPcdFwIsD2eyNq4CNxPLyMRzUs0UJP9Ye3ZgofeM04Erb0QlE+/+V05jECHdhPXaMyoCdeUUvfLSbVF7K2yeFZ6+eUrgBuRVjsdenEauRYL2NglbgOMwt2+UpDodzBYmW0vNRIe3bD0X5pB0qXp8ELEUCE+hHnuMy5KjwxIQo1ZSevWPeaHgfFgpQXGzJe5yUnldPI17olxwUARtJxbgyfGjFsp6UVC5lOVE80ZmzGgfMG2OwttHMrOJax7PdlOzHlaFqynjvG0r7DcKa7+yu8bHwY6zEE0ZVwMXU0g81znvWk5q9POBeFokaRCV8hHltRF0mrrjda/Gd4Ue43slQKmYYOv7WpR6TWrEaOwah4qgMSLRs1B2KKy3px090HCtxzWExZBgNWU8ytrOY5Wbz0jZyvVfb8KWTmGd7FYVTi747q+DmbEbZcFFCJQZVtdeclp7HO8LxuDULuDc3DCLR7D9LT1gvm4GhecijOClFO//WxHKi9qj8JoVTrKWK27OIyy25F87Lga10nkArThseSG41/cDxJ5li305wfonV2PNHh55Iv/MUNTQJY/sQQtQO5ECogZtTzeWW6M/fsIadzCyufRDKoehq2/LdyyWf2ktYTwPaJqNlDNc7tvFtMByVhie6nldPU4EVNXDWysF6rHi6W9EJLN83u8hyfJEL6ZyTMuA9A4HeaEQB53vWFPezULwNKjGZK6zmub7jWjvn9rTDd0cfpx/K94lbnqOiT+WkP1Utxc1Z1NwvuYZu88N6Ai/2M07KAR8Lv4fn+3Mqp9jOokZHXXwfLrbgQR4QNOZOOyZCA5vNQXQne7n5bor7meat05pQKz6+qdjPNTvzitcmcs+jZvxWTg6Mw0gOsbf11wFQSqAhr58qkqDP3J3QVUsUXvBAb/rPc0m/1GxwawIVkVtP3mwESqcbnoLHEOIRNaTfuOcZRgEXU9mY7JSGyMC4CjEKpjXc0jekDbX4e7w+sv8/e28WY1mS3vf9IuLs5265b5WVWVlbV+/ds1AkhyPSBEiBprWQoCUbpglYgl9s6MUPhh5syw8G9CALtAnbsg1CsGjJEmELM6RmqFk4nBlqZjgzPd09vVV3TXVVdVXlnnn3e88aEX6IW1nddJMWKA41GOUHXCCRmffkybgRceL7vv/Chfij9PQDluQVLsmPYLDcsa/QsEusyDYnueYvXXA+CsMq4aPeXyX1cvqV4karpjKuCNDw3NoAuD0JnYEej4sYT7crFoKSbnGRxWiLS+mE+cDjtPRYWBQkMzUvCzyYOmWyo8I7O1x/Yqmm41cE+wv8tPfzrMdT7k4iLsSaxXWf5bBiWMsz3s0745BUWY4Ktz4P85ALieF6M+O9cconk5+j4xc83X4MLzM4nfidhvOzmA+c4pvFGRlebRq2koL9aZNPBD/LYlAwqhUrkUsiOr7jbgDkSvDmIGQ0MzwzCKwVvDhn2Exy7owS/ov03+NSOsUXIdoKllfcmJXG7XV3JgENzxUbHim+XWlo1uOC3WnMM/7Ps5VMuT8N2UwMKxc8jLU0ZupenoDjQlFZxxtTwkHXnp8z7KQZvaLDT0c/hxLlTH1JUhhn1CeE21uOS4kSikRZqroH1jDQu2eHV4BQNGn4KwyzO0zzPpcSZzp2OlMHGpQ1CkHTtEHApDL8uYUmd4Y1u3ofgaC2OYfyPptmByUjRsIlCctinmltec+8QhIs8WSjjRIC8OkWFZkuCf0OWbGHtYaj4Uu002t0A3d8ElYyEEOU7VAZTS1rV3izlmXRZo8ut3gHAKkStMmQSBosMDAOwiyQ3B0pfKFYMHMuEbeWfOarUb0PprsYWm4NYTTDxD3VkWw14M5I8kbPGaX1CscTMxZ8oRjx2C+pNJqeGFDN/rYxP6QJwPvDwp8wz/k2cFUIcQnYBf4a8B/+Kd7ZWfxZdwZ+C/iV2de/AnwaQAhxEfhnwC9ba289+mVr7d+y1l6w1m7jBuFL/yqJwHmcx3mcx3mcx3mcx3mcx7/psLNk4MNef/z7bA3858DncCI6v2mtffP7cY/ft86AEOL/An4Sh4d6CPw3wN8BflMI8deB+8AvzX79vwYWgP95RrapH8F9/qShhGDFj3i9+PrZ91LPsNNwEI73ZtCVZzuGtm/olpJIOVLcQSZJlUco5R+6ptOcfnZOsJhdJ9fCabs3a3xh0dYjimE/s7zUC2kFlqfDmM/0HwIuS14ONaGUmOOal08NU63ZsMtsp44w+t2e5DCrGNQ+Gs1V+wR3eKyomijD1YZGiYCOb3i1J7EWnptzahPGwk7TuQ8DdAKFtU2+UX/n7B7AObZeTiuOS++s1bcS1YwqxVgL7oxcu88RWt2bHpF7PAFzgeapjsewajKqBKuzal0yI2atRJpu6fHN05CNxNL0O3wpexXf65x1SDYSg9cLmWr3P2ynsJlUjGdum91CEEiPSw3YnwZnbpDwyEfCOK3joGYv9zgpFB+dN3jisSY6uKrbdjplOZ2yHMdsxpqFMGdYpSyFFaEyvDt+pO7hHH27pYc1oITkzWHMx+eHAMzHORuDZRZDTScs6RTB2f1Ma4nAjeNJ4dH0NLFyrrTvTX2uNgoutYes9yMWQ81ilHNa+nT8mkhJTgrP6TjHJbUVjCpFy3fwr5PCLdXttGAlmfLOaIGFwDAfFkgBvdKj4WlOCkf+Sj1NpNw9+EbS9Gp6pWI5VmR1wt3KVYpCZYmNIzIvhq4yHM2qvs/MVZwUnnP7nC2FWyOPli8I1OO1MR+4ituz84oHe1dYDjWT2nWG5gJNv/IIpHNkfXPosxLDd7slPet4Ub60GAPPzwu+mL2LL+c4LiTLMeykH75bGixKPL6Htq8ZVIrYc0RTcF2P5dgRBFNPM6oUtXVqKpfSnLV0wuowYs7XrKdTRrXrcLT9mkzHrEYVSjg3VAfZcSXRQSW4Mwn42MKIZlCyPYpYCDSdoEBb54iaepLT0pvpm2usFezlPpGyvDtxDsdPtKaspBNW44S1SLMQFkBIy6/4xJLrAOZaspWUjGZwqUftd6Y+41pxo1mw0ZiwGsfM+ZqVZMq9UYNAWraSnNvjmPnA+WEIYZnUip1GfQZriZTTmG+FG0yye0TKKRUdJR5rCRhrOC7g2fmQzdi1RrR19+VLVyH3pavEj8o9pPCJlUViqIy750IPyb0Jm3IZTwpEJTmwt3jKX2dSCz46X3J34rOrHiAQBNKQIHmiBb81HKCE5bhQfGwJrjZKhtXjx9YbPUuqAjYTza2RpF8/OJvXiTFsNz1GvR1eYpeefcAFPoq2hpZa5TB/Cz9+BglcaU5oRwXrccJCqFmJcnItWQpLaisx05CGZwikOZtb3dKj6WuOPMmoVjzdHjMX52w1ElZCTTsomWrFUuj2lb3cEXxXQjf+x4WPAQ5yxbvjiKfaY+aigsVuzGqkWU0yTgqf0kiuNZxS03pU0/ZnxHtfclQ4Lw5jnUPwE80pG80xW42EjbjmSmvM7iRBAFJYTgqfUAqanqZXOUWilbBmUCl20pzKSC42x2wkMQuhZjOdcHvUQCBo+06z/riYEZU9zXwAnjD0K4+bQ0EofbaTgq32kEv9hNVQMxe6seyVHk1l6ZYOGtTxa6Za0p11QZu+cwO+0pyylEzZ6Ll7WI4zKiM5LnwuxCXj2okzACyHFUntMagcIRscTLTt12w0x6zEKRdizU5jzGkRUWiJFJapVsz5ho5f0688YqWZ1ApjCoTwWJJXoAkH2okYXrU79OwqzfYyN3u/SWkeP4sCKVmNfb476mGFQQlJ6ksupZYvd3tEJCivzaa5RiFK+nJA5Ldp2iaNmda/tpZL8iNoao7zmk7g8ckVyz+8VzAVGUJIOul1+pOb+L7rRkQzcZGMAQ2b0vR8bpkDzAwF8KAa8J9szfGP3kuxwn0vCdfJymNO1AE7ZhslJZFUdOucUlsuNxLujjO0tRQanuq4Z8GJ6J7tP3OB5lpLYWa1ZGNhqgWbqXKiDRZONXhC8PJpyUYUcy97DLluej7DKmZV3eCElymrM4DID3WYP5oz8MeGtfazwGf/VG/mQ+L7lgxYa/+DP+JHP/0hv/s3gL/x/3O9LwNf/lf9+76QePIx9+KtoU+kHDZ0I4FQCtRMOvR4BleZ1s68azGouTUQZ4fgR3FSKqcmU8CkPiL1nAFPv3Lvvz9x0KOt1NnKv9Jz3z+s3wbgqHC49Nd7Fl+lLISS08JywpBhtYS2zihsuxmwlRR0VMz0D7XQBpViP5cUWjCpHa56IYCDXGKBqFJkWjDvW+5PPVIfegVMtENedSvFcT6DMQnvzKRoVAtU4bEY1oBiqyFYDGoeTiSx9wj25Frc+7nCE/CZvSmhUMyHinElUNLhj59sOVjISmRJlebNoULVzgwl9Od4kHln471gN0iVYVhL7k/Akx5tzzDVkoXQspWUvNQNyY3+AEzouFAUxuP+BFTLtXg7vuVhpoikk4B8pKqTa8F7k5jSKPanriXaCVLuTQOWAqdc4wkHdymNYD2umPMdXATgaiPjwTSZXcvjuIDKSu6MGhwXPpEy5LOHTGglR4Wi6RkanmEuqBnVHgtByaT22B+nZ+/fyCMOC4UvLZkWHBUCi2RchyyF1dnhY6IVV1uupfxgnLI7TjktwFpJtwjpVz7j2pnDCGHRxkHf2p6hsg6e4EvL050xr/VbpL4gK5x412GuMAhuD+FyEzLrEkWHd3aJQOpZWrOxCKTl5vCDSfJp6TGqBW/0DFtxegaPmtZubTU9y4OpZDNxCdzdiUfT8ygKZ8bTLRX9SvDdrkagZgpGlm8e16xG/oeub6eooVAqResJbw3d7/VLaPqSS2l9Zqa0l3tsxk5dJFaaoZDcnUQILA8mUESSB+OUw8Jzh9pakWvBoFL0SsVGXLEaVYSzg+BxERArTa8IGJY+98ZQxgpPtDgsFCuhS+y1ddcY15K2r0mVYT6oZ/Oz4jAPMRaOMjBWMhdE7OceK0YwrSXvTSXrsWGqfdozaEjHd7wRHQsut0bcHTa5P2pwbwzTSLI7Trk3CZjUgkQFJLO52S0VK1FNogyFccKym2nGcdFkPxeMy6PZZ+FxWkheHfY5zBr85U2XEJfGKTEB7GUBbw4Emylca+T0So+jwsNTMcZW7GUe3VJgsHgypDKGkT2iZotf3PT5wq0Bi+FVAiX486sKY53qWWRTLJajwqO28O0TzabZYVK7xMMaxyF5lBBFynKjI/jIfJ874wanuVPQAXit7+BF90Y1Y1OS132EkGSq5j/difkv743phA6a+bPrgm4RMqp8dqdube5UPv1KMapjImkwFk4KhZrxGlai6mw8LiY1iWd4MI3JteLhBCojWYkiXh+EbMRuPijhkojDwmM+0MwHNYmnSZRT2DnMI6a1N4OjSd4etBjWCgHs54HDwAuY6mC2BmAprFHCUhnHGci022P2pyBRrEwSXulH7KQ12goeTBXbac3DzGcpdIlFaSQdv2Y+LDjOI/YnKXsZ5EaxmcUO4gdMtMRYp2QEkCrBfFDjCVgJK1Tb43Ij46QIOBi7OamNYj5IeZDNiDC14+/dm3iY2EGGLsQlUlg6gSSUhlHlUY9T7k2gMJL74wa3xsGsaOfPpH/dHlSZ4Ew9bzGsOCl8VqKCgzzivWGLvSlIIVnNYu5NQwojWJrxYka1JNM+mRb40sm2CiGxtia0ESvyGm9PPgdAohTGxkxJEYgzCPGSvkgoJR9dMPTLFr2ypOV7/OxazW7m0yTlnrxDXfdZ8RrkRnNgDUqGNGSALyTtwONn1jS/cbdJYTWdwONHFl2CPRYTtKiZZPeIWy86PoMMqHTGsXfX7ckiJhA+H1/0uXlUzb6n+I+25jgsnLmfwq2LaXGI1kMyO2BocxpEYCASHn9hQ/LtU4u2htSDP7fgEuHX+j69GUx9UCnuTSQPJ5rr7ZmKmHUcgf0pzIWC3Ykh8gShklxr+/RKS5U9PsccVRkP5DscTb8vBe4fzPiTw4T+zOLPmjNwHudxHudxHudxHudxHufxb0dYsPrDhIF+cOIHSk3oTzMGuuQwzwmkUwO40tBk2lm3f+2wpraWuQC+fmT56mFFYVwF+e5Y8CDzuFOfULyvFQhOd9xYp6KQVwNX6ZHwVt/ylYOKtQTGtXDXmXgMS8vnB/cIlVO42EwqQmnZaQoG2T0WI1iOAu6a7/CPdk+orSMIdnPDQe7zin2ZHsMP3MNcoFkKLb60fPVoSsNzSkJfPBzx3dOazbhEG0fCmwsstwYlx2VO23PqMY9UXQD+xW7GUeEqmA8n8NsPXUU/N2JGrFa8kR1zktWcZDVzjacAWAo1lYUbrYRX7beY1O4e7o/h5RMHkelXkpNC8O7Eo1dYvjq9ddZy3UpqgtnMOxW7PMwUBxnsTWo++7A4I9lNaniY+fzByZgDcfyBcVgKNZmG+VDwhb2KUS3oV5IvHw35ymGGLx1sKpLOhv4f39P8+u2Ib0we8qsHn3FdGAN7ueKLB4q9XJJp4cjlwnJSevRLj71MEirNw8zjYebxv98O+ezgHX51/7eRQGXh/lTxj+8PmWrJ7bHHW33BclhxP/N5mLmK3qT2+O4g4H94O+BmP+fXDj9PbV2F9ubQ40sHglEFh7ngzYGg7buKX7d0ZjmllpRa8ruHIV8+jnirX/D3Dj7PSeEzrCRHueT2WHFUKN4ZKV7tOvhOw9MMKo9B5SGxPJxUvD0e4s/s5ZdCPdOFhq8eVs5oTFre7hu+sFchcFX+Rz4DvUpyZ1gxqh4rG3V8zagSbDUUXyleYqrdGugVht/dz8i0I6P1SsFBrtidGLpVeeZ1sBTWLASWF+YVF8xlDgpFrxS8bF7hi/sf7jPwin2Ft8U7aO2IaU+2KuYCSyeAbx1nHBXOuOprxxP+yd4R84EjkoObq18/FvxvtyO+NLrD3939vzkufCRO5erWyNVIdjPFgyk0PM1x4XNcBBwXAVMtaHial3oRn3oY89nxa/xX7/5PgCPsfu1Y8ekHGmOdCeC7Y+W8DYzguPCZaNfFe30Q8KmHDb4xOuDXDt2clMCdic+XDwW+xFXpe5LlsGA5LHhrGPPWMOaoUJRa8c1uyK+9A9+cXcNBHpyi0qcfKIa14rCQvNJ1ikqJpxnVim7p5sNxIXinX9EM1tz+EDmq4AvtDjf1Q7qVYlLDe2NNotxrWAs2EhiUgtq6/fLdEXQ8J3qxEVesx4ZOIPBFQqIW8ETIxUbEYlBzIXyBiAZSwE6a887I551+zdxMXepiUjIfGF5cUEQi4M4YjnLBmz2nVtMtncmdU/WBQBle7nlktWFRXgLgRsuZxG01Fd/VX0BKD0/GJLPOwSIXEUgWI4+dxpSX+xG/cTfmm6Mj/seD3+G0DChmZOqvnXgMZ4Zfu5lkN5PMByWHhecgZJWDl7098vn0bsLvje/w3733D5xBm2d5d+zxWw9qdjPJvaliN3OmW3enAQ+nIbuZTyco+epRwD94N+Ir/QN+9eAzGOsgabuZ5Ls9ZzY5rCTf6brXUlixn3vkWjKoFJGn+b2jhL//vZjfmbg5WRpJopgZayk2E81Jqbg1ElxIMnKtOCl8ZwrpaV7pR/z67Yh/PnqFv7f3T5lq5wsyrATfOBZnHb9pDe+OHdzoqHCwt+NCkWvFG4OAf/peg8+Mv8Xfvvfr5MaN3cOp5NMP8lnHRfBqX9H0NPu5T7f0OS6cqd0XDiL+4d2E10c9/tvbf4fKipnghOTlnmJYyTNVpy/sW1bCioPco1v6TGo3Dl858vmNuyGfn77G3937FMPaY1wL9jN4feBTzrpjf//+Eb9/qFmPKo5zcQZF7Yp9juxtmpEzBx3UFVNb8eb4twnDNSa6YqLdHriSKNajkoMiY2wLamNpzFSi2iqgtm4P269H7NtTLIZST3iPfbp6ylIsCJVlbAt21QNST7ASVbw+UKyKOVqmied10DNCc+zPE3iP/YcS5mhIn4ZvSWwTgURj2UpzRpVgXiVc4AkAjBk7RSFbccv+wdk1Ljcj1qKKaW3JKFECLqZT3hj47E0NYqYUNhdotlLDxYbiU0cHfOrogFFlGVawOy25mBjWEieecD8fsRob3hsX3JePPWMXvZg51kmChQ/d238YwyIw+sNfPyjxQ5sMbEQxsfIIhUsGihme0B18nLLJfgaRJ1gInWmKEpYH45pP7fXYlAss/SGIwnHhzxxVYTG+zv0JDCtL6gkSpTjKHVb1nYHlu6cOX/vJxjaRcMmAwBlpTWpBK77ISQ65NkSqzbrqECnLaaH5l9VLvHQq2DJPkIsPmnBURnBSCBIPdtKYvanlnX5NS4Y0fIXBHVBzI1iPKkIpmffDM8fZUS0pZo6eV5oxxjpDsKNcsxwF9Esnu/YvT3v81n6PS/4Cqe8wkHaGRRzVbjNu+oJYzjGtxUxRw7Ice0xmeM6HU3ijW1FoWDHrrKobxP4841oyqpi1zn0OMsugtIzqioXQtX0fTiXvDDQnhZMcbJgm1pqzzboyzoEyVpa5wOe0cInYepiw1YhJPO0eIKXb+JejACGgzyG+jMm1ZDh7yEUzLPhrPWcsNKoVo1ryIHMHoYfT+ExG7UrLo2DKuDigW3rO0M06udBcOzOetcS5tTaUe4A9mLrD1+vdmvXURwrBuNhnUityjXNYNc50LZSO4zCqnSLRbu4Sq+M84jiP3MZbwj12OR5+m++NPR5mzvzopHASrU3fshRJTkqPca2IlKHp1QyrgNXYZ8FL0NY9yLqlYlS5xEsi2J8aJzUrXWs8006p5OXTjJdPMz63N+FC6tMJHq+NQaUYVw6Go6kZVoJMWxYiyUYSOcldH17rab54MEUKuN6KaSjnQHxYeJyWzpxuKqZO9aiGLXOdQH74FtVmlY55bFOyl3lnZnehVGjjIGsN6fN0vES3dIY8oXTGYLESlNqiqVgKn2Cs3bwvDQxLp46zP3WQwnHtDmJ3J4q7E8VpIXmYhUxrQcOH2uYoFZFpwWBmljQ21ezw5rDQlRXsZs4V982+YFwr7o40rUAQ2pBxccBJ4Q5J2kKvrDjI4O7YEko4yEMO8pCpdoZjmRbsTWMeTjRPz0UcijucDl/hsHDzQVvBhYZbp4eZk329PY7ols4VNPGcs/aDifvcFsTW2R63O3WEN03F/YmgNpaNRDGpPSa14xhpCweZgyAdZnCxAYUdn32ezoXbMq4PWOACEp9xaXhrFLJt3UG8W9R0S59uAZsN5/776B7uzWQ+DU75ZlJbQgV7ue/cjWcSl0o4F+Tbg5rFSLFu1s/22uNiJlWrJ3xE/QypWmA+CCiN5KJYpsUyw9JwmIe8N7ZYLC2bcjp+ncNcsTt1cMxSW04L5wQdSHsmZzmpBbfHHgeZw6sfZO4eCzGlrHt0S+fUPqmdGZUvHEy1Ng5ad1K4ROLW0BkE1hZagZMm7U/vcJB7jCoHwRhWbk282XcmgKnn1t0jGNy9ieJgGvPeSLMQKrStqHWfw8JBtmoLo8oVePqlS9TvjhOksByXykG9pjHvjS2pL2iywHDyDg+ygH7pcOGBErN91r0WQpho5Yo5uc/bA0uv9Lg9tKQ+xLTJiz1OCo/dqVMRG9vCGXHWrhjXnY3D7bHipVPnrlwZh6EvRIHntemWigdTB6E9nBoeTAV3Rk7OcqfpcVz4vNZzhaOTUrI3jfneMGNYai7oSwym7xFJw2EOkRIMSidjqq0zJVNCkHo18+FjWPBQ7+GLhEi6Z7cvJG0VUusJWudU1lBZw5xtk3qCO5OQy2lKIkI8KeiVHr9+/AadUPGEfdKdPUTNWA5YZA5jKq6IDQpR0ivsGZdvQ2+yErtxeaNpLl3FAAAgAElEQVRXMDAZJTVSBAymdwB4Uv4EUvhcts9x2T7Hklkm9Zzp2kW5xKpZI5IuyftU990PcB+lbBBHm9S2YFqd0PEDclNzWjilq0mt0aImUnBr2OD+2HAhdcpDAPu5N1tXsK0W2VaLnOaWUeUch/dzyaC0lMZisLw3Edxj9wN791TXnNr3qH9Y3YY/LCyY+sNfPyhxDhM6j/M4j/M4j/M4j/M4j/P4PoS1YPQPdu39B/vu/jXi+XnBUuQRWgeHOC0lL53kvDusOMpqNhPLhQQq49jvmbacFk6FaFGlPDkXsBh9sIXz9lDyzdMJ7/Rddbrpc2b+pa3TcD/InAZ4w1csRo9IY06f+9V+yO4U7o5qrsiPc61lkQgKM+a4ntArXSXLExEN3xmmmD9kW/ftrsegclrhx3nNlZbgp9ccWW9Y1TyYBhxlroJ1XPi8uOCx3Xw8Dg+mijd7mjujmkw7ou1cYCm14SSvGFSCVFnW/AZzMuFKy+NSU3GpqehPnOrrraGgNJaHE83YHLGdGpZC4yraleEgc1W0cWkIlGA1ETzRbJLYBp4IuTNWvN7T3BtpVvQmN9qucnnKiKOiYDdzMIpASmJlSZSHFh9Mod+deO6zzGE3z1iK4GqjJqsNtXGVO4Cl0JmwXWxIthqKQCT4IuHm0OMkNxxmhn6pafmW6233eX3r1COrXSUt8QRfO3E65mpGpj3IXsNXCd8bK14+rTnJ4YF4SKRgMTAI4PP7rso7qJyR21ePBDstj4spvMYr5OUh3zr1+PpRybCERiC51FR4EiIFXzgIGM06HwC3xhG3xhG5tmhruT39PbCWce26L7tTOMmc8c9mrEk8y+8dyDNFp6lW7GcB6wmsJT5ytvRPS8GdkWFcgZKCnaZgIbTk2lIZVyGf1IK279P2fS4mCXOhYDF67MHxYCp5rT/hZr+mzSqLoeHptqZfWCaVYVC5qr8vBathROoJ5kPB1PQBp951s284yeGy56r9l1JLSc2e7n/o+vZtQMM+bpV3S8G7Q8ve1FXlt9OajdigraXUTlnq9kgw1YpBpdhquEpnQMyWvkS/FNzsW45yOC3cfFiMHq05n1hxpgdfGPi9A/f11aahW95DyYBeJenNqmI9hlxr1rww50zKvn7iE0hLYVzn6LceKrYaipbvKqAAR4Xk1VNNv4Tr7YDVGNYTNwd//9jj9489J1FnnanWu+OQUlv2JoZR6Qh+/RLujQzdwvJKNyNScL3lqv/fPBFnFciL6ZS704CthuDFBY+3R585+yxfHp5ykmum9LjWNLQDQagEn90P+Ox+wLR25lctX/C7hz6xJ2h6lsPx64DrNN4e1mS1ZdN7kU2WWTPbbDYUn9+fooSkYdssRR7//bt9VmIHvdyXroJ4eyx4vVvSLwU/upiihOVyw3W7vtN1imnGwknulM2+O4hp+M6/5ZvVb7u9euRzf6x5vVtQVg5qmTDHdlPxf97LKI2mEgWpL/hfbhdcagguNRW78iHGFAwqwYOxZlxbJrXhYmK42jRo+wgK5rGfufGureWf3XeqZ5cblpPyFlpPGNeC7w1qBqVlKCZEijNzwFtDZ1h5nLvu0u/sSZq+YC2Be8UfIJCMa3h3WDOq4ErTKbvd6LhOZqQE3zhx3bBuIWgHlrdGIVPtYH9H+VtY6/xebg9r7o0t98dmphpnuJAq/uDUwXL6pZgZakasxJKdpuDIOr+GXMOgtAwq6OY1Ow3LpdS9QgnfPPUZVZabA8GFVPLpB4rLLcFaDPemX5/Na8GdYcVR5vxiFkPDpYal6cMbg5koBIKthuDmQBB7cL0tOeB7gIOEPZxoegVcbUvWYzcONzru+fytU8lc6CBADc/ynV6ELxSxJ7kj38SYMS/1Qg6mhuFsfbZn3bqYkJOq4O4k4u4IpHQeMy21TiCSs/1lMQxoeh5RsISnEhaCiIUgYiOOUQJeOnWfa6o8LqSKz+1LFrWD3t0T9wHYCeZ5Rlxl3g+I/XliT3LJn2czFXzxwGPNbxAJj0jBVw8FuxwzrxK00Fhb4ym330kEy+oaTRHRFBF9OWAlkfz2w5x24DEUYy43A/6PO+6cUlvLG8Xn3TjbAik8tK0IVMpKrOh4IZeaHv981+diw+eSP896VPNS1+NiQ9IJLJlwa6g0cGtgOMktI10x0hUbqeT5OYsv4ctHQ0pj+d5kyLxK+H/6r3DRrvMCj8Uh74r3eNj/MlnhoL9RuP6he/wPWxgjPvT1gxI/tMlAYeBqS1DNHrSroSaSiucXPE7qjG7pHAh3s4xxpbnWNFxtWg7LjMoYfMnM+ONx7DQsifTYbCge9L44g8Y8ehmuteBG2z3wJ7WmEziFlso6WbjNRNPNNS8uKNo0OC4EnhQ05BIH6qE7lBtLbXOGpeWuvMkOFz9wD9uppeXDWmy4aw7pFoLTUlJYTaZrrjRy1hK40piyHpcI4RSOfJyaw2pkEAJeXFDsTQtGtWBYuf/Vk4LLDU2kLIfVhKlxmHFnWWXPTFie7RjujzUtX3I0ep1e6TDlhYajouC5TsW1pmE+cpKhc4HjQozFgEi0uNGqiZTgxUVJQ0SUxiVjhcjZFft0fMtmYii04TBzh7ah+OCh8EKsUUKwnVqmtkAbd0AY6ILTvGYhKNFWsJZOuRAXeMLSDizSSib1MdebLrm40hT0y4pxJWh4Dg5ggLnAsh4/UiNy3BA3J6ARrjHNH7CdukStHQhnjmSdKVzbdw6cLd+wlRrncq0Nz7ZrZogkpIy51rLMhZ47mEoHs/JnK/LuKGcjcgogpXGY6aOZClRlIPbnsLiHcuxJLjehW+ccF4478Uh55Fpzyk5Ds55krESlMwwLHLwL4GKiyWrDThOOS4fvH1cCXwgqa1iODKuxZVTXjOqaceUOG8n7eoq1dS3hlVhxc/ips7+faZcMvtApWIksgXSHmOXIJVWecA/elcjgS8Hlmcn0qHaKJRLJRDw2q3l/TMUI/b5EeTNxa/aRidZJqc5cTo/Lgrmg5rk5Jxl5Kc3xhIN8edbjjrx1ZmR1qQF7xZT7U3f4OsqhW1javjtINWdmR6nvpFMfSRwWVZ+lwDCuDA1fENuIcuYKri2c5I8OYpbSuMP1ZqKdFK/IKcojlkN3D8uRW4+5FswHllDZMxfw5ch9JpV189QAFxqSUk9QXnv2+45Lo2awGyksk9pBEVYihwfOa8Va5OAABlAzE7mmDy2RkPqSo+wmE+2MqcaV5e444+44I/EsOw0nM3k4dXAzJSxqJpO4GRushc1UMOSYPdvFxyNUcFvcZGRyNqQzNkpsTNufGd8Jd61LqaUwmo3E0PKd8d5p6cb5/jg/c5+9mDrH7aMcSmNQQrAUXj/b5xJPsN0MUCpiaguui21qa7klX6fHmDmzSCsQFFQshIZc2zM45YXYKaJsp3Balky0U58JJYSzNboWw7WmIVJOSU1bV4TRtkaplPnA4EnBSiwZiR6j2kE4fWk5yDRN37IYWiIl0AY2YldIuB78JBbDfOCMm5YiJ+1b6BlHYgZVOsk1a5FhO3WcnQcTaPoKbS2BShHCc889JdluCMaV5qiQZ26+hbZ0/IrrzZpQGZbCamYoB5FoA7AeuX12MYReXTLV4iwhqi2c5Ja1GK60XIIqZu7G876mGW0gZcxGbNhs+KwlkhrDvYmaGZQ5SF7qOSU4cOPTCWBaCwLRoKqOKY0rDO00LYnneFWxssTK7Ze3RhMuNywXEstUuyQrUpILqcLYCmsNVxs1c6FkPYGjrGKqncP2qewythnbacGVltuXH4WxmkHpEtRpramspRVuUNbDs4QsnWkuZ7UhkK4A+UjEMMWtqfkZnLHUltxoKmMp9Ih6lplbBNPaUhhDbmtC6Qp7Y9FHIlBWofXoDCJ7Kk8pRcbI5oxszoZdpuXDbfkuh3nOtlokUHBge0wZkHqKsnaHed+bQ5uShlpG25pp7YpLYnZ/xkLDl2du9i3fzbVHakRbSU1pLMux4JQBpwwYVfYMhj0SI+ZDwY1mm8oYDJWD373PuPQy20jhs9J41n3m9YAf9nCdgR9szsA5TOg8zuM8zuM8zuM8zuM8zuP7EgL9Aw4T+qFNBg4zmA+htI6Au5splmOnGPTJpRaZtrR8y9OdlLXYEbuEgFAoJrYAYvrlH/IZKAQvLgTcHRm25n4GXwqGleVKE9Zin27pqomDwpBrzagKmNSwaXa4A/QryVNzrpKlrWFaC1IfPlo/w7PzHnfH0K9KEA5SsWWeoBP6M+3jmcpB6er0b/XhF5YuMKkt3xtaPrGUoK1gP6+Z1IJX+g2uNXIOM6cUE1pXhc2NYKfpcVJYPrkSESlX7d5qeiyF0KuYdQMkBRWFsbwPEQI4OMNWw7WPf3HuP3PGNZGl6QueaMcc5K5qlNWW4zIn1+msWpry9vDT3J28wDNzDlJV2JpUWRYCwS8sXiSUrqtTWZiPFEJAK1D8uHeF/cqpGfXGb9KrJNc7gnsTy08tzqOkZaIln1hq4ktLt4SHmUSddphqVw2bzJBG0/KEg0KxFAm6peWn1iJanuUj8wMeThPuTAJOS8FGrLk1dNChfFaEvtqoSOUCx2h2M8Uz85LbQ82KWSJS7hp3xg1Oy8CR4IxTCVqMFPemsBQaSjNG6zGDSqCNZVgJNlPLRlRzoz3iOI9oeDFHhdP77xvBWvyIOC3pBJBmSwxVi37l2vPHueUTS002Y812mlEaycsqplsEpMrweq/liOUzAnw1WxfHhWK76cj0H19o0PEd9KgdSp6eCzgtHVzqUeTaaa5PHosJoYTgxxabHOeGv9L5mw5aJCUXG9D2nUnVVAt2pzmekFxvu3WhZsouuRGOyFgI3tB3+cvJJe5PPT7SnmMpmuP13v93fT8ht1lr+HxtFGJMwV4mWY7denx+LqE2roL6RCfAl4K9rGZSS+6M05kvhCP/n4qH3B98lUH9AksxHGSCTyy22E41z88NOckjXh9GDN43BhbBQui6WakyrIRPciff57CQ7DTh7sjysU4HXxie7AwZVgEQc5ALLiaGWDnIy1RbEmVYMAs0k8uMasEz806IIFJwuVHz3NyAd0dNIuXGysz2AWMdVPBqyyNSlvloh4Pxq/QrwVIkqA386HJEwzN8dKHPUtjgjUHAYR6gBNwex7R9TWVgOTSsJs9wr9hjUsOlRkxeW67GP0VWQ+y5PWQldlVTbWEyMzg80mOeYh4BLCU3uF885CCXXG0LxrXlx/0XeL16iLQN9qfu3iciIzA+R5nie/I1RvWPsRAYPDvziqgEz85H3J9A4gkHU9CQBvDJFUe0BWfAdVR4eELQCRTzoWB+vMad2T7Z8F3l+ceiv8qp7LLjt5nWYGxFZCN6skdlYF/e4zB/gQuJpX06TyPeYVQ7GFS/Enx0IaHlaZ5qjym02wxfVSkPprAa2VklWpx9LhvBc9ypBtyfKpZjV3n9ZHKNjm/5saUBo9JHkHJnZHlmzlXat5uKvQw6gWWOFgLJRAu2Gh7HucWXgidbNVeb4zPPE1/6RMoZ2m0mmvlA8mAqafnQnK4zELd5d+LRmK3pH1n2WA1rnpkbsDtJGVURg8rjsFCknsegUlhgIdBcMte5r77CXu7grsMKnmonzPuGFxdcl/bOqMG4DqmNpeMbdqdOaMIZcApSuUBPxtybKFIPeqXlyWaTrVTzI4t9DqYxtY2Z1O7/Pi4kSlh6JVxuGJrdBYSMiBVspJL3JpaGB9ebmqc7rtL9cJoQyJR+5boYg1oSKkErUCghmBObHHgd9nJF6gn2ppZ/Zy0g9Qw/ujDmE4uLfOM04TDXDCtBXbv/raZgUh+zGX6Et6bf47CanHWNhJAMS/dAyGrDSuxxUhXk2if11Gx/NOzJPa7Jq3iz9011zSFdhJYU1YBDb8Jq0GBSW46KgtyWpCLkMJeUxrBuNmlEipZJMLZCAUq1mNBjXB+Rqo57HtJlY+JUtE4ZMacWKDVMxOAMotyOtzmuThzcyGsS0eAF72c5ziumpubhxOPNao9n5Tq+dMaJkwpKDU93LIt6lXdwyneXmg6K+KPN1dkYWHIt6ISC5+wa+1PX1QcnKGHgA55P3xN3SKJNuvkdhPCw/xYQia3l+wIJEkL8EvC3gRvAx621L73vZ38L+OuABv6mtfZzf9y1fmiTgfM4j/M4j/M4j/M4j/M4j3/Toc33pTPwBvALwP/6/m8KIZ4E/hrwFLAOfFEIcc1a+0f6IP9g9y3+NeOkgIvmCgAvn9bsNOGzJ/tsp5rFENYjw0II15sOC+lLeHEh4efW2nSLx/jtR/G1o4yN2PDN4hZP2mdZjizaOFnGJ1sV84GlWwiemZd8ciUimeGLC+Ey35dONJdSze93T+mLEZcbmlA6POT1ZsVy5CQXfy79ODfalicbbRqBZLH54tk93BkZrjUqXhk5R+HVyLn+rceG5zrlTPbTVRwzLakt9Eo4lYcAfLdr2Eo1X+rtsRFrFgPNTlpyMYUnWiWBhERZfmq5yb+7Ose0hmwmZRj4y7NraJ5pa14bd5mPPK41azzpcJ9Xm8451xOOFPyz6ylSOFx5TxxibcWrpzUX4ppvdPvMqYjNpGQzcS6d7v2O1L0cOVzwciQIlKDpr9P0HdnozZ7lWqPiD3o9LLAUGLaTgvnA8kSzol8p2r4l8RzpzzKr5No2UnrcGliuNmu+3DtizjdsJQUXV/pspRO2k5LrzYqNuOSjC5pfuTQ4Iy2+NfTJTI/AX+Y0d3/rZn7Cs52U7aRgY3nA1daIJ1sVK2HF1uxa//7FMannKqrzcos0usjXj0qeX5Dc7JfcH8OlxpTN1T4bjQlPtko2k4obrQnbqeaFzpgXOmMST7AeGQLRIAlXePW0Zj02fKs7Yik0rEQlV5a6XGiO2WnUCOGcY5fCihst1w04yS0L9sLZfFiO4JXemO3UsplUXEo1qzFcblQzXw3L03MhT8+F/MSqw4W/n07z0umUSFneGg/Yano82y5pezP8c7NiL/eJpOXHliM+thTQKwWZ5kyu7mbf8tEF+NqJq/Z5EpYj48ivzQ/XXluNHan7EY/lrb5mLTa8MyhJPUdYbvuGpQie75QURlAawXxQzXwwoFcYlu02nkp55dTxL7562uVqs+ZKI2NjYchmc8zltGQnLXm+k/F8J+NSWvNza0NST5y54QZei68dlmynmkK7Md1Mci4u9VmMMp5olnxsvuBiUvBsO+fn14dMajcfxmKCMRXfPnb+G2/3SzJtuZRmbK71udwcsZNW7KQVz88NeX5uSMc3/MWNPg3PciF28yEOlrjZ1zzZqvjO6RSB44xsLA/YSic83S7p+DWfXBrwRGvKXFBTGucV0C8dyfFfHPboFZqvFq/yS0sXea6TsxbVXG3U3GhV3GhVKOH4MJsp/OLGHFI4HPwjXPHLpzWXGzXv9CvmI0nLtFj0I9YTQWZ6dMU+G1HM+kyyMJKORxHhCJK3h5bnOzWv9KYYC5fSiufaJZtxzeVGdcbdOC49lkMnCTkfCnYamkPh5Be/c1JxtWm5P83ZSVN67JE8Iq7rU+7L26zaJScxa8eEyvGaACo95eZAcKNt+OrRiO1Us50WXFwYcLE95GJ7yOVGwU8uF8z5muc6Fb98aUIwkwU+rG8S+3M8nBhutAw3+yUNX/B0O+PC4oDldMqVRs1f3Kh4qpWxnWp+ZnVEqBzRe8SEZrzBK6dO0/2dQUmuLZebEzYXB1xujrjcHHEh1sTKeS+shDU/sjAkkIIrDY1EEgUr7E4Mz3QMd4Y1sbJcaU5YXxqy2ZjwTLui4Wm2k5LLrRFPd5zLeWGcIEUzusg7A0uiLJ873WcugNWoZHVxyOrikJ3mmKdaJTuNmhfmh1xtGn7l0pBJ/cixXuJ7Db59MuVyQ3N3nHGtBZfSgvXlAQtRwZVGydXZXnu1ofkrFzK3ri1UFETBEm8PLE+1Kr7e7aEEXEgKNhaGbCwMudwasZPWvNDJ2Eoznm5N+QtrA+ZCwXZqyMSQRrjG613DemzYnWpSz3ClkXNxYcBWe8D1ZsWgkiyGj32FApHQ9FbOhCsWvASJYFjs8uPpf4wQbg8c1453M7UFsSdZSyVXWoKprtm0F+gVmnnlOjkDm3FBLjJHi0a4SiDcHrYYQm5LTuUpm2nIdqo5sD1S4bouxcy6VqmINFqjX73HqrrBjlhjR6zxvL/NRirp1w+4Z19FIhACeuYBc2aR2ljM7BpJsMRSeJ2cMdfSFqXRXG0kXEglNTUPsimxEuTGyUvPh84JORcZQkgeTCw3WppvlG+zEAkWIsG1tutuXUwsV1qu87wUeyxHIS+Kj1JZTa983Eq+M/wSa/FzZMUeFzp/njBYOTtb/LCGtd8fnwFr7U1r7Tsf8qO/BPwTa21hrb0L3AY+/sdd64c2GbiYOvjLO3wbgGfnPTwBDZtyWkqanoNwTGvBoFJcTDQd3xHWrjdLOoGgE3zwg/qJlZjaCi6zzUYSkiqnipB60K8U63FN27dcbZRca5bMBe6hpaxrwDw3rzgpFZfCDhLJ/alrOcee4LT0uBBrEg+2GrCTlgxLp4zzlPjE2T1cb0tGtaIlEoyF1DNspa5NN6oU877mWgu2koJQWp6fM0xraJtFAF5ckExqSdM2HYSllgyrmSpF6XG9kXMhrlgKLdebFasxPNWqeKpVcbnxkwDc6DhjsgXZIFGOYJxpp9nfLRXbacFOWvJcp+Ry6ozaCg3zdg0pQ660PU5KxYrXIFCSUeXGZTU2jCpF0zNsJTU7qeZGM2MywwXsmKfYMQ4qdK0t6FaKBZmyEFrSmZlSrh2p81Ja0PINq1HuNv7EkNUWD0UarHCtLci0JLYhFjgsfE56Kd0iZFh5XGsPudAYs/XoQBc6st8nl6YEskEjXOVay3kStGkQKjd+g0HMsAwY15KNdMLV9pDNNGNrvs+wcqYtq2YNIRQfWwyIlCXTTtlpL4vp9RKOpgnDymOnMWatMeFac8J6a8x6a8xpbulWkqv2CQKV8vElDyFgPUyorKAwkoN+k6NJwrSWbDUmXO8MWYgK1psjViPDpDZnSjzX2pJIOVWrce3mUGUElXH/zwudjOvNgguJI+g90SxIPIt9H4LuYwsJbd/SFBF7E01lBZ2gJvEEUy1ZDisWQ82TrZInmhW+dKZFKzNN+Cst5w/QkiHXxTZK2BnJ0ZmA/VGhLTwz98sAfHzRraVQSlq+O8CclApfOAO+xaBmOaxp+RXXmhkfm69oBxJNje81uNwSztwIZ+K2l4Uc9xucZhHd0uOZhR5brSFbrSHLYcVKY8JiaFiLSjb1Np6K+dhSwKSW/y97bxqjW3Kf9/2q6uzn3d/e+/bdt7lzZ+VwFnooiSG1RosVWRIQKEiQAAYEKTICBEGUfEiQwJ8CJx+SOAEcGbAT24lkidAuShTNZcjhkENyhrPPvXPn7r283f3uZz9V+VDv9NDOkFEcEZIH/QCNvrf7Pafr1Kmqc+r/f/7PQ641t+dYI6VRg4MsYFopzrWmnGlNiZ2Kzc6UvQxLr+B1fKfFUysObVcTO9Yn4X4aMB7a8TQurQrSSmvOSmvO6ThnszexNK5KENPFd5o80FEclool3yerBbuZz+CwwUEeMC4Vp1tT1jtTQqdiozHDEdb7RC1UVD653ONjK4qz+iK7qb0GsHNqWiqmpWI1sJvLq62MS42c2DE0HE2A9XT5yJJj55Yj8RXM5IyGqxgX0FArjKu7bMaSeQVt0yPX9v7vcxshJFe7dh1xsYGNrJbMqvd8Ut7nLJ6Nc3pexSPtFCmsYtxJ/YAdk8vWEyZWDvNSE4o2tYFRYWg4a9yafJEV30cKCGSbjqsZLahgroo437LX3HMCxqVkP3fZGTW5NW5za9xmN3PZiuecbs640Jqx1phxvlEggYvqb+CokEttQaaFVaFRgvupz8E4Yj8JqY3gYmfMqdaEK605F1YPyWtBx7UvpALFM8uWNvNe8eVOGjAYNRjmAcM8YFpJLjSnnGzMWA4y1tszBpnmVqKQuLT8Tc41BbkWRI71JNhOAwaHDW5OG3ZuhhlnGnOU1Gz0Jlxq2k1DTY2UVk2m6xlOqj49zyrU7ey37FcSktSSq70h/UZCz6s5szJkUVNLkz6B2+aH1kIOCkkkrRLesHDYO2gwSO2YvNiecLo541Sccb4/pOHYMd3VS4Ruj/NN+3K67liFgaRS7A4b7A4bDDOfpJZcXBqyGidWlWhphC8Fk0pwoj5D6Pa43JForDBCrgW7mcfOqMn9aZPDQuFJu2a8h9C08EWTtrYBi57v0HMCVsOrBMIjUJJASZquS9MxLKmYojaMchvIWg48lj2f2hhm2r4IrztNlBA0lYsrQ1wkl9p2PLdlSGAiHGk35yt0yExFbQxjaQtsm/4GeTlGCpdMzI42JPOqJqsNvmxwhWcYlSWeFDjCJzIhpTZH87vhrjKu7jLXB0xKTdNxCZTdzG+YVT7SaxA60HFLQiWOKMITeYgQLhuRZFgoluo1stqqziUVVk0sk8wrwUoo2YxgLRJc6fik5LRcB7VQQ3qs8fP09SpCuIzy29S6oCj3vus6/2FBreUHfgFLQogXv+Prb/8l/LlN4M53/P/u4mffFcc0oWMc4xjHOMYxjnGMYxzj+wBjvidNaN8Y88R3+6UQ4rPA2gf86r80xvzudzvsg5rxvdr4od0MXGjkdD2Hz44vssPznIlrlDAYNN8+1KyEVj4rqwyfuQ/Prti+K7R1dtyK6v9HVNKTVtYx0SV/nHwNdfhxlLBSc9cqwQ+uQN/XDHKXQGk2ghIC2B/sLNpUYhCMiop12SGrDdPS8DvTP+B28ik+vhLiCEuhyLTksCy4XxTcku9ngc7GFbkWuELy0kHJ3cDBU4Lr05S1wOdH163Od64lhZZsBAX0PD47t1WYy55NF5ZU/Ol9zbmWS15bacjbM8GPbTgMF7KM01IttNpt3+QkuE6Py5w4Wk4AACAASURBVM2SrJZ4UvLCaIgju7Rc6zj8zlRwoaEZlx5JLYmUlXV7rKP5xtinFZ7m0Y5tw7guaBiXb49dkgquTTJcofjpLcc6ZlaSZq24M6uYViVfy3/nqB9WfE3Xq5npgm8dOLyuHFZDyZf3J6x6Eb9wyqHr1shFMduSX/FYz+HNmceWuMrpyN6LCs0XduBEQ7GXL9NyDG9MBGtBTMcvuJcGLI9jYvV+Cvkx8ThvO+/S8zSlFvRcn7fGBa70yPSy1cVO4FLTZZK4KGHwJzHPLlnagysUa8FVLjVLpACB4EJL8KWBy51klXEJt2aGsw2XUeFzN/FpeOVifBq+ulfTVC5L8jzLfk3D0RS14FsHmrtzj1MNj1szaHmCsw0PV2qUMOzNY5b8mo8uKX77nT8A4Fxc4UhIKXjpIOSRvmQnBTD8+XbNv3PSjuX3xsCocFjxDYPs/bWm4RgyLchMxbvVLTb2L9H3bZHZGyP4iU1FoQUCO+dORzXnYsM/2P3nAJyOqqNo4n49507S4U4Cfzy+Rlv3PnB+76QlaV0xFTai1PcsFTLXmhcGNedbDkrAy4c5pxoeT/ctZUwKK5+37OdshC7tcYv18JGjfmhIj8/cL7jU9tnJe0hgkAseTMIjatStxKfjRXRdTeTU9JyAi+IHuNSsENiC0VFR89kdh53MRr6/tFtwKgqQwnBrHuIpzSdXc9puyTPq41wT9zgVVXhSs19WXHBjvjF0mFar3JwrDvJFdiy2RYO7mUfrsEWp4c2J4IRZZaYOWA/svEgrKzVZGZebyTLbiXXxPRHGlJMmvtLU2hbnNpThWfdH+V1e4mRUW78EMeabkwIlu5xrGG4ngp1FAfBPnbAZvHIxJvqezcCdMad4A1gLalxho4a3ZzAw79LxTuBIK9cYqg5pZXXmlXF4tJMSqoqrdx7jjvlzNhaSulJYWs/rEweBpeC8OSr5+KoNV9ZGMCoclv2S3VTz7tQQLeRq1wJNIDXTuuRtvUNJxqSoCZWDwuVk61krnygNPb3Gldac+2nAutPiUD3OVlhSasG0Lvn6vuCap7ifdY6ix3cSycWmhzaCvdzntBYs+zltt+Kk02Woz7IV2nVuWtm2xY7i1u1lAmWpcadiW5B9Pw3oTjOe6mf4UnNCdZmLh1gL7PE7eclaFPHlfY/rsx77lhnHdqK52nYZFy5JLY/WiDdGmofEg7yu3mYrqqkM7GYFrw4DjPG4MV9iUgpGhWE9CFHCEJXVYl3NuZcGrLsNDuoHudKy/ZDVNd84cHCk5H72/py8O4czcUinVswqyeEk4morw5WaTbNC7TzM2bgkqSXjOufdqYMrXQ6KJWaV4G4Cq35s50Xi0/IirrSsBLK77bDiXOR0XKGNlY+dV4KvHHi8m9g2TEt46aDiwbbNSm2nHqvTkBvTCk9KVr2Ig+os5xv2uTkpa/70Hjzc8/nmsMNuqpmXmssd90gqGsAzHgbNa7mtuUwqzWGV0ZGr3Be79NkCoNSab48UgVKESnKmKRgWEDqSvbSk6SraXggjK0dca/hGeY1Cz3BduRjnBiUErra0oUEuaDgOZaURQnBOrvEtYJbvELpdinrOTO0x5xwAJ6OAu7MFVRCHBzo+u6kmlF18rRhUc551PsHv8AKZniCEJC0PeUXe4IfiC0SOla/eDG2x8bgw7GYelTGs+jWn44SHxCWu6U9zoVFZp3lh/S8ADjLDrBJkleHzs5v8WOc0e5ktLNbGcDXuYQAlY+p6zqbsMq0LjMmZJtc+cH3/8EEcPUP/v8IY86l/jcPuwmKQWpwA7n+vAz60m4FR6ZDVkuvZFwCrmtJwNHqxOTrXsCou9yqIHcm7c4EjBINM8/oQPrYijhRk3sP9xPLXX+UrrIvLnGtarvq3R5J5afjCnsKRVnNgXkmeXRH40nBQWR7ruFRkWlBT8m39Aj8cP0uhBa4MF8cIZqXh+ekOB9kaucmIhc+t4Z8etWGQq4X5lcNBkfGjfYdRAbuJTed/9cDh1fGUtSBGAImyOuf30m8CsJc7aGAmp0ROh9OxxpeGN6eSoTEMC8W9VDIrDTup5sklRWuRunZFgEGzXygCaZhUBTM55fFuE21gVjnMS8HnBw1KjdUfriUf7RsM4shcKVlor7tIrpk7PO2d5UxseHVck5iCu2mHrme4m4DExVcGcJHi/eF6c25fCCSCg7zgl844BKrk9WFAx5PsZpKbc8FTfcE3hx7nGjXawMW4xTCPOSwUhYbzYXvBs9VMKskgF3gSvj4MCFXAjSm8NFriXMOOm1ml2Iw8SM4wLCW+NMSOJFCKy82SeS1JF74ELxw2Sar3FHwinumn7GYeTaV5iEvMK4UGzjRdisVeo+vVzCqrFf6FQYPaCBxh2MlturrUhoZrx8Cl9BzvzJwjDe3YFTy7XGAQDAvPmgFNYjItWPYqvjVyON94j+NuU7bTSuFLw0xOUbLN2bhkxbcUtrGn+PJAsBLC3bk9bi/VfGxV/Us+A3cSuyF+V76FJyIuNm2dwnaicKTk2lTiK8Mgg3GheWrJ9nE72CLN7zKvJaKGsZ6TiISs7nA6Nrhjn75sfOD8TuuKQDoc5jcBOCwVsdLM65JC1zza0ezmDqM6ZV17ZFpybeTwWAdeHPp8tJehgVUvpFlfZlJZetpK6NL2BMs+xMqwnUlcCZ/ZaR9pod9PYZC3uNIqmZUOK6GDTpcZlxJPGjYjxbzSPNSFE2HJyyOPS22P37/v0XJtX93PWnRcgy81fd/BZJuMS0mkBKcjl5Zr6Hk2vONKGOd2Mboxty+Q16aKQW614GsDpxohrfxRJpXdcC2FVnXqwVZtKTS5ou0J3piGZLXgaivjtUnryBsjUO+/YI8LwUyOEVryQMtgAF9ao0GAW4ljVXgSa9D2t05WTEv36ByD3I6plmtf4FpijduzioarcEWAKwLemRZ0PZdMpIxLe4+VeI8KJC2FU5fkdUDsGNYCzX4uUUIccdJvzD2SyhoQKmEAw7LnH/XJvLbUlNv5i2x6j1AZw915SUCD/foGe1lO2wuJTMiLwyZLXs1yILmcnmM3dwikoe95NF3JqYZg2au5taB2zivDZ3aanIw0e7ngW8MOT/QKmk5F11c8XlxkkEtGpeBUAyoNHdfgSsOolPQDwR9vNwmUIVTw+mSFzbCm71W0PMXZfIN5pVDC8EArwpMCTxqW/Zr5giqlhODFwwbj0qpP3Ur6eNL+rb7v8khxmWklmVaCU42QWWH9KS41Cr526NN0BS8cBpyNa2JH8dx+g6utAiUMXV/xaHmW/fy9Me3jSsGlNrQdu1i9ObX367n9BoGCewlcm65wOq653Eo43YhoZCfZyawB42YQ0fLe90oxi+//5KbHuZai6xn+6H6H01FN5GguN5v00rOMSkvj6fqSSWm43LLeBADvTCUtT/HZ3RausJ4Z9+4usx7Zl1QJXHG2mFW2Zmgjtn0XOYYLYc1b45pTDY9JaXh38UwRQtIwMZWojlT8IkeybELG5YSBuU6lbc3VeuRSacNBkbHsBQwLe46itlTKtNIod3FehDWVJKbvnmdUp4wKD1dC7CjC2qfQsOIbVkMHlQnmVX0UhFiNHmReHyBNjjGatmuf+UoKCl3jE5GYgnkZUhuDbyIqDLkocBfrqEDScbbYrV8nY8a01CghCRwsfbS2KkwaS+3NtWCQ+8hFoLk0gqwSpCJlf/GC9Ik1yWEBL89qGrrJpDDspHYdviO2+VTrLLWGwOtSlHvc0Qf4+AjhYkxOFJwkyW5/4Dr/YYHh+1ZA/N3we8A/FUL899gC4gvA177XAR/azcAxjnGMYxzjGMc4xjGO8VcJSxP6vkiL/izwPwLLwB8KIV4yxvyoMeY1IcRvAq8DFfAr30tJCD7Em4H9QjGvYD18hOvpTfYXbr+fXOlyJq6QGM43CrpewJk44+1ZQCA1w4XT5WEhjigcZpFNWAps5OGXOj9iHY4bBVktWY8kP7BS8cKBT9M1XJ9YV0nrCQBNtcY+Npp9Oq55diVka/YsJ8KSu4nHf9D/FI93Kw4LzZsTwaHYpuWtcyqMCZTgo/xtvj7+DcBmD0IHPCn4+ZMRF5s22txwbWQzUiUf7YXETokj4O2Z1XRv+uvM03cRAlwMP798kkvNktoIOm7FrPZ5sldRaEnPq/jSwGVQ5CR1xHt15qXJqKoRk1JgHNgMQ56IThKpAg080KppLgp5h4ViunA2TmuYVZKx3GeS3jnqhwe7AcvpaZ7qzXlpFPOLJ2MajkZg2/WutnSllieZlfCQ92MAPJ/+/YVCkeBkFPGxZcOSn3NYuHxyQ7HqV0RKc6lZ0/FtpGsrThjmPj+0PqOqFZPCo+UVfGxZMsx98lrSqhV3U4en+yn7uct+oTgZC+4l8GjXKm3MS4dfvnRArQU3Zw1ORAmPdASjwmNWKbpehRIeD7Ur7qcurmsdiV8ewvpWwrRy+K8eHVNrwUEW0PNzHmgpksrhsHDZCDP28iY/t1WRaVusZYsQbYTqPzo3541JzDMrh5S1ZFIUdPyCKx17HY7QpLViM6xREaz6JRo4157QcNq8OvHYTiBQ1oF4Xlu335/onuJKqyJWluLxjnb46c2CpJYktWQvtWMgdCT3Erg9e18dou8LtIF/t/cEWW04FWWMSofHepqmY9efQkvuzq02vRQwqSSBbC3mmiR2DM/027w9tjSBWSX5pbWTrPg1f/ABPgNnmyGTQnPOfIxvzd9aOKIKPr4S0/Fg2Z8TKM3Pb7VoKM1GmBNIl9PNGYGqiZ2KJ3uan9maU9aSYR7Q8XLONRWTwiWpFb7URMpl2S8Z5O6R2/ByIHhjZPiJjTm1FvzyJft9J4lYDVPONxxGhbdI/xs2Q82JsOClUcCSr3lnpjAYnunPOSw8fu2Bw6PjNxtzTsU+SaU4LNyFa3TAldbCoXWRQVoNrLb7L52ecJj7bDbsddybx2zGcx7vwaTwqI3ksHA5GUlORQWRU3M/9TnXGVPoLoeFw/WZ4nP5H6FUi2FhvRp+vPkAp2NY9gsGuctyYHiko4/uV6A0o0KRJZrDwuEQuF3v0YovkdbgCOu5Mq8k/XyZAs1eVrFmNhjIPfb1nC4dFJaWqIRh34zxvTXGpaThGB7rNshrw7mGZjMsmNcBP3kClHhfYWqQKzJt3VKvNiSf3UlQqsVuZouXT8YeTunR0UvMTUVTuTR1l8rZYqhn7CQuOQXP9MfMK5e/c2VOUSn20pB+kHO1I5mVLruZx0aYk2lLpXi6n3Mv9aiNIFSCV4cVP3siYVq6/NoDBxSVYrCY30nlMC1dxqXNTie1xw8tZ9zPPCRwM1HMK8PjvQmj3OM/uTKl1oK9NGQlTNmKfAy26LXp1GSLcXg21osCY+v4DfDvnZkyKjxOtabkpcP9JGIjSvjUKowLj7RWVEawFWl6XsVB4SCE4UJrii8bbEQJgyzgVy/bNWpSeEROxYNtybxySWt5pDqS1B4bYcmosNlmIsmL+xU/vp5QaMWvXN6nrCWj3KfhlvzIGhzmPruZx5Jfcjvx+Yn1gmszn1Bprs8Eg9Tw4+tTRoXPf3x5TFlLdpKItSjhYtNjVjrURuDKhWdFFXA6LphXiqyWDApJrAy/eHLCtWmDR/tDylqynURsxglP9iXT0kNgKLTk31oPORGW7GYO08WwMkaTi4Ku7rIUXuJ2dptQWffnREw5wVXEIlxfaUPDFcQLH5BaW3rmjtaM65wlGXAtGdOKL9l1r6jRaCSKk0GTvLbZc7DUXYB7qWRaarJas2NGRDrEdXqMittE7jJr4gH6us+wsiqFUWWj+bFp05QBhTYc5CVN3abn+exUe7xQvYvnrtBUa9SmJHaXmOkB/sI9ey+1Dsr5wrbd0pdgJ5NUxmVcpzTCsxwWkklpnxeXmnZtb7oVAocTseKxXh8NtDyP27OaeTXk1rSk6zvMEsuQmMohUvdZaz3FtNim4VkloQ97duBflyb0vWCM+TTw6e/yu78L/N2/6Lk+tJuBM1GBEIZiLyEKTvJUP0MCPVex5Jd8YRChhE3bbjbmuNLgyRqIabuaZLGHaseXqReyXD3PKhB1mpZDK4Hd3Fq+b8UJSSUXtQIOsVNZnnbuckKfYy88zdV2yak4wREN7iVWnSOrrYTmueYMZxZxTXj86vpjXGmmfIkQbeD+/C3a0QUA1sOak1FOrAIaTs24dHh17HKhWXGxOafUEm0ETa/kfhJysWEXjEcHz/ClcJtTUUHbrbib+DSdmluL7+finBONOWnpkNWKhzqKp/o+ubY0IrA0oW7jQc7G1eKl36fpGDJtH0abYcFqlHB3FrPkVYTKY8m3/eBLTbmd0I5O8VC7YD3MUSLkZa2YlC6nY9vOrTih1PYB/LDxudScM8hbgGScHwLQii9xNq5pujVPLjlESjMuHe6kDi3HcCpOqI2g4ZU0/ILAqei35/Rzl2Yro64kndQligvKQtFOPJ7bXmG/kKwHNadaE5xpg6bjMMhdNkPD6WX7RjqehiwtzY4kwTaWJ9SVpDENeXfcoulWHBYuF9oTlGhijFWvWFu3n52XLhurY4wWhIcVve6cIndIUo+X76zScKyq1bn2hEnuUeqYtjAs+7Z/TvbGlFqyvjqmriTstVlfHpMmHqFb8u2DLq40NB3NpdaUpHKInIpGUNByS662oOe5/Mm8TzO6wOmoWGwIFW23JlukMk9GNaebM+alfZGhZ+kXbVczyKU1wbLqtjRdgydBCcO8EoxKS9tQwnCmMef6tMHZxhxPhkgBkbL1Oyv3T3MQXeB8o6TvFTSdgFHh4smMQtul6YHW7APn9wNtw6sjiZ/7dOIH2AgqklryUNtKmU4rh3mlOBGWrAYZtZE8FCcoqdlszGlFGVWlaHcTdC3pzDJ8r6KuBfPU5+WDHlktKY3gfHcEww5S2HmwnXk8dLJksz+mqiRRo6CuJMFhzVJ/Rpq4rJeKL2+vWC63oznXGXNYOJyMM1Z8j9IITvfGxNOYzbURdSVR+4bV/pRunlAUDl/bXWY/d2m7NacbcwDuJ5YmpIThSmfCSndKYxKxvDxF14JqR7KxPEEIQzyKeHvYIa8FkTKca08oakXslPheRdO1czPXglm+QyvcstK+rsNeJtFYet+0snTHK12rajJIQgyCSRny0R5IUdN2K1qmwYp/mQdbBZWReFLx2lgwlIcsiZiG62IKw7JeseopjuCc26fl2g1FSclK/CCnopL1MCeQEW9NrRHW7cTHl4YLzdnRQ1UbQaB8TsVz/vB+lxNhzbbYwXNanG/YNcoVPvqwolY1CiuZGRqf1DQITICvJJ0qYrO3T1E4tLvJ0b1Y6c4oCkVVKe7dX2FaOkc1A2c7I5Kqjyc12nj8zAnDZm9CXUviZn50jrWlCUWuSDOPL+8sk9TQc2vWooSkliz5BavBIhDQmxBOQ1YX97Letfeyk3hUlWQ3W2JaKZZ9uxG/1JmQlg6z0mVeOWw15nQbCe3UZ21lQlUq1L5hc21EOndR05g3xy2aTkVt4MHeiMkigNAKck4LWOlOiSYlq8tTjBZMJwGNZkaeOWS5yxe3V46eB4EynG3OGOUepZb4mc/PndSc7I0xRrzfDwdNVvv2mtqzgPvpMtuZhy8N5ztjkrpL16s4GQnGpcNaZ0qvSGl3U4wWyD1YXx6TpS5J5rE7j7i1oMttRSVb8ZxKS0aFT6BcTsUJW0t2rK6tTNC1YH7PPTpHO3f5/PbyohYCzjWntN3wSDkLbC1Lzwn4dmHr/Vqe4CCHnl5hRTXYjCz1p9Q2uLEcuJTa4EhwhKHlSSCi0oa2DFnxLzOv7AbmUf8Eb6dDDnTBehQQKFuz954EaaQMsSvIa4lfWynn9eZH6HOClm5SmIpMZHSlrR/ay3I6nkufNkoIIkcQSMW6bCEB3wTUostKfIUVc4LIhLwpvoES71eZho4kqwyhY/tEG8NmZE0vl/2KxOSshQ9xJraBuv38/XF4P7M0144HF5p2YxUowaSQ/GTwEYSA2BFoYz//oDhPRs0ST/Gi+0Wm+TaeikngQ0sZMggq89dbvPNDuxk4xjGOcYxjHOMYxzjGMf4qYWsG/vIzA3+Z+AttBoQQHwe+8p2cIyHE48aYb37fWvb/E4GqybWkNAlpfp9J6dD3rBlVtKBcjBaa9gdpwCD3iFXNZljQ93NeHzdxpWGS3sToDIBYaU5HJS+PA843tC1WSmC5YxjmPj2v4k7q8Vh3gqc01ycNYqXZU9sk2W2rTlG6zGqbVRgt1Iq0gWHus5e7BEqghGE1TCl0YA1Y0EyS6wA4whax7ueSQgs0iqZrC6UOc5/SCK7PPH7ixIBQ+cwqRaRqbom7pMU+01LhCsOgUHS8Cl8aDguH9bDgIA2YVw6BqjkbZ7S9gkEWMK3sMNnOXyHJd48ic4UWdNwaR2hm2iGvJftpyN3U42p7RtMt6fgF1yZN0tpquo/mbwP/NtPy/aF3WDgESpPUkqbjHfVJ261pLWg+SkCKNaWapbcXmRzNtBIoIakrwVZYcVgoDnJ/EbETNMMcbQQH45h54ZLlLqWW5JWiUypmuUcryJlW4shkrqgVB4VHIDWn45TAqTkY24LbSe5hBlYZYD8LYQDVIhszKh32C4dQGRyp6XkFN2YR55tzWn7BcBQxKjwGgya1EWSVgxprksJDCKvccFi4TCurP6yN1fsX0tD2bGZgfxIzKl329lrURlBpyXzuM5xZ7fKsltzPJD1X04kyROozKTyapcJXNbPUt8Xd9Q7z7DZpreh5JYPcIdf2umpjta4Hqb33rjCcCG3x90qYMiw6NJz3F7aNoCZ2at6aepwIbcHqe2MkqRxcaZiWLqtBTssruDOP8aTmDq8yTa5RarGINEsCZYvU7mcSJeyY/iC853OwJ+4yTq4xrSRboaUcAKS1Yjd3iJUmkFZRyS7G9t5nkwZp5VBUVn89LV1it2SSe7SDnLQWhMosaE3mSPUD4EycshonDEYNqloSpSWVlgyzgGhecH/cpB+mtnB7QTESwrAaFBzmHithRuyWjOYho9zjYL9BUSv205BgXJGW7tH6FEiDEOaIFjEq7LypjSB0S/aGTQ6yACEMlbYUiMNhbO+jlmxnLj3PKoCkC4pFbQSzzCNQFcPCwZeG0Osyml8nqyVnooIbU5+WaxXFKm0LVKeFd9S3aW3vz+XOhNeGbWKn5J66x2F5g0JfIVIajcKXcJYThI4kdiSfWPP5zD2XaW3Ny35myxBITSkFE3nIMH0Xw5NU2mYk3lt3Rwv1ouvTmI3FWLw5D2m6NQ2/IKvfN7pK87vkWtAEZpXVVn9PwWTN8/lbJ2P+0bu2OjtyBP/+psvBJGZauFS1pKgVw8xHjgxZ5dDwbPbsPQEIgKyy1BgpDOcaGR0vZzQLySqHJLOR8lJLZlOf/XlE7JWLNQkCpRcZMs24dOl6JV2/YDBqsJeGi/EtOMh8GqOItHRwlSZ2anYyF0/aNoRuyXRBRxuXivNOxf4kZlx4yD27jt2bRziDGmMEQhiSSrKb2YxuUSkkdq3KKoekcjgYxwyzADmAUkvbH5UirxyU1LjCHFGS3IUylxKGEtiKUvphxu64QeSVJJmlUeWVsv4ruY/EZuNzbQ378squ/YeFy8k4YTNOOJzGTAqPsrZz8yAL8IfVURtuzCJmi/ud1JLVwEEbwaxSeFKzFKUcTiIOcp/WoEmpJfPK4XAYMytsBnVUSjquJlCCeekyLh0m/4p64LQuaTtbHPIKu6lmVtaUwka31Xd8VAA/t5Xzub2ArIZACX54Lec3b1khiJXA4/nZLUrxABJBqQ0+HsuBx15q2AgFP7ul+cy2S1EbhBB8fLnid+8IXBw0hr3kNeKoSyUrNswqEhvNB2hLh5YneGIp5LndkuuTjPOtgI/2av757ZqpHDLVexym1+lEm1TUKOHSZIOlQHJnVnOiIXl6veTrhz5ZbQiVYTPMuJ345LVgX+2wk75Cba7QcUvenjos+e8V00scachrwW7mUBsoatiKLVXwnan1fPpONByH29UQT4TMTMVskfXPy9EHrvcfBpgPVPv864O/aGbgM8DXhRC/YIzZXfzsfwMe/x7H/JXi9++FrEfQkCsYU3GuOccRmr/3luZiM8KVhutTgZKKl0YN1kLoupJJJbkqDLu5JK0FWqdH51zyS0alwz/ce4O27vN0awUp4LWJy7fHDh/tlUwryX4W4CvNK2OPtgu5mWKM5kwjRWD4k3sFTcfh+YF9qXlplPDaMOJsS7Kfafq+YFx43JvXeFJyylzlvvkiAKfiFCU0b449YlcwKTQnYsmNqaTl+TzZK9nP4bXDDtGiDcMcJIq6nnC+OceVmv/5bcN2NyCroO0JBosai7NxjVfLo1Twq5OAFd/uAXveaSbzt1gLcmK34msDwzf3JY/2fSJluDkP0Aae7OXsZgG+1CSVw1tTl1JDWg/ROudEZPv0d+747GclQrjMSnstsRvy4xuWljUsFAdpwKyCW7OCZWOVst7VKVtRSqBq/q+bLm1fcjKGXDu8PjJcnwZ8pFezGhS8vW+58c/tW1rYW+OaeVXzKxdr8lrxG+80+NRajUZwkAtKrbhQWDnQ7cxlyResqpoXF+e5lypeOqjYK1P+6wc189LlMzstrrZLci24OVcEyvDYkmGQ+9TGbgAbXsmnb60QO4bfeKfDoJrzPzwKh0nIV/bbPL004W6qKDVMSvsSPSldMi3ItcJZvAz+4xs9PAX/7GaP+8WUv3vV4fawxW/dbvDJteLoIfn1Q8mz67auwRWGa8MOa2HKjbmDASLZR+ucs405Shj+3ps1F5sxXV9QG0PHhX+xF/NM3/L/4wX3f5gHfHskOczel1q1iiWS39y5z7ro84NrPqPCPvReHTd4slcyPnoRlbwy9hkVEEtrhHciynCk5gs7NYGS/N5dj64PLw9TvrH/fur+O/HZ7RKJoEkfYu70jQAAIABJREFUYyoeaCVUWvCNA5u2P9lwyWrDQSZ4yw94sleS1IqGY1WlvjmKmFeCbx14jOuc/+aqoNSS37je5Oe2cqaV5E4iaLsGx9FkWh4ZXgXKcty/NGjS9Qwv7MN+VvLrVzPe3u/xpzshH+3Zl7o3p1YtJPBLRgveuCs9Yrfkczs9AmX4Z7dC9tKS/+KhjIM05Kv7LTYWspRvTiVJBQ+0FrSExSarNjDJff7hOx1cCftpwJ18yn971QY3/sH1Bj+2Ye/Z6xOP/RwutATbaYgrDLWRxI7dqEwqQdvZYqhfJdeCu6nHH07f4KHZBZ5ecbiTWGWRp/v2nqe15LCw0q2T3OPG3GG/aNKrV7iRfo4TUca4cNlOJUlt+OENlzfGglFRc76Rs9OPuD6RzErNQ70R39zvcidVLNXrXEs/zcnYOmXfnAtCZetNBrlgXsHFRnVE51CLl9v9xEpJVkZxhg1eAU5FGQbB1/ftJvqRvse7U8Uwr7janfLEpE9WGyaFpVv9wb0eTcfw4vWYSVHzdy7b4Mj/8nbIL19MGZVWAS3+DmMqu/m2VM+Ol/O57T6xY/jstmFW1vzyRc0w93luP2I9sDp2t+ZW7emJ1Zxk0uBm4nE+FnS8gpuzFtdmDpOdkLdGBb9+NWOae3z1oM16UDEuFfdSxaiwbbjUipkULndTHwmMM5//81YbJeGdiUdaV/z6gxXbs5jfvhPxAysVSS14Y2wd3a92JIPMyt260tD3M1457LBfKL75TsxeVvCfXbG0kL//dptnlg3zSh6p7HnKBkJ2M59ppeh5FYGq+cKgTcux82I7zfhPHzBktcOf7jTZCDWOMNxOFLFj2Azt5n0vV7QcW5/whd0u80rw8mFIrjW/dqlgmns8v9/mSitlUEi27RBBA5eatr6mNta88yAN+ac3W0QO/O/vusyrmv/8wYzdecQ/uRnzqbWKt8aG1VBxbVwyyFo81i0oviNy6+IgscZdAF1fIHDZSwQ3zDY/GJ6083MCfUewFqaciALeGlun+604IVBtYl9we15wOPs250//lD23FMxKn1MNKxk8q+BElHIibrOXGu4l8ImVOaWOUULSUx55vk0ajcn0hJ9ZOsOX9kc83bZrzN254ea04GdPVCRVxHbqcmOa8x+em/O/vitoii6eCNkuvkISjcnkDAxMGXA6Ps+4kNye1fzNExnLvodAECjNSpjx2iSgNoqt+iRvp7/NWpAhBXx2d8r1ycJksG94fSSojeZqu+b1icustJSjtqsZ5oaker9v1yOXWal5O/8yh9NXkNI/cpJX0qP+nmWu/2bCGKj+mmcG/qIkpreA/w74vBDiY4uf/fW+smMc4xjHOMYxjnGMYxzjrxTvZ93/1a+/LviLbgaMMeYPgJ8G/ichxK/y/+Jm9leNp5dqTkcVS/U6AMPc43Chl5tWho4nWAqsfrYnBYe54PpM8vYEnj8IabuGvqf/pXNqI2g6NdJI7vMWmxEs+VZz2hGCrx64vD2BLwxCvrwfsRlaA6Amtlp+WjocFh5LvocGnl2ROFKQU3C7mLCbahwpeG635A+3YwJlNc535M2jNuznHqPC481sn7vzgvXIqmZMCk1SwRf3XG5Na3Yyh2sznxXfcL5p0Njt9iALGBU+jpAMUsPDXU1vYSKVVII7ieIbQ5fn9j0+uxuzGVRHkd9MW5rOtHIY5h6BUrzCK6wEmoZrmFfWiv3tmcfLI49vjwP+ZCdg2dfEDvSds4t+cJmWLvtZhRBwsWl4askQOpJbScqXBy6vT1xGpeSboxhfCrqeyzv1C7xTvwDAYWH7YVDk5LXVnV7yau4lBUJAqQW3Ex8p4NVJyEPtgrZrrdundUFSq0VUT3MzcXi4ndD3Da4EJQ1Np+KNieTFQ59Xxw02w4LNsOBSs6TUhj25w2RxHVtRzbtzh1W/ZNm3VIDduaVqvD6RPH8QcnvaYD2s2QxLRlXORE6YlS6jwmMzLHlz3ODJXoIjIK2salFlBIPcptOHecAwDxDCUqhGZUEpSvZzj3nlkNaGO4nLw+05njRU2nBz3Kbh1NxJPZaDjN005Gq7oOnAlj57NB4GWUBTeQzzms1Qs7ZQzaqM4drM526q+Pyex+f3PP58N+ZK23C6qY7GZCANjjA0TZNr4gZdV7MZ2kioEnBj7vLlfZeXRwHP7UdsBJpHOxVNY42DkkoxK11iV6IkPNaDsw1bVPdK/c4Hzu/YUbQ8RSLsmDzMPSal1fyujR0PD7ZqCm0oNQxyhxtzH1dqXhlHbAYVsWOQCGZizn7uMSlcDPCVg5C2o4kcGOSSe6Mm01LxytjllbHL5/fs31oJNA+255TacKDnbKcBs0pxrmF4ft9lLSjZCDTjQnBjv0vPK3ljIvnWKODeLOZKK+V0lFNqw1AnDBdt2IpKhoWi71Us+dYI8b05c1BIDgrJvJLspQG+hIYjOChyNIbx4nNJVXMndTjXyFgNNMNccz8JaToV1+c+pZbspiG+tMXffbOJEM6Rhn9NyWv6HT7STTjTsP4Wu2nIbhoyrxR7ueStiWBeOawFmsvNjBXVRJuc23OruLMZWkOn03FBoQ3zyirhXG6WNFzJMK/YnsdIAY+0c875XaRwGeUes9Ll6X7JrDJshDmrgWFScmQ+JgW8OXUYFIpR4dHyFNpAaWqUijksXJJKETuKjtjkYqMkUIJc19yfRzzasRmDg7xiLw3puIbVoCZ2JDfNLvPKKkLVxvDisMEj7YSNoCapBUkt2J3HCAwvjz2e2/e4m0RshiVn4oy00qSmIq0laS3ZDGsOCsFGUHI61vR9w61Ry6q1pPDcvkdSOezmDh/tZtyb1wz0lHHhMSp81oOK6zOXM3F25HUBdo3ItTzyEphX7lHU3pX20T4uXQot2Usr7qYOp6KCx3t2PGS1Q8/PeXUSUGnBIAsYl4qNoKQ2hnsMFuusz6io2MkkV9spnrJZgXllFYocYbO4X9kPuJuELHuak1HOQV6yx5Bx6Vg/jsCqH52JMzqeodA26xMqzU4qeX0acGcW40l4qJ2jhGBSFUxKl0EWcCoq2cl8HuukPNzRPNzRzEtzVJj5+sRlWglGuUehreJebeCGuc92GpBUlsJyJ3V5esnQ8QylNgwyzdcPXV48eH99OeHHnIwCTi/Wyb4Hq6EkMiGbZoUrrZQrrZRI2TF5Y9bgUiOj51vVoYPMZhQ8BR3PQWDXSwOsBNZk7FyjInKsQuCo8LjYsBSkrRiuTRuURrPmB8SuxHX7hLR5Rv0gT/RyVt2Ys3HN2YVRWmlq8lrycLvAGAikVcRqi5CzzhJzhoDGJ+IhHqDUCQ4+G2GBEva5OClcLjUzmq5hVkkGqe3ztaCk7wUI4TAuXfZzD1841MautRthxUYESWW4NrP3+Z1pwZf3J1aNSBscKQh9683wxmRGVhvOqCftOtF+9qjfi3L/A9f7f9Nh4EOzGRAAxphrwMeBHwAe/n416hjHOMYxjnGMYxzjGMf4MOBDsRkwxjz2Hf+eG2N+ATj7fWvVXwIe6o4535wzknanmdSKf7EX8YunfLq+4KPdjGf6CYEy5LVhM9Kcjm0h7l4GW2FxZAf/HrYzl9+67fGLS5fpii2e6CY83U9ZCaDhGFYCON+0n701MzzcmfJId8yasZmBvdzltbHPxbYgdiRNR3OyoahFzarT4PGedRu9Ww+5N6+ZV5pxUXNKXzxqQ20ELxyG/M3VZc40PX58PeFj/QQlBH1f8CPrOU+vKJqOoevVPNEf83hvyllOHp3js7shP7Xl0HQFq37Fw+2UyLFR8bVAc65ho7rbiebptQGXmxmXmxmb4goA80rx+/cCVkKXU/oij3bmPNqZ0/chrw1Nx9DzDPs5jHLDQ50ZP3liwFK9BsAg93j+IOSTGw5roct6UNLzbF9H0uGJXsWKb9jL4DAXDAvDpKx4RH6CR+QnABtR+uIg4lPrIQJ4uD3nVJziCstp7XkVrjA4QrPmV5xpzHm8O6PQNTtym8PC4bfuRHxizUrGhU7FI+05hYYv7HVwpeahtmZWGd6ZSc73h5zvD+m4JcM6I2FIUks+Pwg4FeXcmBo2ooQnelPmleD5gwbLfk7Hs/fsWyOfJ5aGrAY5G35EIibcSQJeHod0vYr7meVwn2uUxC782W5E06nouIabc8WLw4gXh5EtBK0gNxX7chsp4BvDgK1YMMgl6405V1sJQgheGllOaag0ntJMKoetOOHRzpw9aSXzppXi03c9fnTTYSlQXGxmPNJJqI3lpfe9mr6nqbXV0L4xrbjcTOh470cocy34vTsVzy610NSciTPOxjmeFFbqTlmZulzbeXGhOedSe8bd+hUA9nOXrx6EPLUkWI8kS74tYG9IlwfkBy8zlTbMS81GbetINPCVA49nVwUCwVO9GW23Pmr3sl/ZYnepWfZr1sOCS43CSuoJK0X7R9shTy0ZhrnhQmvO2bjAlYaXR01Oxyln4pozcU2p4YXDkPONhLXGjFlZk4mUSenwpYHHelASOoL1MOVsI8GR8OKwQehUtF3br189DDnTntBwK+6lKRrDrFK8cBjScUt2MsGpOOHhdoor4OuHEV8/jBDYyMxuJtjOrMv0sDBUGCZyQqElXxiEPN53uD2D2Ck5G2d4UnAn8aiMpOtqWl7B/cyj75eciQp2hdUAz7TgS7uGp52rPCjPEToVHVczLWv+bNfnz3Z9zjYSep7h3WnJP77h8zdW9znVmjCtC3Rtr/dzez7nGxldX9JwakIl2Kun/O69gK5XMc41Az3l/3j3/2bvzYMlu+77vs+5+729d79++zYbBoOV2EmQIkiKpESIEkmJWqLFciUVOamkKnYllZTj/OEqx1WpxJGdxZtSVjmJZLtUsmS7RImLSIkLCBICSOwAgRnMYDDz3pv3Xm+3776ckz9OYwBKIGg7lEyp5lfVVf1ed5++fe89v7P8vovHwCkZeDnnixEIzUd4bOyz5Jas+dCySwZORS0VXzzy6TsFfadg6CpeCuFi7JIuZBsrFFLmFNLgC4cumw0TgaEFErKaiYr556869JyKqFTM65J/esFl0y/p2iVJpZBI5pWuhn143eBSBIFVserli91s+OY0oO+ULLv6fvnSkcstvRk7nRmZrDgUxxgCfueqw8lGRiEFAzdnxSspavjaqEHHrlj1oWXr++EDqyM8U/PEpsYx48LiK8cBgVmjlL6Wt3cSiloTNP9oHNB3CmoFFyLB+cjjIC2pJYzLnEMm1ErwxSOPdy5bTAvNTTjVzBi4Bt+cNEgqi6EjcU3JK7HH+9aO6C1ysaG0p8C/uerz0U2TUQ5tu+BcK+NcKyOpBC9HPl2nwDcVs0Lx+wcOD21c42QnJK5LImNGpQy+cOhxUzPjamrSd3N2ghLfhD84DLCEZCuQTAvBHx653D+Y0nFKJIqYjEwafOnIp2FVpLWg6+SsegWrXoEh4PGxz4qnc+1RBgcL/4aoVBwVKakIsQR8as/jnUuKC3Pt9H6qUeCYBiu+wTsHBd6bWK6v5XP20wJ7MUWKKsFrcc2RcUyNFq9wDLngeCm+MXHwzJqoUqSV4tGRz3FWMskV06ICoasSriE4ERRIFBu+rk71XcXv7Xta2rlWJBV8Y2JSSkkhFS+lE6SqiBixL6c0rRpTaHGCoVuSVoojZvzKeRPPrLEWc4h/csGhRJJLSUWOYfiM5KtEssQSLg16tKwK24BaKb460ry6QoJrKJ6aeZxsxbTtmrSqQWi55i8dOrx/xWfoGQw9g8CsOd2saNgGRxnYAs52HEbGiC8dT3hgaLIRQJpfWYzxNl/IP8uaGADQZECveetb5vm/KKEWPjhv9fh+ibddDAgh/g8hxP/+Vg/gv/kzOsZ/r7g0b3It8zihdgCtJVwpxS2dCN8UZNIgqkxWPEml4J7enNs6MX1XEFjQsKo/0aZvKpKq5u5uTlO2yGqTpDI52agoFTw4mHNPL2ErkPiWLrvGpY21oFfc0Q3Z8GvONEuWPMGsMpgWikD5DD2Lu3pzTjX1YBRYBgPXpGmb181IAHabMaUE3wLfFAutZJPTHU1c3W1F3NWNuLkTcVMrJq2shdqNnryd6oQIBLd1Is52lDaVqkxWPUlcKU63Es61E1xD0HUFF6cdem5Oz815VX5TH0MjYbMB5zrQNByy2uT8PKBlKZY8uLM354FByOmmou0ILswbTDIXF038u7U7o+vAre2U7YY2JBsXFk1bsNlwON2Kua0TsRHArNDQo4FrEYqIUESL6xlhG4qdoMK3BLPSZlLYnO7YrPmw24q4vTdjGKTsNFL2kgCpBLYwKUXOnb2QVV9wVy/UiWph+tWyFEUNtiE5245o23pyeTwPOJ4HKARtw8USHrvNhKbFQvUH4srmtSRgtyFpWVoB5oF+wtlWhSXglbBFXFnEVU2pEs515tiLXGAbcC3z6NgVAxfaC97sLe2UgavVlEwB81JrXq84ASY2QzenUoLbOwUbvuTqvMnV1GPN1wvUlSDhppbW1T/TmnNh3qRWAg+tjnRLJ6TnCu7uhWw3ISxN8tpg6Gp4zdl2xK2dCM8Cz4IlzyStzevKSwBDt6Rpm9y5gF4ktcl8cU/1HMXtnYT3LIWsegrfFFxNfS7Mm5wWukx8rjOnacHpZsZgIR4UVSa+ZTD03lrjwDI0CXLPfA2AVT8jLuFkI2PgCQ4yDwnc3DVY8uBsZ86tnTmWkJxpRZhCXifj5iLhRDPGM+GWdsyJFkSlJpHbQpM+bUNyrh1zrh2z29TnNqkszk+62At1l9u6If5CDSytFPPS4Th3WHIlganVft69lNBzNKRulrlktSZOHppX2WkkDF2tXNR1ICy1es+yz3Voxv39iPv7ERuBZC/VJNxlDxKV4yqPrSCh7ypubhf0XE2KfjXxON0WhKVgvRkxdAuaTsGKWxIuVL1yGSFVyd3dBInincuCoyq+DlfrOhYGesBIa4ubWwlN26RhC54bd7kw7SBRCMPhVEvnWNDQgWdnPnGlaIuA8/OYR0c+oyLHwmQ/y+i6BZPcYdvqYZktTrYSbEPD4WwDslorHu00BaaAWhnaN6KTsBlog8iw0HCJWkmUqthtJjiG4M5uTVd2eXoWcFTF9ESD8+mMF+ce81LiC4tpWXKiPV+ocykyEXO6FWEZcGsnYtXXMK2kNln3JOuevD5wnm0lnG4LOjZMMpfzky4VilhM2WokLHn63jnK1AKWaNC0FT1HYQrJ3d2Ytq1/a1zaC3hTTcqME82EgSNpWBXLniQsda7tOIKOI/BMvdFwdzdmu/G6eZ9JUoONQS4yVv0MSwjeNZjTtBSF1GTbvqvzycDLuKUzZzlIuL0T8cKky6y0KKViZhyz3YxwTTjdTPR35O71ScxOQzJYLBzu6oXc0lUs+4ILky6vzLShYFN2uLkTEliCpNZQrnlpk9UGLUvRstXC1CwmMDXcNpcmpTTwTINSlGw3EnYbEoUgk4LjzCOuTeLa5HRbUCmtfHRnJ+ZUU3FUaNMuISARKSv1FkMvY8WHTb+g6wgcQ5szdh0Dx1Dc1J1xsvVGftlyW3iGyTW0yo1rKjqOwapapmPZhKV+mAYEFmS1Yl5ZFDUs+1odbWnhPWAKgRAGLVtDPqPKYFqn7KcOh6nEN/UYNy31GBhYevKoUIRlgYVJXUesqdOEYsqTU5+krtnLHPYynSNc5fKyvMpe6lIr6NDkxeoqico5rOdE1QF1HbMlbuNYjOmKDTqyx7iwOcokq75u5zi3EcCZdsTAkcSlRVhqiJOUqfauqeHefsqSp41Yr2UOx4VJz9GmZaZQnGlJTrCOi02pYJSDY+tN0Vu6Lk1zmcDU7Y7kq+TV/C3z/F+U+NOCCQkh/hchxItCiKeFEL8thOi+6bW/LoQ4L4T4lhDih75bW9+tMvA48MTi8WNvev7640bciBtxI27EjbgRN+JG3Igb8Zbxp0Yg/hxwm1LqDuAl4K8DCCFuAX4GuBX4YeAfCCHM79gK30VaVCn1f7/+XAjxV9/89/d7zEqTa7nJwF3Ylpc27x3mRKXNh1fnfPW4ybInubM7553DiothCyEUhtCugt+aB+xn375W6toVv3BSr/D+h7NN9jObQgpu68Tc0i14cdbGN2uGbsWh6/D4xMUzXXqO3rWaFq6GLhUOhbR5KRRM8pqbWy1+8UTIrHDIpGBV9FjxDU40asLKIK3aPLI4hrBw+Oj6jG9OWtzWqbkYa2m4DyzPMQTMcr3bqEmlesc9rAz6CzL0KPX4sY0Zs8Lh3UtTPnvQY+hKzrUT3jnM2Y8DaiWwDK0tfpC5fGuu4SZ3iIf4At8gq03esxTxfNjgr91c82riUUrB3b0I16zZSwICS7vMeqbg+dDihbBD09DyYdPc5b3DCa/FDcYFdB2TZbfkp7YLHKNmWjjk0sAzFAPPYNXTJeT9tHf9Wkxylw+vhjwxaXFrR3Etswkrg4fXEgZexnwhNdeySwqpNecvJg6WUWIok2nu8PDalGnh8uBSiGdWZHXA3b2QneUpj1xao23XrHqSo1xXeQBsQ5OhpuVrROUZPrw64+V5kx/ZqFhtRmS1yclmRD9IeWHUp1SCtl1hGSZPTl3u7BSM64RpdZlZcRs/sDxlL/G1E2Yn5LHDAR9aHWObkqtRgyupS8eSHBX6XjzXgdONjPOhxVwekta7fGglJCxtbu3ErDZ15eRMq8I2JGGudcjL0tQeF5XBK1HAmjL4JlrC9Ce2Qsa5y0PDGY+OOuwEBfcNZjwwUIxyj7Q2cBe736ZQPDHxOMze6BeuoXjvikGtFP/TybNktXbmvr2T0HVzLkVNzEpLmi778GpikVSwbOqtuHHu8uDSjIPUZ14KxoVJUlvc1BF8cGXOP776J/v3R9bhqDAxR7fwMr9NWln87K7uQxuBJpB7BvzgSohvVRylWu7XMWqOMo/XUodxISjqiqP8RSq1zcc3Qya5w3uHUxxT8thxlx9eH+PbFeennes+A56hyKTg+bnHbe2UrJbs8SJH2YN8dGPG1cTnQ6sZK42YrG7x3uUJWWVylHkktcG6V5LWDo+NOiy5Na4hKKuEaeFwtpUyKSyyGnY7M760v8xP7BxRLGRNDxLtUrrk1NTK4qObMHAynhm3eEw+zry8gwcHc0a5y0PDmIGfYcwbfGR9jGlIJqlHYNUkC3nOlyOLW9uStBwjhEUhDR5cNqiV4Mc3O5yP9G++ewB3dfXu3Sh3AZOWbbCQOscQmoztOStMcpePrIUcZB6OIXhhpgmKXdvhkfKrNI4fwDMsGsJmVhe8OGsSWJJ5VVJLXSW4u5twlDu0LMlR7mAKxf39lK5TcLDQ4q8UbAU1YWnw0KrNmWbOa5GPYy8TlxY/sj7nuVmDT252+dYMTEw6ts2z1ZM8OX6AWsGSZ/NKEvHMuMOSWxJXNbmak1RbfGIzZFo4fGRNu48/O21z58KFueXlfPNoQK0E7iJX7qU+DbOmVjUmNmHh8PBayLXM5aHlihPdGdcOhrxnOGHYiXnktTUcQ7LlFyw5Jo+PWyw5NZYhyMqQrLa4qxczKWySWnB6MOHypM3PnnjDlftiqPvQyUbBXmrzo5uSvpPzyy8IZhwQl6v8yPqM/dTjoeWQvp+xdzTgE9vHWIZkP9JCB223IK0tpNJeNnFVMy5fYZqf4uG1hHlp897hFMuQXIq0pOSDwwmDdswTV1cQQuEaelf4udDnZCOna7m8qsYcpqf44MqcV2OfO7sFW505z84a3NWb4y3Gi7g2WXIllmHwyjygaUkOswKFZJJr754XwiZKwXZ7zn6kK5sfWIlRCi7HAVltsB3kvBR5/OimpGGWXIn7vFhdZV4Oed9yxH7qshVoh/dnxz3+szNa136SenRsPUYKBH3PILAMHptoN9wH+ilfOPRZsl0atsHTM2uRD6FhaTL1U1MXz4SeA9NCy5HahmCUCYSw8U0NnX0ltiioeDUx6blgoGhYGhqkFvK1PVcggY5lMy0ThDBZFh12zT7PThTTOuUze/o6lFLSET61qng+NHgtKujaDpfqmDZttp0uz8YZQhhsGkv0HJtHiuf4ua0TPHKsvQAApoUirExcE7JKO3+/lvg0rJqJTDCETVzZ/PxuxLXM5YG+1nd9aqZz0s1t7Vt0kFkkNbRtC1HBF/ZTthse3eAEh7NDwhI+0riHC1HK6f7HuBL/EVm+hyFsbHtAvnB9/osUr1cGvuftKvXZN/35NeCTi+cfA/6FUioHLgohzgP3A49+p7b+XfyRv6/Vg/54dGw9AX+22APgj8Yt7lw55jMHPl23YLehy5t7qc/qUsh+ZuMakoeGMb9wYoprKKpvFxPi0/sugVnz917K6ToFp5spK17FuHBYG+pBwhKKnUbCB5bn7DZqTjdLniv1bGZc2CwFKf/qisthWnN7V9J2TLJKsdWf8UrsktfwnmWXT26N2fQLAlMxK8vrx/Bc6LPVn/FaYtCwau7qhQSm4jh32OlPuZa5izKvxuq2bUlcwQuLDvbsrMHucMqn9rRR0dCVnGhkzEuL1aVQm69ZFQ8NY35mZ8yGnxGYisBU5OjjeDnyuWl1xJMTQccp6Ng1637BtHDYXpkSVVpF447unE9shmwFklvaJRfZQwgNWwickk/vO2S1hmYoBALF7uqEXBp07JIVr+Qnto8ZOBVt+9tvvyenPmudiIuRwDUUN7cTdoKSeWmx0tclf8eUlNLAMWqCRSl2VCUkasLLkc/W0ozf3fMpaoO1wZxVP6XnZ/jtktsHE9YaMT+wMuZjm2N6bkHP1TCYvXqKwOBS7LI9nPLU1GQrSFhaiTnZndLxcoabEetBwslWxLn+hIc3j9gOao01FTa1qjjKHdb7IU9MPGolWB5EnG4lrPQi1lZmtJ2Su/tT7l8e8fHta3x8+xqbfoln1lwupuR1yJNTn56f8ejIxzFqllZium5OP0jZXp/gWQvjNkMSWBWBqWGEdZE/AAAgAElEQVRxzwjtF/jUtMlWf8YXDj3C0iEwJUtuwaWowdbqlKupg2tIPrgS8cGViI9thPQdRct+I7H99hWHXAr+/oWIjSBl6BaseRVpbbK9PqHvFNhCcd9gxgeW5yy7Na4Bj8mvAHAx9tjoh/zuvsMo1xOKaSHoOYoTS5O37N87jZSWJflmcQnQGO7VVsw3ph5dW0OBklrrqK8PQ0yhECgkglIJWpaGekyrnKya8a2wwVZ/xh8celTKYHUp5EQjY6kds7I259xgzJnelDO9KR/eOOLHtg4518qwDcWBmpJVU16YeywFCZ8/sFn1U1aXQ06057S8nJ3lKZ5Zc0tvxs29GR9YmbLqlTRM7XuRyCmvJi7n1o64lDiktWAwjLmplTDsR2ytTdlam7LdnrPdnnNzJ+S9wwknmzGeWXOtikjrCecjn/V2xKMjl8CqWFkNOdlMWF0K6Ta1gZ5jaKOuWonr6jRNZxnLbPPrFx1sAb99Za4NppTmnNzcyji1MubUyphZafJqYvMj6zl/6cSU9UCfh5GhIRVfG+lj+PKRTVhIpkVNLRWllPhGD1sYzOqcTNZcEa+x7uf4Zk2qKkzD43Licuv6EU9MLK5lBgOnYCtIyKXB7qrm6iS1QWBKbmrFfGBtxKlmTi4FR0WGbQU8MwvouDnPzQTnWimX4xxPWCR1zVBtM8oqwrIgLGoykbHslRzlDuM6YV5d45Uo4MTyhN/b95AINlemnGimrA1C1gYh66fn3LN8zNn2nI/t7vPBtWOGbo5tSAwEc3nIE5OApSDlsbHDqpfRW0q4Zzim28jorGTc1A452Yo42w0504rYCQoCU3KQp9Sq5HListOf8szM5SA16A60qddyL2K5F7G+MmPZzzjVCbltMOZDG4dYQi9498UxAoOnZgErzZhHR9pMb2kp4kwrYnkwZ2VtjmfVLAcppiFp28V1vkCtFFJWXIp9zgxH/OGRxu+tD0PuXb/GvevX6DUTOmsZq37KkpvzAysjHl6fcq6V0rRq9qs5kTzkiYlP3095amrSsSv6yzErXsVKM2ZnY4whFDe1Q35g9ZgPr43ZDDIkEMmC0BhznNsMmwmXE5NZKVgZzrlpOOam4ZjNpRk7qxNOtyPOdiJOd2f86PY+jiGplWCvmHOx+Br7mcNqM+KxsY0lFGurIctuznI3Ynt9wl7qIReTNYWi72ropyOCxTzBpedA2zH4VjzDEnrR5JuCVU9iCUFWC1xTKxi5JrRswbIHh1mJIRw8U6sSjXOoRU0hxXU+U8vWkLiBp6FEDQvOtn1OtW0sTAJ3g1JJtpoWl9OYCslaYLIWmBgLGHKPJvuJxLcWZmDymFtbXTabJj13F9vqU0rtS2RgcraVcqalaDsa5qQ3UVioC2kfkdcN/gwEgbfF09MGp1dGfO7AxjYktiEZODVnmvp9J5sxx7mG871jYPD+VYfTLR/LEBzOtBLg49EB6wE8w2MkckLDWabdOIthNlhp3P6W+f7Pe2ifgbd+AEtCiMff9Pilf8+v+Y+B31s83wBee9NrVxb/+47xb2s69j0LIcQW8P8Aq2je368opf43IcTfBP5T4Gjx1v9eKfW7i8/cAfxjoL34zH1KqeyPt30jbsSNuBE34kbciBtxI27E91O8TWXgWCl173d6UQjx++j58h+Pv6GU+teL9/wNoAJ+/fWPvcX733ZD/20XA0KI+ZsaCIRYiHrrL1JKqfbbff47RAX810qpbwghWsATQojPLV77u0qpv/PHjsECfg34BaXUU0KIAVDyXSKqDCoJA6mhJff2I5LMYdmDUebhGJIVr+DpWcC5SYPTzZSGXVFJg+2VCV8/7lCpbz937x5WDLyMntmilAVfPm5wtlVhCsV4osuWninpeDnrfs7TswYGsCtWeQro2qXejfcMSgksyoMNSxAmmvA4dPXO6Pb6hPmrNgeZz0TF14/htnZCmjl0bEVcmTw1bVFKgW/WHC4cAS9ENg8ta3jEfqZ3+raNIU8Ad/XmzOY+A0/bvHuLHZRxYRPNPb2r24w5jAM2V2YcXlqltaiy1ELvGt3WiRmHAUWtKKVBKQVSGXTsitnM52QrQSnoeDnNIOfZWZNMavLVM0pytq1/T88VZLV2Q+3aJc/Omqw0Y4ZejoHildjhoZunXI0avDi3cYw3ClnvXgqJM4eBq5WD9lIP36wppMG1sS6db3RDDsMmy+05z4cNRrkgEA6z4gq3dyJmc5+eC9cyl8G0wbTQjsHuUcXSckRdGhimpK4MHru4DsBRbnPScXg+nrPbyDmaNlFAIU2OrzW4NOvgmTXetZLV/hzLrhECLFcy31+iVg47geCJWp/ryQKCdZQpjkdNTCG5NmnSyXKWGzHNlt5xsRcu0Iz6fPm4wZbt8NjkZW5rZxhoAmJYOkxHPpPcwxBQHxtsLesyeJ5ZdP2MctbCEnBS3sprfJ67enPG84Chp8nDDVNSSY1lnE59zrZjBn5KVulU0W8lfOmoTSHf6BsPr5ecbkf8nb0XKeo7qJUgMGuOc5ujoxZdt6CQJrYhWV8OeXzSomkrTqq72OcRTjdTZrHHkisY54qOLZnahtYxX2jW//EopcFRbnBKbPIscG8vIsodaqWhTIZQ5FKrGUVzVxO/F5WddRTPz1pkUuAIk7KasRNkzGJv4Q5qM540yGqT47CBlAadXoq52EUXC7jQY4cDJLAqLJ4pZ9zdjUkKB8uArDY5PGwTFTbHqc9SmbLTCel2U6rSwDAVL4dNaqXouSZpOOZMM2U0a3CYQVwqpqNAE4APevQXrt1LvTdyQV0ZfOtgwDemDdbsiieTGWdbCVWtvUfmpc21A52irx52CJySlc4c01SYlqQfN/jG1MUyLO433sOnjQt8cqfiZCvif7zyIo7xzuuurLPSYhrqXVJDwFZQkkmD3bUJXzq/wWFuc8ZY54U64d1LCUmhXUjnVYWBoFQSxzBoqi6FktTUtCyfpWIFQ4BrSDbdBiI1uK0TMZo1Fv4vihfmPvf2K2olCEOduwEsQzErHG7aOuYgDvijWcCaZyGziptbGYZQuKYmo+eqQimFi0kuMjJZUaGwDUEuc47zHq/EJttei29GKadbCeMwYNnTkETnuM28tDic6NxSlgndfkKryrA9SQ94/tkO13KtzjOdX+Id3fuppIFnCgppMjkOOEoC/KLC2FOL/CD1rmFpcv6i9lzY8AIemVxhJ8iIU5ekEkSVYnIUEBc25UgfQ9vTOaLbT5C1zlVXryxzKXG42fL5fPE8d3YSammw7MHeAt4Tlg5XDzs03YL1zhzPLykLE88t+cyldV6aG3RtiVX77DQy0sxhydWeJM5xm2SRCywhMQzFzvKUNLPpDlLqUnB0YZ0XQo8Vy+brs+d499L9RLmDYwjy2mB82CCrDWaphzFTnOlN6XZTDFOSpzZ7V5eplaBveTyePMXZ9hZR7lBKQSEVR0et6/Co7VaEKRQrfQ1hs5wap1Fz/tIahYQzgc0zocGGX1DVJj1HK2aNjhqMCgf7uMtaS8OuagWm2aCuYxqWopICW+mKiCm0d8l6IJgWLaLqDYK8VHo33zW0YpqGluoxvpSw3XCwEo/AlIxyE9+CmorAVBS2btsxwLR1RcYW4BiKK3FF17HY9dp8PYkIfIv9pGbLD3gpnRAunKhNQ9AybK4UIbcHPnEFR2lFw1giq7Qgxrus+/hN+XUC02IvkdwqTjMrFZWCrg3TQpDX0LL0YDKvLKalQV4bXElttlyLr2cZN7UyxmFAzxEc5frcbPo5R7lDWBqMcpfTTT1WOYakaUmuZS7PT3MGrXcwmj/J/c1VslpQqRwDA9/sklVT6mrGtLiMEBZK/UkBlz/P8f8HJqSU+uDbvS6E+EXgo8APKnV90noF2HrT2zaBvbdr57txBlpv9/q/Tyil9oH9xfO5EOIF3r588WHgaaXUU4vPjN7mvdfj+dDmIJW8uIBDbHZDfK9kfEHw2YMGLVvRsByUgn/56jL391MMFJ5ZEc09LkSCqPz2xcBOI6GodQnuH7zkckcfHh9brPtwlC9xspFxlDv0XK3gcyURHBoWSunOsdHUA3laK4pa8eTEIK8VUsE/e2WZzUBSSLTZytTnS0dNRpli1XxjzaUQ+F7BS6HitcRkzdemJZcTh6upzU5Q0nMU89JGCLgYW4xzRan0ALrWifDckmmhpcQAngttlj3F77y6yulmzuf3lnnn0oRw5vGlo4B8MfFbFh0AVhp6sTAtKv7eiw3u6ptElWDFszgfeZxrp0gFTuFQSYMLkfH6tQe4PrlMK4UEvnQUMHQVT08F+9kaDw4SNpoxQ6cmDh2+OvI5zhQN6w3+S16bLHVjLr+4xEHqsO5DqSymBYyLLufaCWVpUkvBKAq4FOvPtm2HQPXZ6oU4TsVRBnntcCFawrcgMD0aYZP7ihFZZdFwCgxTXS+Tu4Zgs6GwU5/1ZkReWowyxa9eaPDgMOAgM1hyFZdjj/uWR5TSwLcrlIIriRaG7LvgJT02mjHHqU9WaxO8T18d0rAk1zIDBfzQ6oyyNnGsmmqmz+FTU4e0VpxsWwzK2zCEwrEq0lrx9MznfOQxLgQGARt+zf2L8+U6FVfCFhdii7hSeEKrR+wOp0gpOB/2mRUu677kINcL28nVFU43UzzTZkEZIM1srsQwLd7A0BkCnhp3WGKbv/ksfGQ94CCFm9uSz+0Nub8fcpzbLHkpk7nP+RAcU1wvb59dHfHc/pBxru+Pb80tslrw8qwkLIdv2b+/fNzgIH3jniilQSfImJf6nh8VXZIKDjOTebXCnb0QpQRFrQesK6nBYaoYM6euY04O9KJpXioeG/u8EOrz+GriEIy7vGft8Pp3O3aNaUpeibXc4tmuyVfrZVpOyaAdE5U9/v63mjwwbDEuBENXYcwanG2lVLWJaUiEUDwzsxm4ihUfCGGjFWHbNceZhil86rIeNNM6ALRIxE/u6MJp4BXMEo8npw0uzmGraeGXfbpujutUTAvF+UhL14LOEbtBzX3DMUIo2kGmFyypNhw813X4QtYiqw0ePeoRiB6f21f0XANbmMxLg6+N9LW4qSWxDUMvQGcez8wcogq2mxbd6hTrzQjbXPCk6pTQmBPIBj0CJJKR1HlwXlUL47wmx4XJZlPgxh1WmjHXogbXUoljCA5Sg9+52sEQ8Mxs9Tq0qWNXZNIknrt85TjgWgobDYNGukwmDRpewVGq+IfnKzJVLO43h6ZqkaqKY+MIo1yjozpktcG0gM2GiZU4rDRimo2cwwy+chyw5HpYAq6kut+Uhz0+tHGIVIJOK6UoLF6ObPYT2GqatIsNBm5GO8i4Gkt+deZw92CNWkHfkYhxm3sHU2xTYhkSx6q5nFjMK8FGQ9FIhuz2ZxyETa6lkpYt+L3LqxzmBtZiMVpIwcPrb+QI05RcTQVhAesNE5XXtOySUhrMCsGjIx9/6lNIMPDpOhq61yn1wmmWehRSkFb6N4jM4MxwhGkqLkYwLXwGoXcdPrvsSR4fd3hwOKGUxnVOzdfGPpWEU22bbnmSvp8S5Q6vzCsuhBb3RWtkNczKLuVRjzs7ehHdbaSkuc2zoUdYCrabCr/ss94LyXKbvUTStAW/dXlIvRian555pLXg45sjHKsmcEvMSHIlgbBQLHkCP+1TSUG3nXCcQVIZ/NqFNQSK33zV4M5+i1PNkrAU1LW+N6eFYJIrdtU2LwBxrfPvXqJ5cK9vFAoBo0KrByU1NCzFXmpQK319XoulVn6yOyS1gWcqXo0UY7FPVG1Q1HrTK63F9cn9mqf767jKGFWS+/sdzKmDbQiKWhtKviaep5necz0ndUyH0JgxzrvMSy0n2pQdDrOcmUp5/1KfTrZD2zEppeLV+ohfuzjkXcuCwwzCokYFJqZQ7OUmjmERmIpnQ4/LMWw1Ddr5FmeHo8V5qPlipckG677NtNTzlkuxx1agFzimMKmV4A/Gh7jKYck+zYgnWQ80nLqoQqbxC1hWl6rS+TeMv/WW+f7Peyg0x+l7HUKIHwb+O+AhpVTyppf+DfDPhBC/DKwDZ4DH3q6tfxfOwPc8hBC7wF3A1xf/+i8XEkm/KoR4nS16E6CEEJ8RQnxDCPHffoe2ful1zNWf+oHfiBtxI27EjbgRN+JG3Igb8V3iT9GB+P8EWsDnhBBPCiH+EYBS6jngN4DngU8D/4V6fVf6O8SfOWfg9RBCNIF/CfxVpVQohPiHwN9Cn7e/BfyvaEKEBbwHuA9IgM8LIZ5QSn3+ze0ppX4F+JVF2wqgaQvsBQGoqgxGs4BJoRi4gvcva8TTHxy2qRU8cuyT1QG3d0rm4w7HmaSov30pZxuSl8LmQvta8sHVkJfDBrkUHGQGB1nAYQph2aXnaHOiq3FNKDXUQwJ5ZVFKaDoGn9hM+eyBzzfGMaYISCrBQVovDHRWiSpN7Lksj64fQ9spSDOHtJKUUvBXzkwZZR7/6GWXJdfk2dBhP4G49qmVj0DvOo+kLoXKWjCPPOJS6x9/aCVjxU/5/Ws9Sik4H7kkteArRz2U0mVQsbhfrypt4FZLg8CqGHoWl+KMD67mXEkCjnKLWWnw1DRgVsLA9dn0S2oFlhBcNbTpiFSCycKu3QB+aC3EEpJnp12uxpKnLZ8rqctBZvCpVzaZ5IpCKi5nb2gRD4OUcO6hlOI4k/z8bsSluMGn90ympcHl2ONroyb39yNemup7QACPlF+lY24QZQ5OaVJIrRD0jm5Gyy756qjFXmpwmK+QS+jYimvZGx02LBWWgL59QpNShcK3BHtxyT19rSb0yHGbXFp8cX/Ihchk4CpONEq6NuxptAeW0JCknpdRyiZSKO7sJrSdgn99pUcp4alpi6xu47xpyf76uTCFoGdu4RiSrNLlY9+0eM/GjKSy+FdXGwzchQZ87LATVOS1IK4UAvhy9hsApKmNVALfEuRScXd/joHi9/Y7zEtBqXymo4BVb6HKVRuMcm1683oEplaOGsgeFZKHhjPiyua50OcgNfjiUQdTwFHeu65qZQh4Gb1uDyOPlSDBMnwsAe9ZSviDwwaVUlyO3jp/zUtFLRWv5uH19maJR1xBIRU/vBaSVhb/4lWfsDS4MG9yJbV4oD9nXNgc57okfyj0PZnmNoZQKAVZLfjwqlZO+cx+Hwn85sVV/EW2bJiSwJSYgoXWO/SsHTpexniujeGyWnLfIKGWgkdHLSaFIKsDvj4KWPbkwtRN55dZoZCqRCrBPHVxTUFWw/39EMes+X8v9q9XKX/nit6db1qKpBYcpPpc9A2BKSxqZTCNfUaZ5CUMfuHElKPU48vHPkIoXp61eXLq8sGVOZdil6RSpLWkZZs0nWWkgnPtmFOvnWAsc356x6JSBp/dN0kWlfuDzODpiYFpwGOjNdyFtwIGtM3V67vMliHomj4H7GEIA6l8MiOmNipMLJAQGlNy2ecwM5iXioa9hFKCnp/hGC3aDnxiS+88/8arbcJSkfu6Q2QywDcVVy6uE1UwLWoc06RrbWELxTx18SzBsRgzEXt0WMWTDhPjmFJluOi8MDEmXEraKKXV5Pr2yet9wzZ0Djy3lNJxCn7/4LqMN7/+yiqeoVhytUnjvBQ0bW28uGScxLUrwsQjrvRYcn8/QirBU7MGpYQ/vNbnWqb1+le9EiF0jhplCs/sUZYmDVsjYksJ9w9mOKbkt17TZk3XUskfXmvTtlvYhr4/jjO18GIQuEaTce7SD1KSSjHO4S+d1IpZXzn2WfNrRpnLN8dtTjQyng999lKDaVHjWQZL5kni1MU0JONMQ1bevzLFWCCHP7PfY14JvnDQJ6nBO+zStiRhoSu+poCmOaSWBk23oOeaXIkL7u2lGAIeOW7SsRVfGzXwzAZdW2IuVImmxYKEa64yi32kEjRtTUx9eH3MdAFR+cxBk7BUfO6gT9eW2ELDgAx0/yqkoCs26LoFR9MmWQ3jXPJXzsx5NQ54ZgyXYsilfR0Sp8+jNhR7tPwUoGGYLUuS1YJJXtG2dYUoq3UuzmqFZ2oVoZNNiCrdL183XhzaZ1lxK3Jb8OwEPJoklfZyed2zZV4qolJyumXQtRWRiClFgSk69PyT7LYsbEPwz8ffwBIuHUMfg28ZHOQZSkgO05JElgSGTS4yYpkzMY7JZY/AHLDkCVq24PGjOVdqC98c6pxZa6iSY2gPlFPNjKdnPse5JrlGpaJhDMgLC6W0r8frJm3vHCQc5i6fPzAJC8lxponRQoBSQhsqiphyQfPMaj3WJIWe19za+hh79XMchX+B93EXJp7f82aVOv02r/1t4G//27b1H6QyIISw0QuBX1dK/RaAUuqaUqpWSkng/4LrCIcrwBeVUseLMsjvAnd/t+8YeoqBC/eZdwKQljbHic+Pb2oIy0Z3zu5wSlZrFYCHhjEfXo0plWBUCM52DHZb375WsgxJUhv84smaUtWc3Tnifdv7AHQdxcPrUx5ez8ik0DJnDbh/SbDpatiFUoKrUYOf2o4wBSx5KTe3JRWSw6zk/kHFg8sGuaw5yDTO83RbsGN+O1Ti6VGfnz9RYQhYX55xemlMz9Wuwx9Zm/Ch1YLb2ik/tnVIy4bAVJxydaFlkvq8MO7x0zu6Y54dTBh2Io4yPZidaea8axBRLBY4O014R7fmHd2aDbEEaJnWvSTgdFtwII44sTHmjqURXbumY0vetzLmtk5JIQVxZXK6qVjxFKfYXVwLi3lp83MnpqwFcGJ5wtZwRlIpwlJyby/m3sGUWsGtnZieK9hpCtadJuuOxr2aQvHipMtPbmc4hsHJ9THv3b2KYwp8U3F7f8a9vZitzpz3rR/SsBR9V3GOe4jlMbPM5flRn5/diaiV4B2b1xj4GbNCr9bf0Y151yDS5BgEJxqKEw29sLo4L4nliLS0GGUed3T1gml3a8zp9dFisQj39Gfc3inp2nrhlkmtLvFqVGBiU1QmL047/Oh6zLoPJ/pTVrtzLs5rJoXiRCPnweGMsNImcbd1ItqO4HRbMMpr5vKQjlOwHzX45HbNQSo5uT7mls0j0kpj5teDjIeGM27tTblnOGanofvFw42fA2CWerww7vHxjRjXEJxcHbPWnVNIQSEFt7ZT3jlIF4tdAwPFdlOb9bweR7nD71x1+K/OWszFnN3VCVvtkDWvYslVvH95yrlWRi61QdB2E041FQ9aDwEQFQ4vTDv8RzshPRe22iE3t0rSuuJiPn3L/r3swU5TsOloCF3bKbgYtvjJrZhrSc2ptRGnl8aUErq25GQz4u5uzEZ3zr3DEe/oSnaagi2pJ37z3OGZUY+Pb2r35eV2zLATMy8Fx7nB7Z2cm5oZNzUzzbEptfGaYwheiypSOSHKHS7Pm9zSFWSy5szmMTdtHNO1JRu+5KHlCXd2M0yh6Ds1JxoKWyhGWY2UFUlhL85DxLoPO8tTBq2EqFRMC8m0kLxvecr7lqckteCOTsqqr3PElbjCEh6eVbEXB/zUjp5E7q6PuWd3n0Iq4spgtxnxQ6sz2k5Bz6l5R1/Qc00eHc2oVcWyV/JPX2nw07s2NgYrXo5jSEZZRbGAN97aLrh/ULMXV1QKVn3FkguXo5pkcR5eiZqc68C4TpDUVKLiGmMkNQIDV3nkIidQLZqWpGEp9pOSSuakpc2z4x4/tztn4MLm0ozVtt7MqCT84ErMD67EfGBlSiEFd3RirerimxynklqVrAYpT466vHMgqaiwRUBBSqQycjUnUyEOPrmqyETMsitpO4LzYYVUNWlp89yoz49vzvFMwcnejLXeXE/YhXakvaeXcV8/QQFxZbARSFwTLkcVMROKyuT5SYc7+yYN2+Ds2ojd/oz+goP1nuGUdw1ypNKO6rahF3mGAEVNlDu8PGvxl09GnGrBxiCk10wIC0VY6HviwaWIH1gZMy0NTjczTrYEfddgL65wRJMVP+XZUZ8f3UiQwOn1Effu7hMWelNjNUjZ9As2WxF3dmM6tuKBoeDZSUqO5n5cCVv85zdph97NpRnL3YjlbkSp9MJ7Oyg40yzxDIUCthuw6sG3ZjkSiWPWnJ92+NhGSiZrzm0esd2b0bV1jvrg6pSbW9l1Loi3cCw/PytRSMra4FoS8DM7IbsNxebKjI1WxEYrIq0VYSG5rxdzdz9kWhqcbGR0HDjdNthPao7rV2jYJS9MO/zkdoJnCXpeznDBITpOKz65c8ya/wb00bcEtsF1M6wTjZwlp6JtG5xsOzRsaNjQdQWOIVBKO0lHpcI39cLglo6GAL4WabnahqWv+1pgEqiW3hS0BfNS8wyWPIOzXYutoMAUir+8ucKPL23z2CgiqydEJew2au42bscSHifaFifaFjtNkxkRuUhY8mw2fJ8jOUdg8NH1Du9rnOGz08t4RoeshjVPcrt5in1xnsuxoO1oCdR1r8YSsNtQDNyM3aDgdFNyogUvhDEVOdPU48VJl186U9O09QJtsz3nTGu+WNwo7uobdFyDQipqpdgweggMrsZ6sq+AJycJH2n9JwCcMtauG1ACOPbSW+b8P8+hKwNv/fh+iT/zxYAQQgD/BHhBKfXLb/r/2pve9gng2cXzzwB3CCGCBZn4IXTp40bciBtxI27EjbgRN+JG3Ijv4/hTMx37nsV/iMrAu4FfAD6wwDg9KYR4GPifhRDPCCGeBt4P/DUApdQE+GXgj4AngW8opT713b7kzk7MwFG0HU0w7DUTstpk6GU0LMUs8TieNeg7msB769Yhm605k8JkXmr9bfeP+bWNMo8TjYytZoxnWEyOA+JUm4pNCsGpnRFtu6RpKk0IKuHObkxjocm+PNDGYNu9GcseZLVFUguahkPLsthpJFphQNUMXcnpRsHJRsnQe6NCsbM6YdXLuGVpTNM2iCKXC8c9eo7WN17tz1kPErZbEStrc+7sJNzayem4+lJvr0xoWBUNq6RlC+aZyyz26Tq6rHr3zgHbvRBzUbJumJKz7Yiz7cJBk40AACAASURBVIimrU/I7vqYgZdzWzvjpFjj6KjFOPE1VKM02N2esO6ndG1JVBk0LcnZVnadxLw+DOk4JavdOT1bkmY2cezQdwW+aTDwM9aXZ7QsTVZ+oJ9xa7ug75n0PX0MS4OInlOy09ZW9/PQ49JRD89Ek8UaKdudEN8v6A9iHugndG3J0HExhM3JlQktu8Iza9q24spxh6wy6bsKz1TcvHbMbn9GvdAHNoV+9B3FQR1iCZeN5ZlWsvBKsrrm2kGb83sDPEN7Gpw6OWLNL1hytRLKmWZF11FsBA6ZmrE2CNkIUs4sj2laEiUF43lAzzX+P/beLFayJL3v+0XE2U/uefPu99btqurq7uru6ZnhDIcUSZGUSNOGZHqRbUG0LECwYcCCXww/GAYBG4bhF/rN8CLrQYBNwpYsgZYMituIpCQOOSRnhsOZ6Z6e7q7urvXW3XLPPHtE+CGyb/cYTUoAQZMc1QckULcy82ScOBFfRHzf//v/sdbyyRtn7HSXpMpy0Fty0Fvyg6OMF9sl66ZBIjncmdENKj53eE7LF6xWId96skXLd/oLh/05+33HMb+7veD7tmYcxQ3pJjc96q5oeZpQaceZf9VhkUUMQwcnurt/yY3OgrbvIl/nheTFtmEYfejEdqOSrLHsxTl3w13m85izVYvL0mNWC24dj3mus+Qwbsi15G7bRUPbm/F0vDNlOyw5Gc1IPViVARbBcRpdZ7T+v3YzrXku1dcZiqPtGdtxwYt7V2hrWS4ivn42Yj+RXFaSo9GcF/euCIOG7Z0lN1sZHd9yJ+0gZUjsN7Q8zWF7RaQs42VCWXoknqXU8IndSw5baw5bayrjxliiLCep5qouEEJxtDejG9S0PUM/cExKbz/ZojIu23hyNOF2b06iDJNK8an+go5viJRESo+j3RmDoObW9oSOb928yEO2Ikk/VPRDxfHOjOOdGUo4UbLDuOFTvZLzek1jC3a2lvTCile2JigBk3HK+08HKOGgVPujBcfDOcPOmlFY0g80w1Bwpk5pTEakNIES7IQ1Xd/HbhaxjxbvHyY5g6ChEyiuCo0vHAPUabVEIjnenzIMKv7VA1d0PW0e4NuAxCaM63sAzOWY2EbUoiKShudbFaGUGNtwsDvjOM24tTMhVq4fitIRInQCwa3hlFvDKTd2p2gLe601gbR0AkE3lKzNmJP9Cb2g4bX+nIaSelNb9wEjWmNLfBvgIaltwWcGCw5iN56U8Bm018TK0A5qlLA0WrLKQnItyLXAAjc7Sw7bK+a1pDQwLgWHsWbWlKz0BYc7cw6TnH/7xjn38jnrdcA3LoZcVopCw83DMSftFVKAwDLwDf3AUmjLvHjE0e6MrbDiqL8gVpay8ljmIYGCQEHqSe7sjtkbLeh4lr10ze1Ww6f7lcs2WMehvxsX3Nkekygoco93nw5Jfce4t91fMghL0rjkU3ef8oPbCxoj2ApDLsu3GLYzJ0oWVETSUpbehy8tiJXgxf6cT43GG8FOl13ejgxPuGRZnzLorxmEFXe2puxFEU8uuoyXyTXz1+2TMSedJbNaUVtBIC03koaH5pLSrjjcmWMsnIymCAGzWUxe++S1T6UhUoIbvYV75r7hsL3iJNWu3b6kpbbZ35lzEOc8N3CZxnXtM689Ul/SCxWHhzMO4w9JCvsB7MSSH+/8NQCe5AHzWtENBB1fYKyDDoVSMAhdeLc2gjsdwUUpaAwcxBVboaUTSDQN1gqeS3MiJbgUD+kEwjFpKci0+7cSTkCzsYL9qOYk1UzljLJZsh0LnktLnu/6VDbjMrdc5pZ5Zdmiw1KfcbMteL4jCfBYM+VmWjMIBZf2fRb6jMSDW62CWx2fSHQYBG6dH8WKtd4wAyLoJQWhtHyi59afgR+SNWO22hn9oOa4vSJSgkgJsiqg0Iph5Hzxdtjwo7sV/gZKerPjc9PbYpS86Hx1YriZxtzpOpjTrCk5k/ev+347feU7LjvwQQHxx73+pNj/7zUD1tov8PEcqD//B3znZ3D0os/smT2zZ/bMntkze2bP7Jn9qbAPYEJ/ku2PrYD4j9oKrUg9w1dyh+kvSp/SSJa1z6KGn38yZBMs52ZLs1pGPFy0HX+29jG4k/9HLVKa0zyiF1YIAZ9/vLuhitPECsq1R2UUKy3YDjeR1iLindWGrmyW8DgL2V7HFFrw9x664uWe7zOIJOvGJ5SWYeC41S9Kj0Uj+Y3sves2TKcJufa4XCW0ffidp9tMKoXaFE6ts4BlHVBqRTot0VawrBW/tXQUs/N5jC+NKzSsLL/0dEDfN7Q9S6IEWRYwXiV0PYMOJY0VvD53DLNv1ptrTGOKRhEpAyi+cjXgQaY4iB3m8PKsRdZ4XJaS/UiTa0GmFWYjD7FehRRasVxHXJWSX320SygtLV9QGni8Sqm0ouMbKq14WvhY4Aurh9/WD6WWXGUxsQe//Mg9C4mLTJSVx6oMWBQhW501lZFI4Dfrr7CoHrNcnRBITW0kFwV8edKlseALSxLAfBlTaUXbM4wicT2R9+OGuZzQ2JLxpIW2gkgahmHAV64GXFXuO8MA1jMX+fggFehLS0tZfnd1xbq+YrJ4lYs8Il3WPMwU//D+Hp60pJ7A+0gETAmYrhxF5IMsxFjB3MxZNE+Zze64e5i1yBvLrz/eYd44/HEkLVXlUWuFrzTGCGaV49z/+eyXAMiLgEBqtJVMK/ilpwO2Q42xrg5mPE+YF+E1znlaeTzIJNlHQhqp37CoG0qtmFcN//TpiEUjOYwbMi1YzUOerFzdTNszGNxYfaM4B2AyTcm14nTS4UkGP/toyHluiD1XmPdxNq8Vq0Zyf51fX2NV+4znKTfaHl+93OLeyqexlkha1usAY10Uq99kVEYhgc/nX8L3+qRRhVynlI2jp/27D/u83HH3/HxbM14mPFm7exgGmtPCI5CbwmWxoDQrphOnC3AYV4Qq5Dcvhhjrnvt2CKt5yPnmGjthw6IO0FbwRn1KoFIuxi0aI5gsEi5KyT94bx8lHAb5gxKN00tXI5EoQ177zGvJpFKsxZS8njCevMKi8vHWMb6EL10MeW/tYSx0PM16FZJVPkI4PZOzQmEsTPUjsmrMtPKptGWtFYU2/JOLFoUWDCJLuXkW68bnvPSJlas3KAyknqEWNZkes5jdJteKe7MuIQ2x6rNLn7nNaXm75GJBanvUoqZl2lyWPm1f83Z9Tm1yLi/bjIuQdNZiVgn+zjv7tHxXjFlpy6pw82qeRQwDV0DvEoaWLy5z1tU5i9mr1EYwLiNWjPEIqUUJFiQ+jcnQXkNuK7qMmJRuXn1zNWfJGY0ekHpOF2ZawW+cjWisK7AEOIgNZ+uEblCxF2kuS8UgMHR9zUpk5NWEq3GLZe1j1oI9L+Z3ztuclx493yCRLOYxszJgFDb0/JrKSBoL7+WuKH4xjyi0Yp5FzGrBLz3Yw+LqVAA6AYznKaHntG4qrVjUksIIzps5pV3x5KzHuvaYrWIST/DbT3Z5WnhUGkJpqWuFktbp3JxJJmVI6hnuFVM8GdA0kkhplDC8v7L844d7ZNr9/ihyBfcX64R2UF+r1z7OAyJlqKmo9JrZLCFrFLN1hC/ht676ZFowCjSTWrGaBVzlMZGy7EUVk8pRVpaioNIrzq/aaCsYz1Oe5pKvXg45K9zWpbvJiJ+vUqyF99aKT2uFJ1z9xevrCUt7xtnFDZa1z7oI2I0Fv3nZZdkIZlXFnW7AahbyOPev/csotFQGHlfuWZykJQLLw8zjjZnhu4ZuQhosWQM3Wm5OZlqw5RsWjWRRewjg8bpiUrxLbT/LpApoexaJZBS6QusbSc3j3L/OZuxEbizkWrFsJCsxw5iGZW25KHymlfv+pHTr6Vv5kkLmdOUB57mrQ5jIKREtSi24Ki1ZfYnBbKi3fR6tNNrWRMqNp/cWNS92FG1fI4TlrXH/mkY3kJbX9fsY636v1JJlFfBk7TL9v3o2YNmANrCfeowri0XQCiSLSvNg2RApycXaobsnlWBWaTzpso1fyH6aqr667vtJ8d63/f0dYX/C6gM+zr5jDwOnReBYCXAbjnemPVqe5otjJxJ1GLtN6qKRdH3DPzvdZrzZyKWe5f2VYFWbb7vmW8sUY+F/eqvLWheEUlFbWDaSUaj5lXcPuKw8tgJN1kiUsJRaMJUuNfmNcR8hLK9PO7y7qOkGCgss6oZWEPBrF8mGKcYVEDvnAE/q37tuw5uTPoE0fHnSuR5cSrjCrZtpxc893GVSCQaB5fPnHZ5LG7yP5GEezDtIAV+dJaSeYD9qmNfOsaWe4e+/u88o1Mwb6dhSpP2QqQK3GX9jPGBRe3xjrqhtiS8drMpawTDQfH08YFopdkKDL92m46r0KDbiae9Nu9RG8KXLAV+baP6tY9dPV4Ul9Z3A0bvrLp6AL10OyLWDKlTk1/dxvk7RVvDFsdscRcpgraDZCMDcm/Y4LQJanuHXL/rsRJragsEgpcdbEwc/eWsVEimBJwyRhGUjGAYNv3MxpNwU/X60D1aNJLYpp/UlD5ctLsuAb8wV1rp77XqG0gj6gebvfuuYy1LwYrthK6yZ1x6FEZSixFrDNI9o+w1vzrpMS8tRYjabDUknEPzG2QhrBW1P87Wp03jItOOwXskVxtS8OemTeJqvTNuMIokUhpayVFowCBreGA+YVR6jsL7uj0wLut4Bl3yZNyd92n7DG4uYSMFB1JBpd5hIlOErlwOkgHG1gWeFhrfmgvwjnu2n3++wG1v+5jseSrgD4TDQNAZ2Qs2vPNjnrJDcaVd0fM3jLKTtGdZi7sbkok1pJF+ddPjydM4PbPUwFsaF+TbWoo+axQn8jHHX+Oamf37viUsvZ407iI5LxVFS8/akz7jy2Y1KvjHtknrusC5Q1M2Ur59vESnNFy/7tH0H6ZrWkkBCJA2/fdUn3IyBZsMVX29YSxrRgIVHiw6llvzC04hlrWl5lmmlCKUl8V0/LBvBTqQJpGZaebQ8g7Ietc55sHCsMJ8/3eL9pebP7boC40eZd8048sbM3WcgLb877iFwi+tSTqlNzlevBozCil+76OEJQaQMh7HhrUbR9TWvX7m5uxuVjKuA8xyUtLTkiLU8559chNTG8H++LwiU4Dx3ImultojNs/i1i5RCW3wJsRIkm7k3lVfk+ZRvjfvMa48HmcelPEcgMdZSi5ouu+QsSEzKSi7Roib1WixrxYAextR8c9plJyr59fMBX580/IVDQcszvDn36QeC3zx3bDqxchDP377s0/Ysl6XgiilS+Lw17mMRfHkS09gCBAzMHqUoUcKn6zk9nqm8IrFtxpVPogwGy7q+uh4Pvz3uUJsP0/kfaBwMAs03FzG+jGks9AM37gstadAEXsrvjfsYC68vYqDZwEqcP9wOG37n6Tavz31+cLS+DhgkyjCWl3gq5s3xgMTT/PyTIe+v4DMD6wI+m8ZECj5/unX9218e92is4HEmWMgFy+yUb0y7+NLy+iIhUpaskYTSYhB0/Ia3LwdclgGjsOJy3N8EeGAp56yzS94cD1DC8sVxG2Pt9UHgg3VnEGjur2PKZYIvHX/8B56hFiVS+JyvU1aN4sunA55kBd83Coik2wj3fM0vvn+wKYCurv1spiUGTV5PeGvWoR80fP50i6eZ4bWeuD4crxsH5324TnhrkbIbGb46cetLY2AmrxBa8qXLAYln+ML5kFllKbXkaWboBR7awN/+5hFPPsLS7ktLIC2n8r2N31fURhAoeKcc82e94fVntZUMAudX25sCcF9YLktFIC33eAA4XYyscX60sjktzwl+/vbY507b0NgNK9fGf/3CKazqGikUUnq82jXUVvDP1u/Q2PIaX7GSSzw8IpvyYFUxNzmFWtE32/zM+w1f54sk/ohZcZ/vGRqWteLdcoqRNS3PECvBOwvBKGwotBsfnrS0PU2mJZURKHzKZsmblwME8KvnHbLGQe48qTbCepa9RPL2ApRUaOM0EWZNyUhGVLWDDT7JIG80P7v8p27MByMavcYYt75nxYdBv+8Ue5YZeGbP7Jk9s2f2zJ7ZM3tmz+xfUvtAZ+BPsv2xio79UdphXLJqJMfmNkJI2n6zgUPA7ZaT4V40El+4Yt8nuWJZw6Ryada/uJ/x2eG3H+VC6YpFL4qKtnKp9g8e73ZYcz9zEIMHmWLZCLbCGikgMSlSxsxqD19YzkqPVdPgS8Gs1OwlPsep45C/zC2LunGy66VkVglO/A9pt4ZhyVZUkGmBwBXsfiDTvqwVpYHfG5ecFY6b+jAuaXualt3QmyLwpWFaCfZiF93sbmBCmZYU2kWBP4iCjsL6umjOw3E7+8Jyt7vgIrccpyGlFhgg8Qw30pzzwuP9teJ+pniQeWjrInsNDnaReA3GCt5bK2Z1RdZIauvuIfUE56XHonY9+85KURrBpBLsmQP2jBOrjlSzUdd0xV61EZRGECo36S5Ln3UjuCgVs1owDCpSZbhhXqTn3SDxNKnXMKsE29FGNr2UGARnhcekVpwVkqe5myKDoLl+BTakHeyzm+S82F2yrOGFnmRaKS4rVzA9CivKTWJp3kgeZCFtT9NYOGKbYXiT2kgElnsrj3GpCaSLJPvSRSCf5GrTR4p7K/fS1qljtkyL7egu+0lGx6+4KiX7sYtOrbTTDSiMpNgoZ34Q4RkENQK4ZZ4HoO03tP2Ks1wyDB3sxUGfLNoKTgvF63OPQrN5Cf7sdk0//NCxtX2Xah6XFduxR+pp1o0k05LdqOR+pmgsnBZOe2AU1gyDhi2zAzjZ+p5fc1ZIutLBoZQUaGtp+x/vQJeNmxtPPkIs1vJcIf9B7Pq8NILKONpGl3YXnOYhl6ViJyoQwA1zB0+1Sb2GUVSwaAQtz0VvF7VgKzCstfvurJbMasl6k50ZBA6e0TEdWnKELw2DsKTUlsNUcVG6zF9h3Ph7kElmteDeyuNBFrK1mVtHckg/eo5eUNHya05zOC0K1o37rUgJdmPYjR0M4r21gzh9a+ExrSVZI2iZLnvxa5y0sk0hJySe5Z1VQG2h7VuWjWJWedRGMKt9ppXiR3cLlICELp3Qza1+KCmMZidWRB5YC6knOEnhJHV0ko2BUAlOM8eR70vLQG/Tj29y2FozCNy99U2flD5SCBIbE9oIYzW1qBmYPj4hLU+TeppYeOzFrzEIajf2cklpDJ6A88LjVtvdxwf21tIjVpb7azfHpYC2bdMPT5hUHqtGMq8FQ3FCj30CG7Jrh3TNFh1GNDT0zRYd22IUVo7cIejQD08IpGE7zjkvBC91LS3PMK6kg4/i2jOvHf1yYwTjSjEKK2or8FAM/duknqbra55k8FzHozJOPXhWKwZBw9tLj8pY3lzGvL6IiZUmUobb3KDl7xApBxtZN4KLvMbiaKI7PnR8NgWcloeZwgBPcjfmBYKhGXCUfo5bbfcsFrWbpy6zKEg9QWMlZ0XIvFYsG49HuUdrQ395Vx1z3P5eCiPZiXMKDYepwBeueL4xgq5nGG983rhy69GqkTzfytFWENiY1N/CWIiVg6hsRyFKWAdlFJZbrZwnuUQKeJz73F+HDIIaCbyinmM7ustWWJF6NZNK8CjPmVaKtRastSBSsBO5sfD+2sOXlkeZ05q5KGDL7LClbuJLS8drGFeCYeiKWF/qCQ5Txc32RpvhI7jgy1I6n7qhHq6MZFJ5XG40ZyaVZFJJnuSKpxm8uXD+6LIULBvnc1cNnOaSkdmmGx4zDAvafsOqEYzEczRWsGzE5rkazgrJvJZ8axkybyTTqmJlKl7kFv3whI7fsB3WbJtdYtnnL91Q/KUbiv/k4AZ7douO6TAIfVIRsqsPUVaxtiUj8RyhaLEdv0QvaBiFNX2RctPcvb7fji8ZVx5KWCaV4qr0mdSKQjuEwCveEb3oBGMFW1FBoQV3+z53+z6LWvDuEo5SwbiwTEvDVW4otKU0hs8OW2T6Q72YfuD6sNJrhJBk1fg6K/CdbI35+NefFPuOPQy8tD1mP66IRIBSHVKv5rwI2d+IJx0nJTfTCoPDZ99INEeJYT/SaONwcVth823XbHua2gh+4kQhBfR9vdkgavaSjFe7Jb0A9iPDK92cV3aueLk3pyUilIzZChoWjaLnG8INXm4r9phVBl86/urKGO50QloebIcOslRTXbdBCsukDNkKDMep5TCu2I1qOj50fc1hrPl3byh+YKvkk72KF3fGGCAVIVLG9IISTxpOEk0kLUdJwX5c4ktLz9e81KkZbgTTauNYVD7gnP/ALPA4S/juLbcwvtBZ4W0YMYZxwShsGIWWnm/53GDND984ZTcqiTeHiXkVYHAOGeAwKbksJd1AsBcZtgLNILDEyrAbGRLlxFmeqEc8UY8AyBqPdeNzI2loeXCnneFLy0VuaHua51o5dzs5t9KSu52a57em+NLSFhG+iIi9hsZKjhNNKC0nrYxcCySWjm8Y+JqdyPBar+aiFHx695JP714igQAPj5Cs8bjII35ou2bdOLGm7VAzCGqGUcHtVs12ZJHA3c6azxyfcTt1AnQSH18aGiu5mTrM/VbQIATk2tLzDc+3am6m2rHAxIb92LCs3fsruSIkobGSWRVwt1NTW8HzrfwaFpYozWGSc5iUtDzNMGh4cfuK7bBBIVAqpR8WFNrjdkujBBwlOf1AY3FZ6NutmpPUPYfdyJBrt+nufgivZVk78Z0JS2JPcCPNiJTrx8P2iu/qF4xCJyb0WnfNS8MJXb9hoJLNeBJYBC91agyWRW3xhRPC6QQffxhoewYpIBIONtPxNbPa57VeTWPhM4Olw95q2A5LhmHJ7VbO7faag7jmaDB3i7DwaUeHtP2a0ihiZdmLND2/YTs0FNesQRWpZ0g9w35Uk2nJy4MZs1qiUFgMpZbcW6b88I6bPy93clJliKRlN83YjSypB6kHd9qO2WQraGj5CoUTDFvVPp8ZNPhIjpKKnbAh9SwHUcNB1LAdWrZDd1g5SAzDwPVDYEOM1UgsWaMYBo7R6vu2VkTSkjWCnaji+c6aw6RkGFR0fU3Hr/GEoBQZ1n4oCLcylfNJuM1/PwQl3Qscm40UMIoknzs6Q2BJiZBIrvKYWe1zt1MTCw8jjLueUEgkmRnjWx+BZGgGfPLggr24pBt41z5OCcvtliaUkkFQk3qGWSUIN/C1RBm2I4OxsBXaTc0AWAwKH186XYVJaTCbIIREsrIlvvXxrOc47EVNKBSvHV5gLKwbjcKnG1Ssa59Xu44d6nZ7xbT6UEU0UZa7nYrt0BApS9sz3N25ot74SYsh14p5rfjcsNnMrYJ+oLmRVOzEOTfThmEIXc/wmf6Kzx2ef+jncTDTVaN4vuUw10exWwc+aEPHdz5bCbeQj0JXH9P2LVM5o7ElRaPIGuX8g3FMMh1PUxvLflzwQmfJy901idK80Kp49eCCdSPdBt52uNlaURrFYWw4Sgyf6i9oeS548ihXRMpyK60c+5XeMAH1FuyErh6ksSVZ4zGpfD7Za0g8wd3ekmgTbOpHBUeJe46RtDyXFnzy4ILBZl6AgyNpK3ixXdNVAcdJySudnFc6OY0BT8ALbTdfSyPYCp3/DJVAoSjJGIUVmZbcbjWkHuzHNTfTmsp8UAOiean3oa+JlDvEt0SEQHAQ5yTK0FhLyyb0fLe+tTzLuHTtTzwcTFXYjWaEO5B3ZUwoWsyqkFJLXmg3+Dbg1e6KQWAoNdxurx3b3CYwdxzX+EKxE8Roa9HUhNLSWMF/+FxCY0t2wnrD+mWoMYT4/Ct7mr9y4lMKN1YOwhaJSVnqMwyGcKPl8O8/56PRnKSlqzcxdgNz0rzSXXOYFGwFmh86fspZIaiNJRIdekHFsg7YjQyHsdtvfLpXcLsNlRHsxPB81wkSLuqG7cjnRmoYhj5SuvX/snBtuKU+h7WGF1o/dt3vcXj4sf7+T7vZ30dj4A8LHRJC/LdCiK9vWDl/WQixv/l/IYT4H4QQ9zbv/3O1ub5jDwPP7Jk9s2f2zJ7ZM3tmz+yZ/XGagwnZj339Ie2/t9Z+wlr7SeDngP9q8///GvD85vUfA//LP+9C37E1A2XlcZSuuS/P0XpBK6zolBGDoKaxkmXtEUkXhb7VXtMOKp6uU0rtUsFOzv3bczjbccHPn3b5sd0F3aBF4tXUxjHlrOqAW90FbS/hQRax31oxXrrI5xVT6maCAUZhgy8stXWqtT0f1rXg+VbFrAqptGOUGIauyMyXisS2rtvQjUoeZQnPt9eMy5BIucIjAQzCilFkMFaQ+g6ilOUBPb/mClegkwQ1V1nMYVKSawefUMIVC42igq0kZ5zHnGYRy0YxXSW80nWFv6PHR7wP7MY5761afM/WlG8tBoArBIuUYVaE3G6vsLTJGslea80ii1xbhEsFHneWXGUxJ+0Vf++BYwX6VC/n7VXEYVxx3F5xkcUsGw9PQM9vUCJgb+yiBm8Bw7jgW7MuN9IMYxN8adgKGm60Qk46EwBCryGvfRotWeYhN9KMb4n3qMyKSO0QSs0wLHicuef0ardCW8FuVNALKy7ymKxRvNiuuVw6mNVBmhGJkHH1Lp3wmPHmfr82G2A2xb5Xpc9uLDhKMnYjyTcXKTtpxnjufqe0mpl+gC9vUmiXlUi9lNJodsKGy8LnMCnZSTIaLXln2b5+/m1PkGnJlyZd7tVfoBMOuCxCXu7P6K1SPGnZj2pmVcAoKkiCmh1vzaIIudFpWGURSli+IX4XrdcoaRnEOUdaklY+lVEE0tD2BEdJznaS8/asS73BOw61oDSSQfARNiEP2r6gn7WYlZas8T4sPtOKo9RFHu+tYg47S/La8de/wbcACKSL3N5slZQ2pO278WzwuNv59uzcBzYINImy7IyPeR84bK0o5x32k4xUJVTasXEcpjCISmK/xvc1iyzixd6C6SrhKK74Ol9ilr1HK/welLDsRTG1can7vajmqvI4SnJ20owbT5SSZwAAIABJREFUG5aTR+uUga+pNlk+i2HRnLLXOmbdbPzOuo/eFLMrazFW8JnhnPurlNPc47C9JCt95rXioiwp7ILUq3l3FfNaf07X71IbTWfD4rQVOiaP2203F99Ztuj7hlhpnm9ZvnAZcl68Thoc8TiLud3K2Ys8mk2kOteWrTgn9mu2gFkecSgt68ajsZbCLphk76IGP4ISsBMkfLqveWvp4UeusPFG4p7FvPKJlN3AuOBqnrIhuGFRP2UnXfM0D7jbW9APukzLR9wUJzRYSlHQmJJz9ZAdc0xIwPnUsShdlSUz84hOsM+iCni1v+DnHjvf5wuXHTxJK26krg+yxuP+OmEUOt+zrBU+HrP6AYPgJaSAV/seP59dIpA0smTb7KKF5on9JrHoc8QeC1swW8T0ggYQzOoHdKNjIq8h8jRvzVsU2uMHR8VHxnzDVpKzX4Zc5BG+NMzXMYky9GnxVnWPF7uHPFqlDKOSby66+NLBMn3l5s7d3oKdIuKrs4Tv2VkzW8X40jI1ObPqIe3gVQqtaMcNSkSEymU9pXAR88O44WZrRSATPOEgQK4A1SMyMXPziEH0HOvG47i1ou3FlNrBGB3MqGGQ5BgrmOXOL1zNUoaB5qGecL/6LWL/z6O05STNuShDlrXPwSZDcZK6Au7D9oq9IuRx5tp/umiRek4HpahnHHeW1PMO/aDGG7eYlY7co+1rtJG80l1ylsc8LXwOWmsuZy18aXiYZVzV7xCqWyzrgJvtDCVTjBWsNoW4WxE83yo5bq9YlAHfXKR0fUOpBSep4YtjuKreYTu+gc4StuOMRd3hvPCpDOzFcKdV0AlqvjH7cJ1NlGU/avhfL7+IxdKLSu56mlnd5QuTgp3I+QJb+LR8yXYER3HNmfAYhQ21EQwCuCoVC1Mybt5lJz3m4aLNjTTnXv0FxuWPu/UwdWP5RppTaslvjhO+b3uJEh0KbXjAUxblE0ZRwX/2NcNPvepR2Pm1Tz4vXV/MxJIbqUEKS5cWV3KCtT08JJ4IOV9/g1i9yv/4Vsh/fnfNhTyj1CeOIKKsGQWe0w/YrJu3VcMii3ilW/OLFwtyMaUTVlgreEUY3lu59azeZMq0hWHgsnZd3+Nsw/oFlq2P6NKMIsllIfiedJsvzQQrxvjegKaZok2F5/Vomo9Xnv/TbH8U9cPW2sVH/kw/8jP/BvC/W2st8FtCiJ4QYs9a+/T3u9Z37GHg8aLNsvG4qu9hraHdKngprnjzfItFrdiOKpa1x8u9OZ2oZJrHRMotvK/159xftbgs/G+7ZtEobrUaLsuQ7982dPyKZe0TSMNhb7GhTjPcbmVIYZmVIdoKSuEG9ie2xvi+5o3zLZ5wxX+0u03WSD47sBwmGfdWASAZl46CMlKaLWFZbVhXALppwWf9S04XznF1ggoI+ES34rC34FuXA7R1sAtPGiZFyKTyeWi/DkAS1rw0WPGV+3sUWnIjzZiUIcetFcN2xvncXTeUlpv9OcvKp9DO2ZTCLYZJUHOrvWRWhvzQdkWgHKyiMJKTrRn3r3oMg4qD2GFer7IYY6EU5XUb9qThfJ2SKp+deOWgKmnJQWuNLw2p35B4bvNRG8mOFRSb35fCp5vmfEJpnixb7MWO6jVSms8OCnqtnLpRLPMQJR096aIMyBqPvt3hff2AblzieZq3LwdYKwilpufXtP2aUSvjfJUSKY0nDKMkZ1o4uldjobAVvoxJwpoXBlOusoTPDQt6Ybk5RFqG7YyzeQslLS91HE3FJHe0rhJBpPr044JuVHKVxQRScKOVcZFHfO9Qs99aoY2rYTiI8+u+OMvdIUkiiLwusd/w8nDC4w0jT09WRErzyV7BwXBBWXkssohW6Bbws1WLtVbUxrWpHZd4SvNww2QTKSeQNqs8jrpL8tqjF1SYzcITSIPEMU99YIMAnm/XPF6F/AfP5QyiksZK+pvrz9ZuI/OJ3hKAdeU7YSOzx7vCY7+zwvcbHk26zFnxZ4YOXuFJuNVefez8HgQ1WaNYCXfNNC45Niu0cYelnbhhGFR0eg2j3oqi8MlKV+ejjWBRBVjAFwlaL/Clwfc1idKkYXMNTRiEJUeDOZNlel0AFinNnd6c+4s2O1GFQJJ6I9pxySvemEkW87lhxnaSkWtHi9hLcy4WLVKludupMVaQ177D91vnd4btjB+IC54uW9TGshOV5NrjuwcZw6i4ngsA+3FJIDWFVrQ8jUbjy5g0qvjU9pgnizbaahLPMVn9wEiz3V9Rlh6TVUw7rCgyB9/4dL/hF6aHTL338aXg5U7NVaEQaD7dLze4YcvtzbO4t+qTNQ6j7yhOHda4wRColNhv+O6dK2Z5RCdQ9JsjIjyu9BqfgI7aZ2D3sMLgWcmqDpjVPrWtUcKnlxa0worHiza1NWzHBRDxuaHhVmeJvwnSuLlR4EkHNAuk23yEqsNxZ8mBkSwvPmR9CYhZixyLwRMhES1mNiMlYpI7H3dmZ0jhEyhNHNe8NenzXCtDCUsvMAQbtp1hK2O2jrAb4awXBlPOV6mrsbINoeoQKM1JZ8miDPiBrTWRcrURcvOsLxYpidfwvcMlShoezbpURuLj0Qp22O0t2ekuuXc5wJdO+MtY+GzfteGotUYIy37ixoa10AkrvjbuEeARqT7tqOS215BVPg+zkJe7KyZlyCe6FSd7U1arkLpSJEGNNpKn65SurwltQOpvkUQVo3bJ6bv7RNIQKX198Iu9hv3ukskqZlY5OtGXBlPOVi0aK5EIOuEh7bjkjpgzL0L+veMVW3GORdALSnppzpNZm8TT3Gk3eEpzf+GCHyuR0Qq22esvOVSGN5+OsNYyigrWjb+Zi4bj9golDaHSvNZbbg5dkvMiQiKQSFphxe2g5mKd0A80qdIsGo9YaQZhycN1wpfHgjDYxVoHBQQ4sa/xlN9gq7fGGEF72iEmJNqMwWHQ8Od2IFUOWrkfO9ag7TjnInd1IBKBEh6+NOynGVnjtl0u+FBhrBPt8jZR4s8Ncnxp+Inn4GuzgLOrNkqGrBuf/+KOx7rRLMon/M9vm41PrtyahE+uPXItmTOnY9r85RPNg6zL3zw9YqXOqYzkr9/SzKoAhY8Ulq2gYWkKbrcFaVAhlWVVBhTaY1X7pErTEwnWGgbtDCkt7z3aJd3Ul/jCknqGwihutQqe5q5OCeCljuascCJ7bGCIbd9yp+tzllle6f9VUpsyix6wLAyD5Bbn89/6WJ//p930718fsCWE+PJH/v5b1tq/9S96XSHEfwf8NWCOE+wFOAAefeRjjzf/9y/fYeCZPbNn9sye2TN7Zs/smT2zP077QIH497Era+1nfr83hRD/GNj9mLd+0lr7D621Pwn8pBDivwT+U+C/5uOFff/A5MR37GHgleMLHp312PbuMOb36OxVGA1vvBPzrx8/RQhYlQFSWHqDjKcPWqxqj62oQEnLjXTN8139bdf85iLhu4dzfuqNFj/1PedYI+g2CiUNaVryeNbhqgwYhSVh0HBzOKOqFS3bRgqfJKkIooZH9wOeV7vc6U25N+vSCyqOd2a8sok+A+wmGVudNfN1jGNkdhanFVFS8/ff3+P7txZsd1ZU0w7DqKDbzynOJYNNBAng7uElV9OURLoI2dbRGunDW69H/PiNp1gLgdJUWpG2S8pJl3EZcpBmdKKSQctFbgDmnAEwHKwZT1J+9XzAX3nxIVoL0qBmVQZESY0UjmtZCkvsN9waTckLnzP7NgC+pzFa8K1FQuxBLy44X6UctVfsbi94+9EW2kpafkUa1IRBQz+LiOwH0fmaMHLFtl96mPIjO1OG7Qw97bDt13RGBatxyLoI6CQF55cpnzg54/S8SyaWdL0jesOMoGO4937MD+xekWxgGLHf0O1nnC1TlrXHXpKRBDXDDVQqzwPWQpB6I9K0xGjJP3iwy19+/jHaOFYMISxJWlFNFedFyK32klZSMuivuZy0WFmfSHZopSXKM/zG+RZtX9KNCqZlSMuv2B6uuHc6pGgUw7ggDVxkf9jOeDJrk4mSgTqh1S6QyvKLj3b5wd2xy4pc9WgHNWmvQswtctOee6dDXjq+oHve5RbfxRlfvB4P33g74sf2JrTCklUZ0gtKWu2Cs9Mh2kp6gcvq7LXWKGnorj5MqRtgNyqAlBe2x1grUNLgSUNvmPN03uI0j3hlMKXXy2m3SsxFH9/6WNvQ6eVO6OZ+iz0ZsRNnZDplPy443pl+7Px+cfeK6TKmEC5aHQSatK74Rw93+aHdCb00p5j0GMUFaa8if+oKtgedjHvnQ17YG3M1S6lthhCS7b0lKrZ87Z19/sLhmDSoqDYRvDBqGF9G15mB3SQniSruRmOyIsAS0GKIlJY4rvl/3tnnb7x2H4B6A5VKWhWzy4BMS46jgk6rYBQvsRYMilj26Q5zhGf56u9tsR177LTWXK4TIqU52HXZxa++v+fuV2r6cUErqljmIaWwtIN94qjGCzS//GiX798Z001zsssB/bCitVNRPVJYK4jDGpUbXu7PkcLi24BWsEOsLMdpQW0SdqKK3TSjapQrIt1xbfhUHpNtsoU3WysOtudsZ2uKd33acpcocmJdP/PuHo0xRDblwqzw8ejToSBzhb42JKfiZLhilIfUhASyxWB3zeQs5a1lwo2WYNi64jSL2YkK9nfmvPFgG4DKKJc9jXMCryEtQlZCEwk3t/xAc++9bXwcQ5VvAzwUyoZ05C4Kn0qU7KkOL5485NETpz2y7d1htLtCxZavvhHxbx4vNxmumGiToWt3Cu5Pusxqn8MkI45rDv0FnSwiFClb4iatpCAvAn7lvMNfv/sIYwRpVlNrSRTXrMYu63rSWRKGDS/vXPF01sYg6aoDWr2SKldMKp+tSLDbWzI93+JgA5M62J3x9qMt1o1Py6/pRyV7B3OEsJj3fFeErFyW9fOnI/7s9pR2VKKtRAlDPGxYzCMaI2nHJWfzFne2JkxWMXIzJludgrBneH0R8RcPL0njkkXm/HCgNEla8WTWRgCHSUa7VRL4Gq0lDQGBiJHSEnianzvt8Tdeu0/TSPY2cylOKq7OXQZ9FJZEYc0ru5cssghhJT15QGdUoCvJ28uYUSy4sT3jzVOnJ7ITFRzsznjr4QhjBevG47nugtHuitZphxqflr9DGDghyt+etPnRvTG+NFxkblwcjeY8XCd0AoEUHpWeYnDsRufScd7HHbc+PN6wy51uIDChtPT8Bl8aMq14nPtE0hB6DbeHU968HCARtP19WmmJWQn+70cDDoNPM6k8QuXWylAZvjZLCKTlbidDW8Ht9op53SWbrOn4e/z0+zE/cVLw33yzZCd6hY7n2qAEXGhNgMf/9l6ItpbQBkQi4Pnugki2EEi2o7v8Xw8j/upJxs8+TumbAdPKMTAlIkAId4/vT3ocdRY8niR89/EZjy67ZFYQyz5Ju0L5lq99I+DfuXG1+X1LPe8wCBr6YcFby5h1IzhMnAifK7gX16JlvoSD2PK3x5/nh4M/z6yuiLwehZojhY8QHnbz2e8Us3+IYmFr7Y/8C370/wD+Ee4w8Bg4+sh7h8DpH/Tl79jDgLWw1XFOUyBoCqhWHntRgzYST5nrBX8+TTjZmpHlAUJYBsM1T85619CID+zPjKZYK9hPPaarmN3BEgq4XCUoaXn19hmXZy3arZJ0VFFMPZp5RE2NsTXpoGI9cYqTseeRhDVH6RpPGcrC46C1ptossifHU+pCEhSakg/VULzQspwE3ExrRz1nJEI4zGG2DHhlOMFaQW0kg06GbiRJWNNmiO8NwMD63AmjWesYjDpRiTaS+TThzsEVs5nDAg62M4qVRzcqv60fvHCT7vMMee4OOUoa14ZVwCjNKBuP0WBF0q/Jpj5V5dETBzwFunsF2dgxflgrSJOKepMazlYBt/YmnF46cbTR7ooqVzSN5In6MMPlBQajDTeSBiUtvq8dK40VZNOAzl5J0qmYXLiDgDWCVlgREFOSoXxLsxZsbSAh1ghif4OJniY8tz3lYtqmFZYMd9cUKzdVqkZRigyFTxBrjDYcJw11rUjTiqL0mZUh2TpglGTspGt6vYx0pyG/UteiMkr4dPdL1pdOHbbenN46fuUWlnXAnaNLJmOnxtzfcmOgyj22khxhXXuCWJMt3JgCkBuWjtpIlpOQ/nFBvagpVj53ji6pS492XLKS7vNN5ha3o7ih0hKpLKHX0Ao1y0XEC8eXXF628TcQut4gY70MOegsr5/FD28vGKUZqd/CGInvawKluVgnxJOal184p/+gR6+TkWw1rC58Ur/msbyPlCFhV1Mt5GZMeWx31gTKoKQhzwI+zuJ2TVH4TGonChR3atbrgGGgUdIQBBqBwzQXK4/d51eYGoqpR8uvCNOGYKkRQqFUB2sFpoSjRNMKKwf/2EAB1uuQ1557ysWFE7gL/Yb+bsZ6EqCUuR6XnRGMn6YMQ6fsCu5wOS4i5tOYTz53xmSc0u3mJMOaeiVJgpqpXBCIhP+XvTf5lSTLzvx+d7DZzYfn/uYXL4aMiMysnFhJsqrYTXU3JPWiGw1BEAGB0EJAA2pIgLTUH6GlQC0EaCFICw3dkgBCC0ktaKAGNMkmWWNWZlZmzPFexBt9ttnsXi2uV1RVI9kNASRYlXgf4Ag8D7i5udm1c+895zvf5w8tzVJQdpKyc5s4TxqEsORrdx12YzcOlDTs7zm6aNtKzsUrYjEiGtZIDyZBixAWP+horSTWFaszn9FhweiwYPE6pOc3JL6j2JWioCd3+K1xzl5vjScTR9XzG9KoIi99yo1D6zvjGdbCugq4dTijyjVKGq7lOVhIdyuqheu1ebyUGAyxCGhsx4I1oY2xm/dKWxOELYss4lpe44sYHeJiirBclYYwaIg34y9bBby9fw3AfBnRWcHBrQXF0sNYgbAeLRVh0rBeBHw4bPifr3dRaFZixsBu4aGRKGpRsG0mTNsS5Vliv2YlFmTMMN02Zi24FXVEnruWP70XP41TH711xuuzPpHXkmxVZNOAQLd8IT5Fi4Ck7xabD9OWutZ4XouvOrLaY7GI+Pgbr3j2ZMxokONHLaYTqKUlFwWNLfF6mq5xqkTTymKMeLMp/+k53N2ZcTZNCXXH3sGSpnSys3M5xyNmfJxz+TzhKGoIdIvWHVoaYt2yPvfZPlpjLayuQiKvpb9V0raSuWxobI7UQ2YnIQdhS90phl5HoH/Wx7NahnzjrQsePZuQhhXRsEYsLdk64LV8TCBSBrsli/OQd9KGplG0rUJLw3kWk+YVv/32Ca9eD5gMM7Tf0VSKulWcy+co4SF0gC3dwrs1UFWanucWi8YKslXAu/cueXkyZD9dM9nPqDKFrzoqYRFC0RtU2LngdtygpBtTYyvojKSuFR/vXSHFhN87bbG2ZWuTfPGE2/jIwNKsJe/2G/6fC8XtDTXrrAz4wSJAAr+9vWar1sS6YzJZc37pNknP1GO0DejvV4gzyzeHNf/wyineXVU+gRS8yAPeHxRclB7T2mMrrDgrImojWOCUgOrOqWzlIqelItuYfhlriQjIRbFJwglC4eLF6yzhuvaY21doEaAETlI2d5/dCRumtYcnFKmfMdnPuMpi1pXPwHOJha244EIuUcJDBYbVVehMGTfJy0FQseXXZK3mqoz4aLjCX/ZItaPedlZgrHozZnaDjqtacSw+pDHO6C+RE5bylLy55BvDf5NPF/89ILG2wdqv7hv7VcNfhumYEOKBtfbLzZ//Gmwa8eB/BP4DIcR/C3wbWPzz+gXga7wZuMENbnCDG9zgBje4wQ3+KmGxv+Bj8ReI/0gI8TauQP8c+Pc27/9PwN8FHgE58Pf/RQf62m4GFouIvPZpxBSpXNZ5uQhJdcsXsyF7ccGq9risfO6na+6Mp1gLV8uEtKo4z2N+vIx+4ZiTfsblokeo4L95PuIfBDUnK9cg2Cwlg5Erk843n5svIxZlQGpd1tNasBsd4oEv+fHFmO/OA3wJHw1K3tu9ots0CGYLn7rWvF4nhPQQwr2vIksYNyhh+cky5b4VzCqfn6xCDgarN+VQX3XUtaaq9abpsEWrmK4STGcJQ6/li+mI7ahkVXtc1z53ehnDcU4YNJwvegzLnNPrAT9Vv+oxQQiN9Azb2yvCizH/8Y/3+XcfXnGZR7RWcjLrczhc4Xsd2TpASst0lrgmYHPA50IiJOS5v1FVgicXI65rny/XEXeTit98+5RJ36kQZQufovR4terxfPX7AAih8WKD6TpCafjT6yEfGUneKv5s1uPv379CBlBdasKwwXTuNy/KAFiwY48w3ZJyrYlVx/Nlyn6Sc57HtMY1jT4Y5wzrgutVzLDKObvqb77bXQxfxMiNAVIoDb/36T7/4MEVr7OEopOEqmXSzxDCZZY5h+ks4SqP8BB4NgDpxsPI72iM5jKLuaoCzkqPu1XIt7ZP6fdLXl32yVcu09O0ih9djwioqOwKFYxItyvkC/jRdMid2ueyCngy9fl37rky7moWoDcNv/NlxKry6RmL1kMAipXH0GuZ1wE6M8wql/GJdMtkPyMOay42Dev+uuX7Z9v8ZBW8eS62EzfuOwv/ySeH/O7tObMqoOgk8SomHZakSclqHSIvLFezhLaT7Jk7vBABQoLpJH2vZSv0+fHFmH86DfEkPOh9dbl4fh1xukzZ1e9SBDOkZ+kPSkbTlu9dbfGNRpO1mifrmFv7c4SEYqoRAuZVwGoW8GKZotDIzZiuVs4w7clswFZQcV2FRMopygzHBeGGSpaVPnWmuJilZI1GsaZnBkDG5DDj3kXF7/3oiN+5tWRe+axaRbBKSfslcVSTrQNMJ1isImZFSGShFBm2hfllxNBr8VXANI/48SKlNoK3a3f/H+65rHie++Qrn7zweTwf4Is5hV0gxBipnOfHJ9MR73SKdat4dDnid7YXqACWJz5mUyn7w9fbXFSajp/g24jbgyW9pCJrDf/4dZ9vb/lcVh6PM823t5wa2Ad7l66SUkK+8jmd9h1lx7Z0BGBAKst2UBPriKiKCYRibQv6NuFcXrJrtrFYFIosc0ZUAzOiUT/LfMfKkGjF5bzHqyIg6yKuqoDv3HXV7mG/oKo0q2lAVWm+nA1J6IjkCBUY+lsl/mvDQl4xMBP2zSEVDWuROdpEt4/Z0GinFzHPF31CWgQSv++eFyUsz+d9AtWxqH30pvJ20FuTjirSqOJqmdDPC86mKY2R9Nmmsy0q6BjulUSvO/6zzw/4t+5ecbpONjRKy7iQbKUZq3VA1ErqWrOsfSIrUNJVYarCI9EdxkpeTAeclwGXlfu/t8qIj47P2OoVtK1kNQvIS5/Hiz6B7WhFj3opicIGT1h+eD3iXpoxr3w+X/T4ezsLVOQqxQBVq5hfRzydD+ibmkbuoWODXju6x/N1wnUZvjEy9DbXYrznRB/y2qfJFc/ORk6sgQOMNdTrhsFuSe/U8J9/dsTfO3TxoTWCy1VCr1+ShDVZ5qM3To3L2mdiD6kogYqmUgz9lsZ4nC1+RlH87qzPYRny24MThklB0yiyuc9yHXKy6hHYmqE4ADrqximlfTYbIrC8yF0lcTuLeX/vkttJhq9TlPRRwhJIQ0eDp7eol9JVsVXHth+gNsp4qe5ItRN6EFgS7SqSAOeZu9fv8Q4/4sfUS1fF73sNARGRbgkajVGwbDSh6hj5AmMFWnX82SzkD84zUrlDJxr+7XsVjRH0bMJCxuyHLiaUneVFWdHSoYSg7iwSQWVb/ovHCau2JZFjtPX4nVvlm+p0IxpGASwajcGy1c8RyqKk5Wh3wbPXI5bziKssZmIiTuVTVABxWhNrw48XTmHvrZ7iJA/ecOI/HNakutsYPSo+WTj1OEf/aWmte7YP5Rb/S/Zf83b0r/C6+AFFdU6rB1RBThwcsi6efGXs/1WEkxb9Sziutb/z57xvgX///8+xvrabgRvc4AY3uMENbnCDG9zgrxSWvwhPgb9UfC03A0L4fDkbcl76tPYR++nH6BD2Hqz5R/94n7d6DaFuWW6ybVoZHr8Ys6h9QtWRZT6fLUOuq1/sGVjmIVnrsWrgTs9JJIJr5kv9hk+f7zonRdWxf7zgs1cTVq3mWr6mF91Deo5Pe/nYo2gtW0HF39xu+P2THvNY873XOzzPPaa1YDe07AQNWauY2ZdvnPmquUR59o3cnxBO7jFSlqrWXOURJ3lEqIxr5BSW0khmPEZJH39oOR4u+N//t232wuZN1r+zgs4Inp+MmFcBUliyLOBlFnO+kVid2x+hVR+pIBwZLmvFXgSzMkQKS9FKJmHLq0VK0WpC5ZpDT9cJtZE8kz8EJCqCnTsZzYmg70nKTrEbVnyy6JEoj5OTIc+WKYluaTvF83XCvNYEnmvwa7sVbSnxQsO01gw2HPXGSEJpyaYB3to1Kfthy4+f73BZBRgL1/aH/HXvr+Gnc6L9hu99EvJ22rBnXWZn3njcHSx5fjLiugyJdUuR+Zxmro/idenzvh6Sdx1CPkcnlpPC42HqtOTNpvoTeS2Xix6L2if1G+K45smiT2UkAyUYijtUsxfEo4aykxwlks5KJkHFs8znovR4/GRM1nqEqmWRuWz9F/MB80Yz0ZKR/SbV6iXRpGNWK/qe4wKnuqWvNVWmaEpL2ymSfs1Pnm+TNdpVYfg/8HWfcNsQHdR8/nnIYdSwE7nxfFkFRLrlR1/skrWaZMMTfn495I+vQ6qfK3n6XkdVaW4lgtSDxGtY1R7WOsnCl6cjLosQi+DjyZo/2sg9XqpP2EoeUlxrgrQlaxVVZ0l0y9/Yzvk/LxLmzc+4pj+P755NOCs9rronDMJbFHN3jOnmmTQIEt2SdyFNpWiWhiwL6PUqPGl4ej3kZR7S0XLU+w5eH4LdjqvPNI0RHPYy/Kbjugq4G6z44unkjZzhUbrCdIIfTAdOy148wCiLCjJkCD9eBBzHFi0MWroGwb3emtOLAcsTwgbOAAAgAElEQVTapzaK39h+xR88dTLAD4KEWd2nXp2wdZBz+cLDE1B2mt2g4az0OS9dJUaeu2tnLIzCisfLlHmt+TX1kHlTk88u6B/Vm0yjy7IOvJaXuecczueCtpUkacUPnu5zWmouSnjAXSfPG5w7HfGR4q2kpee1aGk5LdQbbfdPzyc0RvLH05C9yxFHUcOiUXzkHbsJTz7BdILz0mcrkNypnBdJZSM0grEZ4wnJ0POJtOTpVPG68LkbSCZtQpu/IB43dF8IJqGk7SS34pLvzhMaI95U6YpGU3aKUVhxsk54tA7YCQzD7h2K+SnpXs3z3Odj+Q1y21HRsat6QI+sa0m0xlqItOTZVPKqCHhH79MYix4+Q0jBvFHE2uNhklN1inmz0Ze3gh8/3sEiUMKQrQKerHsYCw+ky5hK9ZSuEvxgHrAdWpQ09LyWRe0ReS1nF33OswRfdtyLZzyeDTktfN6KI5LiPvnVa6K04arSHCUSKSw7Yc3ZJh5fVR4vzkfMqoBItW4Omvd5kmneDXZY1FsI+ZKo31CZjWtxUDGrAvJOIKSluFKcXgzYHmQsap/Ftc9ZGXArCJi0Cd7wOT1qPv004Hbccq+/4rpwsejJOuZOUvD5o23Oioi9qKDMPaZVwKpVvOcdsGpbdPAC08FFpdkNLaFuUbWPkJbIa3h9PmBeujnn3XuX/PDRLl+sYval7zLci5cEcctlpRmHAoNzigfnb7NqFK9eD3idJfS8Bq8wPFsnvMw97oQh6ybB7z9jL17x+8/3OI5bDqMST1pOCx9Vaz452+a78xBPhbzt/y0uq4CXuYdnA5Jgl3BswMAf/0mIEIaXmybqVSsZeoah33JWhpyXmrKT3FmGGOvmi1QLPmrfR4fPKDPBd+cJb8kAWHNVedxPM+72Oi7LkNPC5zCqCXXLooGHaUKYuWXa7b6TGH8v3SFZP+R3b7vqxHnp8989j/GNazSfVRC3moH0OEgkn8wM93gLT0hu9xdO/lqF3BVbKLEgbyUjXyGl5eq0R2MkeeZTdYo/Od92HiOBYtK+jx4+R6eWk+95pJtq808l2U8Lye3Y8GiVcFpqBJBo18t3WVoG8QOWxTNiZWiM4ol9RexPCGyAQCKEh1Yh59Wnb6oCSvXpup+X0v/VhOWfKy36S4GvpQOxtTXbYclRXDHigMv8c2QMMoSHac3LwunU3xkuUMIy6uXc3psx8GtGUUmSuKa6RP/iTq5qnInPv7TdUnWwO1pzZ7jgsgo42p+xFRVM4oJV4xHeUnjSEKsO3/oY2zo6RCV4kGZEWnA8XnBvMkNLmDfOnOmDQU7qOVOlo7hgN6wJRA9fJfgqwYsN0jPcTnIuK81Of83D7SmrVhD4LYfDFR9szXl/MuVuf8XQr905iJjO1CBBRoK9sOHTpc+t7QX3t6cIXOl6d7Rmv5cxCivG+xl7UclRVHMU1WgR0JkMJAgf3k1L8lbw8OCKg3TNvNbcPpqx11+Tt4pIt/RuG2ojaa0gZQcw1FPB+ZMe93s5O5Hknd1rDtIVQx+ua8WwV7Adlo6ekRTsRwW34pJhcMwwOHblRuMoUw/SjPNSs5XmfLh3yaoVaK9DKoMftijPshMX3IpztvyGXd6i7gzWgkwk3+jXbrLdn/Fwe0rZSbZGGZN+xjCoSbyWwW7JTuReR1GFEKCEQEVgW2dtn3WCySBjOywZ+jW7+yuOduebpmYYvNUSqY6B1+JJ955Ulnzm8SBdEyrLQbpiL3XUolWruHNrSqRbzouIrX7OVj9nLyp5t78m8SQGixe7QHw3KTkvFVtpxr3RgnnjStJe6BR9rIFxVDAMaiLVEcshbeeaUYUWHMc1r0qP3a0Vt8dzFo0ikB3396Ycp2v6QU0/qEm8Bi2h/LmersfXI/7Ro0P+zv6CZSPYO1hy1F85pZfJmu3hmq2gItEN8aHhdlxyL3ET2aJ4Ru+4pVh43E4KIi14sDvl/mRKbSyX1VeHqJHf8uEwo+kysuaKIG3RIdzrZaxayXaacdBfs2wFShtMJxiMCqyFWyPnK7Ab1oSiz7J7hQwEQgve6ed8vvJIk5J7kxmlkQyTgsOtJaOgZBSUFI2HFxoe9DMi1eFJQWvsm431N/q108AfL7mVrhh4Ldt7a4ZJSeo19LyG6MAyCRr2woqqMyghCMaGfLYxnIvgeLTg/mhOaQTXtea61ozCktHGc8CThqHXcCcpUALXiDeu6Qp4u79m3ijSsOIoXVEZgQ5cgmCwW9I2ir5fs2oEVQehkljrNnv/1WfH/Ms7K14WmruTGe/uXnFRwlmpOSs1fb/hMMnYCQ2etOxEJVt+i68EjbFID6JJR6wNtbGUnUEIgUQw8n08oQilRktBqNxi+jgpyVonaoC01EvJQVQRKNgZrnlrMqMxMK31xgysJfJa8tY1Lye65YNBjkTQWEMyrmnWgr8+cQpInTWUtt54fEhCqbAWEq2QCLR090MJgcEitECEkvcHGc8yn/Eg58HO1CVNrCD2G+7tzPBlh6+c0ePDwZJAWiLtnk0keD3Lu/2GsoO9nSXbcU6iW/Z2lkSeU1+JdcvWu04B7nZcsm46PCmJJy1tJXmrV5Joy+FwxfFoQbdRJpk3iq24YDfOuaycp8puWPPbkzWdtbTW4A8MMnBeBOtWMhzm3O4vyTuB9g3WCI4PZihleO/gkkCZzULZXUcRSoJjj4+HOS9yzVY/5+54zt3xHF+6ze7BaEmsXUImSmomYcnIb6mN2cRJi47hKKpZNIKjozkPd67prGBnvGar73x5en5DuGvorPvNnpB4UhAMOqwVvNvPGXhwa2vBrYl7vSw017Viq58zCirqThJ5DWO/5hv94s39tMbJ3H9zmLNuJbfHc35t75J1K8g6yTvbU35rnHNPfYczvmToNXw0zPCJWORfokcSNRB8a6vkrCq52yu42yv4cJhxFFdMgoq9sORuUnEUl4wmOfu9jP2wpu+7GKZTlwz81pa7P+Nezq24RAi4fTjlwdbcmQXGOWm/pDMQaSeq0FnDtAh5vU74148KLJbj/orj/got3XyUKo+/u5/xb9yq8JUk0pLjxLLl+8RSo4RgUQasK5/fvd1gcNTn7aChNS52hGHDne0ZcVIzDCu2fNe831mLJwVCCkQgeL+fc1ooTgvFXm/NO4M1nnTymffSHGOhpy2hNPS03QgyBHh6sDEl6/j14DZFMyUlYS/6gMifsB2+jScjR0eWAcP43l/AivCXA39JDsR/YfhaVgZucIMb3OAGN7jBDW5wg79quJ6BX56F/1fha7sZ2BuuKK81t9jhZXiA92CAzWo+3rvCnm0T92qqwrIflcS9muSW5bBx5aiw1xBKy/qfkRbdHqyZXoz59e1rUj0kiBraVnIYF+Rrn/29JVWuKRoPtR1xb2fG+azHFkOEkIQfpNhFyZ3pnHvTFM93Wd2PRy1bfuP0umvFP7lOuKgUf+utGV++GrNn7/Ky/EN3bscf0y06bm0tOC9DorihqRX3kpp0WBKMDPlFTThq2SoEi+uIV4uUu+Y+M/85/jt97LLiN/Yvqc0uQjqq0ZbfsDdcMf6gQXxiaVuJvyO4t5jCmSvzT+wx0+gO4V2fbtbw3s41bPTVfa/jXi8nX/ls7eR8tGlg1ocx725PmWchkXUuhsmvRURZhf7DjjvLBKUMWhse9kp8adj+ZsPg1QX/1/eOGUcFR5MFzy5HHJm3AbjUnxEfW2wDx1sL5rVPnNbUheZhr2b0sYAgwFxXyJHPrlmSbhodc7FibYYED1yT90fb13xy5X6fEJaPRgvCfsvgoUF/uqBpFP6BYu/cSWnKueVlVdGIBu9OhLws+Y2Dc4KzbTy/Y9QriOuGppT073a801yxWEXoWwnvH1/w/GzEdGPP2Ps4Is4amj9ecnfVI4oauk7wVlIRqY70fcXOYs2q9ogHrnn1qF3w/HrIo2LBuXpJuJ/QZYZv7F/RmB2ipEHkcL9XM/ymQAx6tM/XqO0A9cMVwXVL1rjmvmvvCd69HjZv+ObONfJy7KT9GslRVLE/XjJ6r8X8qKDr3LPgGp63yH6uMnCUrli3ijt7M/5a7eR5w6BhP8lpKkW6WyGEZZ0FePdS3nt8yeW8x2F3m2V8hj6IGCY1x/mSw2kPpQ1SWj4ctPT0V9dWH+5c83I64AP9r/In5f9AeEthso6j0ZJpFeB5HUoZ3kpq+nc71E5Ad10hYwgeO18Db9FDWw8pPNRuCK3hsL/inSLAD1qqUvOwv2Ryr0BonC4DOL34+4Kdi4x143HVtOS2Ijj2MHnHb946I369jR+29CnplSHl2mNrJyeOa6azBH0r4cNb567ZslNcmzX+nZhhWvJOdcXT7BClDD5wJ67eNK4ONhWVZ8uU42DJg2TK6bTPqyqnocXfkVjjssiL2qc/LCgyj/u9mt43FCLy6K5Lgjtg/nTB+HJIqOCTRclSrHn7qCBrNfd2Zjxax2jtqmjfmbgYBXB3Z4aQlquTMSPfcmd7Rn025ofFjMRG+McB7VnFt2+d8U+ujpmZnJ5IWdqcpNPEUrMT6U1FAu6O51yvYnKjWLAm+TCmm1W8vb7mSRaitaEoPT4clITKcPi2i9PXzyK+WDin31uDFafLlPO6ZEVGcKwx6479+YqXjdNg99Cctgv2cTSjRCuazQR9dzLjxfUAg8eL7ho5ChC+4ni05Kry31R97vScXPXWTkawY4EFbSvZ+aAk/Lzhqoj4slqgrMafSGxj+fbhGcnZNlKDrzu2Yzf+tnYyolVNnvvow4R3d665WibknebKLgm+0UOf59zPp5zkAWHU0LWS+z3XZK2EZe+dNdMnIV8uUmK/4YPJOY9ejXlazUkI0WOFLQ0HgxXzyifst6il4e20In5bI1Of9iSnP7KUzxqO6wWn85TOwIVdoEaOnvbWeM68cQ7ePxVReNhfc7w7Z3CvBa4wRrp5tFjSXA553VQYLP6ewpSG9/cu8eQYFVm83Dn/WgvpdsVdMXOiEvdS3vpsxvUqBnxetDOiD3q0pxl35jPSWQ+lDGoTF97vO7rP1rs1+tGM//WLY476K96azHgxHfB5eUVoQ4IDhckN7+xeMz/ZwxhJ10neTStSr2HnjvNPGTOmE3d5azLjdN5nz27zJLqL2nU00VAZtv2A+7snALy4HHJR+vza9oI4rnlxOWSnnxHdFgzmJbMi5PG6oLQ1/r2E6ouM+7vXqM8OCfyWWLdIYTGdZHK4pm4VSVQxeGjY/yG8ziFrO16JS/ZSj//71Q5/4+CCSE04zxwdbVorXrdzInzubC2oas2q6dP3AjwBk0jycr4iEwWjSPBPLyZ8e/eS5RcD0lHFcFazagX+jmT7XUn2/ZJgx6K8BcFly1UeY/BYtA3qVg/KluPBktMNXcxagScND3oNd3sZh+MlH1Y+61Zxd7Ak6xTr1mf++ku6LmMrqKAKuJsK3i3/Nh6S0PYQQuGJmJF3m8y/QMuQI/0R13z/K+eAXyVYC+0v+Wbga0kTAkhHFb7sOLNzYjWGziBij8Go4HaS0VSa5TqkH9TowNIsLEq7IBMewmFUc6/3i/q2RekzDksCvyXRLV5suF7FJF5DGLXo0H1+Ky5AS4Kooe4UPenRmRrhKfAU/e0SA3x+OuFHL3eIlWHo1xtd8JZ7Scv7/Rwv6Cg7RUODNQXWFMhBgD4I6Q1rhl6D32s5m6YMvJZwbGjXjoJiKkFTKobbztocwFcueIjYI0krbifuO6armEAZoqTBVm5z4HkGvRsRjxuGQcUwqOhES6y3ED0ffSshHZYkukV5hnkWMYpK8sLHdIIoaRhu5aAl/YHTP94TQ3YG30YMQkSgSEcVWSsZ3KopKo9QGcYbCkS1UuxGBYNBQdhrmVc+I5EwEolTexgH6J3AKXp4DVJZXl31aaxADELkOEamGpoOqSz97RJPGu7YYwKhEImPCDXDcc4kqPBiw9UyIfJapA/tzKA9t0mRA590qyLdqoi8lp4ISEkQiZvEk36NLw3KM2SlM7IrC49mYdFeRy8uQQq8sKMzgrEf4gmJSHxk6pMMaloLQdRgjMRYwVZYYdYd6ahiL3EqD0I5XwYpLGOZsN8dI8cB3kFAlDb0vBapLIssZOC17jonPrKvwViEtgx3c2Ld0lAT6gEi8hD9gP6wYDcsibY6pquE1GsI4hZTuDGtlEUp5+cwqwU/r5KmN/0pQji+v7WCRRbRGbeBMJWj6qS9CqTr4+iMQKEIZA+ZBqhx6EzzOnhytsUPTnZIvY7tzXj4ZxGnNcvaw2CJ/TFqFKAPInqDilh3hEnD9TJh4LXogwi5m6IGHnLgFjfjOwWx35Axo2znyEGI6Pn00pLbSY7ShqbRbjyEgupK4Pkdnt+5MbGbEAQtk7Cgt1F+EYMQtR0R92t82aF9w3Idkmw00ZEWP+oYbzmjtN6Oez+Uip6I3L1KNOmo4rKSjI5LpuuIxgpGQcUoqIiShihxNJ20XxLGDavGIxKaAA858FDbIb2+o58IYblaJsSqQ6QBYpy4hW7k8kDW8uZeDm1K2zjuvPY67vdyXl4O+P7JLlt+8+YcpHJ6+785Knm/nxMPGhKvZcyAXS9B9AO845godbSbfa/HKFDc8YdIBDuhx6oxTKuG/RjiXk27UVGrRIVIfNQ4JB1VeALikTNWC5VhFJSoVKBSQW9Qca+3ZrydMRjlKGEYaZ8BPeQoRO9HhHHDUMRs64QtHVLKglXXMA48fCXI2pb9WDE6LglVR6wlGoVMA9CStF9yu5cTxC1V9TOKkpBQXbhxba1A78cEcUvq1UxEH4NB7Ubog4i4VxOqDukZFoUbf0XmI7TFD1vGuxloyWBSYhCEUhFYHxF5qMMe6ahi0UrXX1R6+NLgS8M4rJCRIIwbdsOKwSgnHLRYC0MRE0qNGoeo7YB0WL7hds+KCC0schIjRjFq4r7LNLB1lG88PmBADzEIwVek/ZLDuKC347xUysrDV8Z5rZSWKHFjWe2FxP0NvVJGBHiISKP3Y3pD56EiPaf2F/sNQjj6jhd07joAg3GxUcBz54Cn0LdT0lFFrAzxoKEsPMrCedUM/Qo6UNrwVpox3MqJe7WjIYkBgdBu3tyP6A0rtoOKV4uUL6dDp+ATVtQrSdMoxr7P2IxIRxX9oOJUvKZuV6Dd+fxUKSgeNG8SNFt+Q39QEo9qstYjChvUOCRKagLVEUtNKt119O9FvLgcMok0nu8MuZ6uE7dYLJ1BoR90CF+w7RuOEkf/2zZjFkXAxG85XaZoIfij6x5/dN3jyVpQioKKhut1zMmqR09ruo1qz/3U4qGJbMhVHrEXVlxmMUpIvL6lbBWNNchxgBzHBBOL8AQ6NEx2nVJUqJw6kVASpCCKHMVxL6wYDArO8ohYGYSA2SrCl4bOCkbDnIHXMvItnh4gZUCoug1tFCSSu2nIkgs6UyFRlGaBpxJif5uOr4fHgOWrKUK/TNWCr21l4AY3uMENbnCDG9zgBjf4q8Yv08L/q/C13QzkSx+DYCVmlGZJ9ekKPZCcvBrSWkme+xSNdlmdnmX2IuR6mTjFh9WM1gqm9S8qmWhl8HXHF1dbPFqHvLfUvMwSjuKc5KDlxScDOivY3V5Rf9rRVC5LnJsWX6e0L5YILXj2ZIvGwEkeOg1yaRn6ipPzIVnrsh3jqOT6MkEJSy1qRr33AGjPC4QWnJ4OqI3EtoLKKM5LH9vCF4+d0ocSls4K7u3OqDvJioyyndM+WYGCl6+36Kzky+cTlLSEqsULDesXki/PxkyiguHrBfNXId2GLnVuH9PaiubJGplIHr8Y82gd824teZXF3B0s2Tte8ur5AF937NxdU32y4uLC6dmf2itC2ac7cWX+09MBQjjd86LRPM1CQtUy/7EkWwf0/IZ41FCvJcOg5of8AABPRnTXFUILXr3q01mJ9Kxz3W0U7cs13cKiUoFtLIvrGN9v32SbjLU0P1kgAsGTlxM6K3n8aMy68bG2QaeCxRPNYhFRNB7ja+cGDc7Z4zgJ+XKd0T5egoLnJ1s8Wkd8jFOY0qFh61bByy+GaNWxc7Cm/qLk+QunBNP3JJ3x6M7WYCyXZz162jCfxjSd4qrWbLeK6aeaovAxgL/j7kH32t3b/djD5BFmdo1tLaenQxoj8WKXqTzJA7rTjHaxQiUCU1hWV66s21pJJXIshuaRa7B88cqd28WzhGXt48sOr2dYv9CcXfXfuI7u7q/oaUv+cwmbH1yOGXgtf/jkkFmjeFhKlpXPIKwY3q159oMhZau4//Ca5lHN6/MRSlrO5GuKbkb7YglS8OzlFn0PXmQxs9q5NWvx1QE0X/nEuuOl/Al1ndFdl9jKMr9OMBa8niFrNK+KgOZFDic5tgXpOwpXU0LReCSMOKu/R/PFHKEFj19v0xnBi1cjpHBOziIQNKXk/Nr5lShpGD2ao5RPZyXjUNMVCdWnV6hU8OLliKdZxHu1ZFX5ztn1uOb5j4YoaTi4v6R5tubFT4asGo+epyiNonu1whr48umEoWe5ehpjreCs9JgEjhqymDl6m6cM8V7H4rnPwK85Tgac5jXtRYXwBK/Ph9RG4fcMoe44KQLaFxnWuKqE8AR1HeFLS2slD3oJF0XLJ692uNfL+dNn+/jS8DJ3Lr9Dr2W1UWp69GpM1Sli3TH0K+rcNePe7UVcFS31p0uED0+fT+isZd22PPA9WiPxpWDVWOZ1wzjwEcDjEzf2juOQuNyle/XSfc+zCaEynD4bIoXl8TrkPdUy/Wyjr156+LojGBhWZz5lp5mEmraw1I/WyEBwtok9penYj3x28jEP0wgDLCrDXuSzH8HiJKAyilgLJqJP8+glQgvOLgasao/VPORkmdLfONMiLaZxY0JJQ/X5nHbj6XKUBHRrQ/1kikokp2dDnmQRH+SKdeMz0QXDw5LpywghLMODku50zfd/soevDMNAsep8uhP3bH/xdMJu0LK+8nm17PF0oyz2UBqe/UkfKSz9oCbaNWSvNL4yHMUhi7qjuy4xq47zM3cdTCPwVcdV5dG9WtPNOicIIaGrJFenMWWrGPiSovVpH71G+IKziz5lqzCVYLVRtlLS4qeG4lJyeZmiVUf9ZIWQgrJVHCUB01LRXlTYtuLyrM/TLCL94YS81dwaLekdtTz5gTu3o1sLutcZT587lS3XiK0xZ2usgecvthh6HYurkJOZo3qdFk4B8PKzgKbRDIOKaNtw9cQ9J/uxx2lu3XXIDK9Phxgr+HTRY+i11EayFVR89mSb8zJECUEsPS7Perxa9xgYTRJs0z5dbWLnEE+KN470vup4mceEAxcQQ+UqSM1JjvIEVac4Sjxe5y3NoyVCCi7LbSaB4OR8QNZ63EoK/KhjdhWzrHxuRR3NpaHvtTRWc7sX8HRlCXXHblTwD18MeWcoCDYV/1sx7M62uNsP+X8vIWuh71tuJYJAWUbCcBTFnJYFozDDqw3/5ZMhpcn4wfd2CXXHth/RXZZ0ZyWmBuXB7CymbhRFqxkFkuvKp3lyDsCr6QS5YVE3taLcrDkiz3kgPclCxn7L2VUfLQzzGnbi97gqfsLLLKEygpMcXvIJ49VvUZgZib/DpNvjaf4HNM01JrrNudd9Zfz/VYPrGfjllhP62tKE/LBlEufENqVul447aSyLKmBe+fh+i9rwcKUPRemRtxohLM1SMPIbhpuBKIXjFXueU4H4/jziqhKYTnKwUQ+yLcRhTV57eHGHTATGOGlPhUBLn+bKUL3qWFQBibYsW8WyFbwsJNPa59NFny9WMY0RXOQRUdgwjkp+PbiNJyM8GaH6Ggx8Ph8wbzzKtecW+62iWQsaI7mqXLCeVgFB0nI0WrIrB3S2RXgCGbpy5Kz22B+u8JWzHDedYDGLWDUbE5pzRxeK/YbYb/hN+VuUzRw1UNjKMq0CrmuJVE4mVUmDTmFRBqzKAFODHkkm47VTF7AJWXsJQHvdsqp9Um0Q0jKvAjrrzrkqNc/mA8KgIZ95zKcxsW75lvoO31Lfoe4y1MDDZIZFGXBe+hQLD4Ng3Qm6hVPyaOaWNnO9ANozHIyWtFgO4wDhCVRfo4RhVntM+hmJbhhEJdZYsnWA2AS38rVx8pTVxuK+g3tJggicusKXy5TLSlAXml5Qc57FTnFIGq7ymDpXqFRytD9j2fhIAcNAgbF0i47rwk1cUlmq1l37V0VEnrtFT9spsmeC7Jkzo+kHbkFyGDtaCQb+9GrErNasr3y0NMwb6ahOI0mXWYQPda2JkpqDwQqLYZY5ErzQTq5v1XgkSYXelHi7QlDkHp0R+LrD1x1NKSk7CNXP+mm2/BqB5Yu1z5crjVSWUHVEXovQ7pzP8phirpGJoh+XrGsPiaLtCoQv3aIEN5EVnSDrBBeVpOj+/BDly44P+SZVM0fGCgSsyoCzMmB94WOsYN5IqiuBDCSmAlNaulZiOsG4l5PYAZ7uoYYaJNSd5LoK2B2tUdJR/rqVoSr1G7OoULe0C5yB0GaRfpT46IEEA9+9HvI009SlJg1q6lYhfUejmhUh63MfNdAM+07NKfEEOxsDIbPqMFYgBShlMAg8Aa+LkNcbji5A3SqaJcyX8UbN5qfjQWEKy0Ues2wUxVyjVUfeCZqFRUYSU0K3sEzXEVkn6HuWsrPsRJpx4GhZn61Crmufs9KNx8YKaiOpjeR1EXJZ+awazXUVIqQl9hs6Y5lEGhkJMPBk3SNUAi0kxkKiBQNfEGrB0PeItfud9w6m1EZRG3cOaEk7c5S6RaMYpAWdkRSdYFoFGONiK0A/LilnG0NGYdASxoF297qwfDob4EtFrBS+EsRS0/MEnoQ7qSJSgr2wI0obJnFOogWHsb9RTBPMy4Bl4yGlYb+X0Q8r+mFFtdLMrhyPvBfWb3oKBmGFtZbbvQgZCNqFYVYGXJROEnoUlpxlMSqCvPR5NevTrCUyVjzcu3YmdgJuxSEmN9jKmUCVnXSSsF6DxS0urk0QLq0AACAASURBVDbJpqz2CHVLPRWs1wGNkSSeYDfSCF9ijTPau6x8qtzdz9IImosOlbpr12bQVIr+oGQ/XZNowShQCN9d52XlM288VtPgTSwYJgX1SlJkPkoalLSYBlbTgEnixvYk1MjAfccXsyFnpWJ/vGQnyZmuI4R2x883G02k4Nb+nLzVBEqwH3vY1kJrqTuJFBBGjpaWeC2NEVxVPk2jqRqNwcnnSmnxlSFQguMkcOpQnuBPLre4rHwCaTkrPRojmNduvnRKUZZIK9JeyU5UoJHs6ffexMnGCPZjiZTWvQS8O5pjDcxeR3jSUFQe7QrKtcc4cpTgUeASi+3KUhnBXmTY21qxn2SMwhJ/aLlauXnO6xlUIjiIS2JlUQIO44DAaxmElXvWI8PY7xhv+g63Q5+RL0iUIdWWSehUrx72l3ib87yXRAz7OYOwYhwKfKG4f3BNqFpGgaS+sIhAYCo396fDkl5ScTRc4knYi3yEFNDxxrD1snLGh0pYYtWR1x4/vB5hrKDdmK1Oa4+DyGAx9AKXZJAC/mw+pzEFBthVb1N1KzrR0naZU0sKv0Vrij83/v8qwQIt9itffxEQQvyHQggrhJhs/hZCiN8TQjwSQvxQCPHxv+gYX9vKwA1ucIMb3OAGN7jBDW7wVwv7l1YZEELcAv428OLn3v47wIPN69vAf7r598/F17YyIJVTuDl0GyXa6w7bOCqJBS7mPepOsT1Y065cR3y80a62VnBnPOMgclkyrQdoPcAP3C586Lmd7fk0dXrlSY5KBXnpc1WGeD2XRZDScjBZ0mHJ62u6QtCsXZbsRSYoO8GiFqwadyOmtWRaSzorXMPZxpTFkzAvnzMvn2PWHba1XFaaZSMxRpB6Dal259YYSdlJvE2DmWlBSksgJcY01BcGkxvmtY8ErlcxRaMJghblGzoj2Y9z4rCmzhVe0FJtsi6ekAS6j8ncoO42JluPT8Z40hD4rrEu8pxijU5B9hyFYKtXkMqQrL6gvWyRkVMg6GlDnvsMg4qfJpvz0mcSFYRBg9yoHUVeQyAlgZRUzTXdrMGU7vcuGvXmGKk2CA16IGnWkq74qQoOKGXRCDwpqK8s3byl7DSdFTSNqwoFQYutN93/nSIK/z/23izWsuy87/uttfa8zzzde88d69atsWuu6pnNFkE1KYpUW5YTmRkkIzBiBEmUPNjwQwIkecpLECR5CpAgCBAgQB4EJBEShbEkywZiSyRbFEnbTbLZc1XXdOcz7XGtlYd1upoSmpQcWEjLqK+wgTr33rPP3t9Z37fWXt/3//9LDu83CJOaMKkJfE2mDQLQpwY9NwzCCm3h4CRFAruDY2QEee2R14q4XyNTD6Ml5wdHTCuDJ4Xb8ZIQSk2hBUa7XXRfWI5Kj7J2fm8lOVHXEHUNtVYoaZhXFmNBn1aUB5YHmeKjzGexcLuFLd+ABJMZrHZ6CGWtHABZGjb0GVrxJsUji8kMx4XbUXx82CSvFYMkw284IbtGWBLH7sgWAbkWHBef7Gi8NU2YVD4npaDhWe4/agPg+650Ps1DV/bv1MhIEsUVG90Ja3aVWfGA+rDG6yuUtEwrwYcL5QTiCnhc+J8a30FY041zEqWwGGxtMYXlpAiY1Y4pRApLrBxwuj41LA6cPkVVOj/4nqZlGyT+gOxtB55f1B6VFRycphgr8P0a4bnKoTYSvQR417nEDx1Ad14ZBwabGkxmOZNmGAvvPu5S1B7D9sxVJfOQoyIk6ZYuPyjL5bUD5pXb/auPNbLpdhAX2hEBaCPwpWVSeUwqj0orKu3E3IIODIdTPKU5LJyvzVyDgdPK4/1FwHQSUWrFKNSoEMqHhmoinsQkwGHxCSD8vVnKaeVzbw61cYw1TU9zsmyBqYzkYe7zUebz7jygNuIJu8ysMlhr0XNXkUuU5nBJSCAFBMoxagQSVmNFqASroQO87q0cMl/GhT6uEBKksPjSMZtVxok7nVbqSWWg1hLf18RDw3zu2kWOcoOSLs8WxxKL2+kPlWReWSprsFjmlaU0lsgDbwliVdJyVLjcVjyymNxQGtcC8ei06RiofI3va3QtOc0ilDRoLcmP1RMw8Ulp0MZSHljsssshN4K33hugjWS373aSp0XgqtHLWdgPNeeHR5yUy/wydUBOieWkkpSla2tNlCVRlkwr1xqoDFFYEfQsceQqHAeZwQDULh+eFAHTWlEWiqJW+MJVtkQgKA6X4O3cQ0iLVJ/4oXqksaWbN7UV7J+mT+JACEtdSE5m8dI3NacPItK20+mZlO7mbW3RcydO5Uu4d+Dyw7A9x5QuLk7KEF0JROAqzWf7J0sBR5fDTOauJ9eS2TQi9GpCr6ZeVqxqLfGW1chwYPEDTScsOC4M1XJwm8xyWksWWnJzcETbN65CYgTaSifcGCiU+Fg4smIi3W51eWARiVq24AryzCPPPJqRI5UAuHfccnHpaT58u4Mf1rSbGbPKrReEFIhl57EETqcxzbigkRRODNA6Ac78WCEbit3VI841Zxwvvwul3By7mcC0FjQ8N39WViAQRMqyFlWknkVbaPqW8XDCMCzJaqf1ETVq5qXPeqzZa0VYK7BWEHmuQ8KWFlO5uej4IEEqi6c0k9LlqOyuqx7kWlEblyPeOWnjC+u6IJZzVzfQpErz0TzBIgikZVY9pNKuTXFRSxoiJFZdjplSiYKN4KbT+FgGhBHmyf//spsF9E/59y/A/ivg7y4/5mP7K8D/ZJ39IdARQqz9rJP8y+HpT7Gwa/B9zcQUTLJ38doSbxwjsE6x16+dcmQWUs4k3e6C2K+IooqgbUgaJYtly0ZVHVJVh0SNGi+0jMKaQLoS9aL2yCoPk7ke/UGUU83AzA2tLVc+fle+Q+S18VuWeMUFdsuH1ahmVjsxj8TT7KalSxpYcq3obBWsnZ3yKKvQOkfrHDyBt57Q8TWDsMYPNP3mAm0FcimwdaYxJ9cu6yTrhqRZ8iN9H21K/IHAW4sxS3XidlzQCEuOpgn5xGO46oI1DGsaGzXpjmU0mjAaTfie/SGL8gAUyLbHdmtK6lkG6YJ57bPIA0wJzbggUhpbgz6paazV9DYWvM9HeDJCpgLVDWgETmjHU5o0qJ4klH5vTqkVp9OYINGsP7tg/dyEH1f7/Ljax5jCieGcT/ClcQkwLdBWUBqBjBxWACBaBd/XNNZr0k7Ju/J93pg9JlyVeNsN9vMQJaz73j3NdB6R7Uu6g4VTNI5rxtfmJOuWZN0tBkaR4ofzU2Qk8Fd8xo0Z/dBR7pVaUZYeJodOmjFKF1gDZloTNGo6KwtageKd2QJbWryBw7Z4Eir98UJQMghqhsMps9JnUfgsDjwWBx5rVxasbE7ohpI3so8QgSS5nrLbqFmJNK12zrz0l35wsfDxhkSnlZGOXfJ5JO8TqhbhisA/1yZbKlo344K1xpy89iinkl5/Tlb5jlnJN25CUpb4J2qKF1sLFlrSCy3rsSb2nS/zwqeeWppRwU5rigzBzDRhqumuZ7wv30Vr19stAjeZ+xIuNivmNQRSsJt+OptQulKztjvh/foIax2rh7/i0wlLtpICpQy9pcpoOBB4bUnUWvb1JhXNcUUY1ezLA7LqiPhShLfTYK4VidL0mk4IKS98ygNBp5MtWyEMrVZO2DfEQ8NwdcYwVvxw5vrk/Y2QlXTBODasNOZoI5gsIswCunHOOF0gPOeH5oZ72O2EgjfnJ8hAQG1Jg4qWZ/B9QxpUGAv9sKIfVhS1R1F7TIsAk0Njy7C5c8Iw8vjDxV1UU7lriHIuNAoazYKs8im0i4tgJBGeRaUg5Sc7VVLAH80fsRIVVEbQDiA3knONgrfnAZ2gdpsOfsXl1oJA2id0p41dJ6jVi5wfZAThls8wypmUhu1G4P5eCKrlRz7ODJFyn9tYr9FaspZ4/GAyAwOqrWgElRPxSipiv0JbQdvXNNoFjXZBXnscnqYID5KkRApLN5S8NZ0RNA1B09D0au7NS/qRxJfwwB66/uVY8sFME0rBaSUJWoYkKVFC8ObslGhd4u20KLSk5dWMexMWZcBkETFZRESNmrN7B5S1IklK0rEmaBnWVk7ph4q35hOCkSA8G9EJS0aha1MUwlJWCozbNGkHJdHQYHKDn2iSRkk3VHxvsY9qCJAOq9byDa12Tq7dg7Kx0PJrRn1HR3k4TRx+ZKdktDGlG0q+Ozl2322q6IQlTU876uGlar3Xl+hTTV1IpALPM8Q9TZq6VpQ35g8IdkLUZsMJaUrDWt89fHpKM89CgkbN9tljZkWA5xn6eznR0NBs5bQCxVtTJ1IZbnn0o5zmkm0vrz0WWUA1gdSvGcUZ8YrBLjR+4oQSIyV4Y/bYtXR2PZKgIlKGIKipjaRe9qmnStMfzKi14mQRYUpobVWMN0/pBJI35w4X5a34bMUVa5FT+F2Pc9TSF6uNGdc6U/qhIJBuWVQZibIeE/OAcFUiYo9xsiDXFt938ZlVHrMl9ewzFx5xmodEUcWZqyfEK4YorWj5ku/PjhC+IFj3uTY44n4maTVy7p82mS4xIOudCdpKkpHL0cozBErT9N09pM2CVi8n1/DhHFp+Rcuv2IhrTsuaee3WEZNKMq/gqBA0Vit8aQiU4HvTQ0wNGyunJMpSLmOxGRVMSos/kFQnliqXRCuGOK5o7bg8aSz8aDYjveQhuyHvL0J86R7Wn1k5cNhIrVjUHj+3tu82qqxgNc7Ybcxoepq2v8HJ7E18adhOMwZhSGUWtGkwMQ+Yss9UHBMFQwSCY32X2pR/jtXeZ98slhrzqQcwEEK88RPH3/rznlcI8TrwkbX2e3/qV+vA3Z94fW/5s59qT9uEntpTe2pP7ak9taf21J7aU/sLMYsWP5Um9cBae+en/VII8bvA6qf86j8G/iPgS5/2tk+9iJ9h/9JWBqLPrbLyrzqO4ZXWHbzrq8gvXMciWGjFoD+jEZZMi4CwY5DK0OvPSTsl0fUOnb9zhy/9l216zasIGSFkhN+yNL42pheWND3LaHdOMyg5LiKEhPF4Qm0l86MQb+gTXu0yfC1kz5xFSo/w2SHB1R5SwHaiOa0UuYaWb5lUitSrqQxMaoUUED4/In5tAyGgEa3RiNbwrq4injvPxfYEbV25P4qdtLjfhjQu6KcZ3agg9SuCmyNarzS4oMZI6eHfHiNeuYIvDbmRNJo57TRHG0GYOk7+XiMj6Zb4F9r4z2/SfiWl/UqKZ30qPcO/NkK9eolJEZIoy2hnRjssuDdtIKTbpVvUHvVMgIXwdp/kuS5d0yPyO/i3x8gXziGFZRBWNDolzUbu2FusIBk4Hvr7swYA3vNbRF/aYix6jEWPYes23jMriOfO0wpLciPRtaTTyFACvLMt/OtDoqHB23Agv/Bmn+SiT2RTpuIY7+Ya4vlLrEQ52grHDa8088on7Bi8yLA6mBB1a7zdJv4L6/gvrNO7VFJZaMsY//oQ+fIF9hcJnoCN7RMC5XbnwbVnlbWiOHVl3/S5Fukdx0gjEfjXhsjnzxIoV1LtdhZ0mxmxslRWoHwXu4/nCcmgJhnU+NeHNF7tk2mLb4MnfrjUOSVWGmME7bggVQZ/t0lwc4SXQnC+iTGC4LlVxq9HdMwAT4T4z64jnrtEN6iYa0Wzk9NuZhS1QvqGeMXQbSyefH57Jedco0aJT3JNwy/p+PWTZLJ6ZkoalRwslgDLtOCjWeraNowlfaFJfLNF2wwYtm7jXxkgX3UgvSvtitNKURpB07c8yINPj+/nhyRf3cZgSMIx6twA+fIFPKUpjMRaQSNx1SJvp4F3eYDfhXAvwWhB+LkxvdcaxDahEawg90aIF59BYMm0JE5LkqBimod4icWPNL3Wgl5rQdKvCG8PCV9cITkrWdSWSAQE14fIF85xf9bAE5a1s1MHtlQao6HbXfA4ix1gtOnhj0O6VzWVgbaI8Z/p4X31GgC9oCZqVLTTDF/aJ+X8j0WfDvKIOgf/mR7pL20BENsYdcFdQ6Q0lXXl/lZYECmDt9vEO9911aANx1Q0jjTD0KKEoEsLi2tLUsJxlD/MA3LNMle5I/I0ibJE0hEHeM9v0thzk0kkAoKbLj/s5xEbqSJUMKkgUpZhCOMYKmtJluDR8HqP1S85XvSeFxFc76O+cAkDND2NFxq6zYzU0y7PJQY/cVWah/MEU0LcrIj9mlwvK4IvDgmvNJnViokpKLWrQmzIAWcaMK0skXJtbYNQE780ZPDzIQZIRIh3fQ1x5wKetJRGknZKGmFBWSvKWuE3DFLBeDgh7ZcEz3RJvrxB+/mI0lgEEv/6CvK5Paalz0ILOqs5sV/xcNbAGui35xgE9RRkJEkuhrSuuihal103Hr54iaJWjMKKZOQWE6GyhMpdV2OjZl77nCzbz4KbQxq/vM20sjREhDo/wPu58w6YKh143rWeWtRGk+Bqj8ZWTXi5QV1LopdH9F6NUFLQo4PcGyKevUikNLmRxJ2SJKxIwop55WNrgd8VrPampD3nh+DntuncFMxKQyAU/pUh6tWL5NqjMoL+ypzIqznMYoSAbmPBw0WMXmJFkxe6NG6GVMbSpoF/eYB67SoS6PgV3a38yffQCzRzrYhX3C79SRliNQTPrtB4fZ15bUlEiLq+jnr5PGdajhUorz08aZ+w7ilp6SUZa7FhFAvSpabMWPToik28qyNEGhB6rnrZHJc0x44w5DCLkD54CRgrSDsl4c0+4Wu7NK96CIETgLs6Qr5yCW0kpbGknZJROufhPMFvWDzPsKhddVjEHt2/fZNrf7vBvDaseA3inqb163sMQkNtoB2UtIOSWGliT9L0HSvgMNSsxLDb0ES/fpuX/tMG00o77YmuofcfXCaQhqw2GC2IwopQCbzdDslzXRrbxuljtEqC58b0v9bGX1IHyXMj5KtX6QWaXLuW5CDQtPyKygi6cY6ShlktafkVZ7aPuHjjgFurB5Q2Q3ltzvZPeGb7MYdFibYVAz/EFwkCiUeIa4yzaFMQqiZxuPHnXvd9Vs0BiPWnHn/me639eWvtlT99AO8CZ4DvCSHeBzaA7wghVnGVgM2fOM0GcP9nfc7TysBTe2pP7ak9taf21J7aU3tqfwFmf3Zl4P/bOa39J8Do49fLB4I71toDIcRvAf++EOJ/wQGHT621D37W+T5zlQEhREcI8ZtCiB8KIX4ghHjxJ373J+iTfpbZ565in73CKAwZcxGGbchymn5JrBydZRy5XuPiRGK05OgwRSgLnsSOhjDo0ff3aMRbNOItR8PWd32kvrTozPXK+tJgcgiark84blYOHPrcZcSzFxhFoaMnaycQ+QjcbsRhKViLwZcwikr2i4BHGU+41e2L1+HiLhLxhN6UbhPmGb1GRtuvaV80+KGm7WtHITePXd8kjtrSvngd8fkbtALFmehl9/6iZDVd0PScYm0Q1mS1R7lQeA0HolUhiHaMvX0VsdVHbPVp2i5KRtBKoar4cJ7gCwsGxiunDidgnLLquLXkMw8F3DgPV3edEqm3De0UqppZERArB1wOoppIGULpAG+DdEHTL7EG7NVLcG4bTwo8KTC2gm4DpnPSyCkx967UJM2ShmcQrQiUdL3o3YTGqMS+fBP52g0uqDHrZgPSCLQm8jQNT6NCS7vttqZ0AbqUzOch0gfRSbC3r2JvX8X/KzeYlNoxA3QaYCxHhQPVSgX93oy6kiChvZITeBo/caBv8fJVxIV1IuVUZxm0QUiUNLSDCmsEUVqRepqm5xStaytJvBqjwWjg5kW4tEOsBJlYQDOG6dzt3itN55Km018QKYPoJm47VIKIfZorBfbOFXj5GufjLmMuQDOBqqLhl061WH4ca453XHigjbsfpOMp30wyzjU1UjpK1IM8ZjVxVIJSOMXhZivHWpA+NAalk6AHZMND3D6PuHGWsejRUqsw6kBZkS37ko8rSbyk1NtOPh0zwO1LcGaDqTwm9QfQb0HheoEbnqZ/vSZOS9q+RvRSUBLhC0QakAxq7K3LcGOPAS22xDU3HqqKQejygxdagqCmMApTgfQtR5OEo0mCCgFfYW9ecjvYdskh3U7ceCh9PAH1XDBcqg17KQQNR4WoQoPVFvmFq3gv7KAtSCHceMhyssojUQbpWxodh6uJlF4CMA2+NIzTBVIBdy7Dap9cWyIbPYnvbiOj6dX0Lte02xlKWEQnAW+58zhs0B5l9IOKs42CWaWRCN6bxWw35jR9KIzgYS5dj31YPbmGD+cJ6if0H+z1y3hfvsKkMsxs7vxQVdTWgRoBKgNN342rQEGpDZ5w+C2u7CLunCPXlrmuoN8ErV3l0dOO4rfp+Mtj5RRspe8ojFO/xhQQDhy9qRSQUUAaIroJg7CiqyKUgHnlzq8EJB40fElhIFUa+/xVxK09Arn8Lpf5oRsWNP0a6Tu8UGEUhVEOD1UIqlIhPCAJsJf3EM+dpzKWQ3m4jK2aozKg4VnqXDrsiXA5Lu258VpMFba2yC9eR93YJJC4ylu3AdY4qlCvxmpHXfoxcLO5pBONlxogKgT7/FUYdCmN4ZQZjLpQOrBt06tp79YMezNCaRF9V3nFgEgD2oMc+/w1xJ1zn8RZHEJVkSzfLxVEYUUUVk/oVPXMYWue+OHKeeQrl4g8wcJWLkcVJY+ziEhZhIT+YIYvDV4K7VFG068oTqSjMr11AXnBYR0T6UGvCWVFZSShcr5rxzntOF9qYFTUU0iCitirsTXYm5dge/yJ0FM7haKkk2ZPMIOVkfjC0g5KTrOQHx93sBZ8KQh6EMclK7HPul2HKEAEjlp6EDqwrQwg9DRSWDdfSmiFpVtDpBH20lnkazeoDezLw+W8V/HHBz0sIJSlO1jQ8CtU24HiO0HpAP5Zje13YdAl9iTWgjdUMF5hENYECjpJTifJSZQm9RwxSezVtPwaKVz82kEPRn1CKfGFQrUFdnXkSC8MtDdL0laJtkAcODCKBNlegotvXYZbFzG4ajbNBIqScZyTeIbEc10Vo3RBaSTFUrtpJXJjxksMwV7K+GZGro+p6xOisELXkm+b3ydWXUIl2TQXsBhSm9KNziCFj5IhxtY8E3/lz1ru/SUwS/1T/v0F2W/jKgdvA/898O/+WW/4zD0MAP8N8A1r7UXgOvAD+Kn0ST/djEXMF09K0eyfgqdY606pjKCxZehu5TSCCqMlUbt27CFtsPMS5nPIck7qu3gywJMBsh9CHNEOSkJpCceSsK1p+CXSdUTQG80dy8L+8kueZ6SexCeEaYad5LTCkkAa7s3hzRNXcn+Uh3yU+XRDCJfAPGoN8wUXOj4WjUXDPINWgyiuOK08bGmJhg4J5HUd08ygNUcbyWkeQllB5hZUAgnHrkw66DiQcWPL0FirXbm0lsgI/LB24NN5gZhOodWAVoNryZCV9KpDpDZS+ksBnmBVEnUd/73XdomrO3SLQ5MZkBIWOd1QMTeHUJQw6iOE49AO+oKg5e7hpPI/WYDiEixFAYuMS52AS53A3UdWQK9NUXrMavXED0o4dJ19PEUmEsoaUwhEWYIx9CKPpgrgZAZCsDqYUBuBPxCkKw5UrgtJ0HbMDTIApjlUlTuynO2G5/iBrYFuiwvdE7fIWZWkKzVZFiA8t2DptxfoQqKPa1AK8pJYCSKlwBjs6hC7FHVrjkvCruP4P608VMqTxd8TsxYWOakPgQ2gqKCZEoSaee1hC/vkHNQGe7xA+O78pgKMgfmChi8xGDidQ61Z609Z1Ip4zdJaL1HCIJVFSIEUFuHhWJoalqMyIJIGa90C/6j0Ocwj3nJackTbbjw0ggqZCqQPG4NTN6T3Kwh890Ab+k9ihGHPfd/Csp/D/QW0fcubk+RTw9sGAWQ5LwYXyesTN6bWV8kqfxkX5glYn3mBPZojAgmeRBfLk2Q5W40lyvp0Dsaw0zt1i44RdDdyUr/CaFAxTxhMPjahtZsYE4n5uB2z22I1ylloQbQO6bByzCuhe1jc65wux0MFSQxZQSdYTrRaQ8+JInrS4rchaLt7mNYe0/qTQm5lJEaD9X3IS0axpCED54fVIdYIprWHrSyNVbdIRhuXF4NlbAmYa8Vh4TtQKpZhWPE4i3mYieWGBTzKDLNacVIGnJQBD3KPhXa8/5WRkGWQ5azEku6TRNjhXNvxkwdSsKgt2VJDAiBSkuMSSiPB82CeMYqFiytjnR+MdIQPHYvfMFgEk0o9GYvaSkLpWrCE55ifBpEkJsQ+nmAfTUm9imOdk2nHaqSE5KCAtdiFUqb55MEmyym0xRcSphnMF4x7E3It8drQ38nwhMETBl0IVGypaoUQ8ISOKcvZSBVDM3D5odNinGTkWpBsQdis3YJRusXkymCK0cLlhyiErCBScKpL92Q9GnyiOxG7VsSPgZvT2iPoWbRxTHguyA0UBYNIoazncv94ROBpFtppcTTWaxZautyBE6BDupYyjIEsp9QWa62LC6XY7J2y0AqvDa21ktZaSaAMwnO5QUn3kEZZu3kryxlG0rGl+B50WvTCktIIonVB2HFAYhkJVAirzTnWCvSpdvmhKBlE0sWFNdBtU/+E5shoZ8ZoZ0am3ThXsWNnymv1hDCBLGctke7hbp7BeISUjoWpN5qzNzhiriUnZUjs12w1Z0xrwbx2LE7WCgIl8BCwP4Ha4CvtdB6MOyKvphOW6MK9jv3KzRlZ6cbEfMFKDB3Tdq8bKeM4J68h6AvCrqEZlg5QnpZsDU/IZx76tEbkBRQFTR+q5U1ZpQil4SAzDDdnDDdnbDRnKCk4KKCTuoeDxxlMKoHIcshycm2orEYmClEUpF7F3WKKjN01hBLswwl4Sx9LgQqMmzfnC/cALX04ckl+q3tKoQWFFoTNml5/TqSc1oTva2Ll5i1bu9gwmWHoX0DK0MWhZ3jVf82lilCw7jdReCQ2xiemkey6r7A6Iraf6Kv8ZTWLRVN96vEv7DOs3bHWHiz/b621/5619qy19qq1sX21eAAAIABJREFU9o0/6/2fqYcBIUQL+DzwPwBYa0tr7cny159Gn/TUntpTe2pP7ak9taf21J7aZ9I+bhP6tOOzYp81zMAusA/8j0KI68AfAf8h8EWW9EniJ4CLP9O+8Yfo04JxssNo3oVIwfGEznoOD0D1fERYE/o1YbPGa8NgMHNKhaGH+V//EcXdiqP5W641BpBrLZjO6acZ1UkL2Q6IEo38EQglUA3cbgqg2hL7e3+MmZZspWd4fzYCVSGSANBYBErApCqZ1jE7ieatic+8NqSeYi0W8Pe+hT7O6QZnKGq3o0+rAdbih46P3luLMdOSyghEM2DUnxE2a07ejZnXPnzjW+hpyV7zDPcXq4DbGW6ulugPBGoQILOaNKiIWxUydEqZwhfQjLF//zuYU7eV2g13CPLE1ahnc65tPeKDH26j+hEiqlBvGUxhUDEIZVx7RSyxv/9dzHHOWnKWs7Pr4PswnbOxcsqbd4eoUYgIl+0Q0iBCQbudURnpSq6/+230YUakzgDQVKtul11r+r053nEHbzPFHGYsagmhj2hHiLyGNCQYWMw3vg1FzXqyw0EmoNeCyYx0WFG9L1DDCBk5ale/YZCBU7EWnoBmBN/4QwD0YYZll/UohjyD0ymr4wnH762gVhKQGZ3jBUKCSCDpOnpZmUrMN76NfpgTqT3mdQ2VQByd0GsteDBPCdZ9rHGUbKnSCAnr/VMOT1OU68jB/t530Ic5ud5lz18BHzAW5RlqC95OA/FgTq6XfjDGqUYGHkEH7G/9Y2yl6QZnSG0MgecqBSsl6kOLWo2Q05LYr/FSi/AlcVI62ktAl5bfeRhyWhqECLE2o9CO63taGdcGM4wRMiP4sXYKqg1B2itRIaimxP7+99CHOWvJHsNs3e2YTWdsrRzz/jspLR9SD3ItONf4eBv/T9nf+yb1owUb6Vm6xZknu3CdRoY+7uCtp+j95XgIPETgIWcleIqgA/z2H1Af5nSCXfo0XYl8Oqc3XuA/Ni4umpr0ndK1pQTQai0rbAEQBdjf+SP0fk5tz7IZJ7CYw+mU8+sH/MP9Jt5KjIwKWg9y0OA1YTCaoULjdh5/548o31+QeueIPQUKyHLOrh3yrffGeOMIM3W7+tGyOtRtu4pbddxwO7G/+22qD2YYu+eUc00JZUWSlE/A0+LRwvlBSfAlMnacnn4b3pz4+MJx7A9VSCec40vDg0XEdiroBxArxUJbQunAbh8tYBgJRqF2lYHffYP60YJ5fZbU82C2gNMpa+unVO8POZNqViPBtIYHC0OnLVhJFNo63nj7D7+PPsyJ1Vka0ofQ5Yfz4wO+88Eq/k6Mnbs2IV84NW2AC+v7fPCwi1RgjWW2iOgGls04Qfg5+MrxzouE1VgSKsvxvlxSnFp6oQNLl0Zi/48/QJ+WeHKXlSiCqIKyprlS4D+weOMYc1riLb8HFbvWkDQtXBU19OHv/xH6MOMg32E1dO17xBN2Nw/5zQ+7qJWYKMgJ79auFSOEqLusXPoC83+/QX0vo+mfw0dCXsF0xvn1A/7Z3RHeOELGJfyxu/9IGmQs2R6d8PbD3nLe+xb1fk5W77IdtqCuIS9odTLKx9LlyePcFTJ8z7VTttwyIOwa7G/9Y/RpiS93GYURNAxMZrRHOeFDg7+RYOZuNzP4kcZLXDwEgUalwrUVfeOb1Ic5mV5ewzyHYMbl7Uf8P2+cRa3EQIb4wGKNRfqukqwC88QP+lFO299bAlctnE7ZXD3hex+s4I9D5KGrSsfKOj8EsNad8tbjPsID+9vfRJ+WtPxdel7kymB5QRi59qD0ss/iDw25djoDve4cIaD6YEAnENjCMplFdAJBIJXrbcMVPgIJMnT5UP0kPW/gKtoqXY6H3/s2+uGMypxlHDScHyYzLm/uM3jcQK1GiOOCrPIc0UbHEJiSciKxNZj//Q8oPqxQ4hyRVHgv7cLJKTfWH/O/3dskGLm93NViwuS7ffxQMVif43ua+fsxx6XA/J/fIv9xAezQ8gPUrS04PmXUmrMZruJtZ8j9Bd0QRDsCTyE8gc0qgr7AfOPbmOOClr/HahyA77oV2v0M+ZG773hb4T3Sro3Pr/CUJpBO80GF8PgfaA5Oe7SNJgpWKEunPfTs0ON3795jEMG8VrBw1ckVs0XmH6Pwifw2362+8elzwF8yM/9iNAX+wuwzVRnAPZzcAv5ba+1NYA78ZzgKpf/kZ71RCPG3PuZpjUQLc5wze1MTSrjcibHXLsLxlPBs5Mqun7+M99XrzAo3s/jn2rTv+IhYYrVh8eOKyYOATrLL662/yeutvwmXd6HdZLA+Y6EF8gvXkFfXmVce/r/5Ev65NuF2gC7A2+tSP8g4/I6ktrDXimBrFcZ9Hi9i9guXXM40YrSBaa0YRIKTsmYYaI5LD7uomL9leJTBl5Ov8+Xk69BuwvsPaFyUPC48xK1d1Et7TGuF3OnTuSmIdn2ksHSCAjOvmL5pEAIutiPXM37/kGAroLYgXziHeu0qjxeJE97Zajou4YaCfgu7qDh8Q7gjt1wTl2DUg/cf0b7okql45Qrq6phF6RP8jZcJLnXw+q7X2tvrUt9bcPDHHgLrJofxCO49pnNHoa1Efvk23s+dZ7/wmNYKb7tJ747gKHMr4I/98N7U8t7UctEur+HDR461opaIW3uo6+vMtXS9mWfWkJsd6DZdD+m05PR7TsynHyns5fPw8Ihwy7WqyOfOoV7Y5eEiRoXgX2jTekYg2x4MO9hSY0vNvT+I6QbQCQVsjOCd+6SXfSJpEa9ex9vrsZgGBH/jRYILHeJzAbqQeHtd9H7O0VsB67HhfCuE7TG88xGD25pJpZBfuIJ64SwPcucH/0Kb/h3Lw3ni7qEGc5xz8s8kWymsJwqGXbi/T+sZNzmJK9t4tzc4qaTr1d1exbvYd335gM1qJt93pe5LzbaLi6wgGHvkRiJfuID64jPsLxI3jndadK5YVM9H9Xz8NY9OIGj4ktDvAzCOC7phyTCSTGuBePU66uoap3lI8G+9jH+uTXwucOPhfJ/qwwVH/9RDCTgbduHsJrx3n84NwbRSXGmXbCeGhYaT6k/uV7zS/g1eaf8G5jhn/rblqLA8q67DoAtv32XlJUOhBeK5C3gv7VJZAd0UNkduPAxaAJjTgtlbltSDtdj19zLPCbc8TisP+dwe6guXOZgnSAX++RadZwydZwzeIIB2iplX7P+TgFG07PHeWYP3HtC54oS1xMuXUbs9Hh418X/tJYJLHZpXPcfAcmWI3s+ZfBiwFhnWEgVba/DhQzo3BJUVyC/ewHtpl5NKcVJ5nFQevduW3m3LOxPHSqUfLZi+p9hMltew2ocff0jvttuUEDfO4l1fY1IrhycYtpHbXei1sAZWI0PDt1zuKFJP0gxci9gwFqTK8Ey7YCfVVEZwVHoclR6biWU1dD+bVD42r3n0xyFnmzCKFJzdwP7gLum1kLYPO2nBTloSSPi3904JpGUrda06hRHUDzJOfqBYjw1nmj6M+nD/gO5N10YkP3cZ9cIu9zOf+7mPv9fC32vRuQb7eYSpBN5qxLzyHcuREnBhEzYGTIqAK52YcWzYSjR3BhGehERZLjRrOoFjSrJZzewtSygh9QX2suubD8dqOR7O4X3xEg8WCQ8WCaaC4HKL9kWDN3RYLjsrefhNn92moOlLODOGwwnNm4HTIXnlKurSCncnrWWebBPt+OhK4F8ZYE5LDt+OWI2Mmy/OrLu4uAaZVm48/PwF9guP/cLjtFKorSa925aHeeTyw2lBdtey1xJ0AuXGwzv3aN9y4oriuQuoCyMOS+VwdMMOarfn8oMEjGX+LsSeIPUk9uIe3Nsn2nFxIW7tol4+j3r5PAdZjKnc3Nl9pkZ1PDdnlJqHb4ScaUAvku4aTme0bvqcVgLx6jW8qyPeP2o7PzzTpnFZYbXzA6Vm/82Q1ciwmniwvgr3D+jcFByVPvK1m/hfuoD/pQscly42/PMtRs/WbhPEgDksmPxA0PQsqS9dnnznHp1bksII5BevsfLrQ3IjMFbQve1ahSeVY/fzRgEHi5hAWi60AzizBuM+D+cJm3GJ6geofkClFY+XfvA2YrLKQ7U9GLaxxxlH31MknqUVSLh0Bu4f0rkl6QUW+arDDJVa4f/aS0TXW0QXYnQt8Vd8Fj+qOfwwYSuxbDc97JlNSBO6uwXnWgLv6y/iff1Fmr92jpt9xVYDonMhSbNkI5WsxbB4s2Rx7PNMN2AUKey5HQh8Wu2MnaZC3DiLurNNP7CwMYBxH+/y0OEEQwGlZv6uwzW2A4G9cQk+3Cfedg9RlRGoq2tEz/fZL3wnDjjOObdyRBKVeF1JVSm+f9ShTYNGuEZ7lFGWHpea7oHu+d6CtUSyn/+I19ebbPptOmIdg2Hdu0FeHv7zrSI/g2axaFt96vFZsc/aw8A94J619pvL17+Jezj4afRJT8xa+99Za+9Ya+/4S2DjU3tqT+2pPbWn9tSe2lN7av//mcVQferxWbHP1MOAtfYhcFcIcWH5oy8C37HWjpbgiB3cA8Ot5d9+qnlCIptux7+yDsBmO10A5FeeZb/woZlClvNokWC1gFdvIn/xOWTTR3QSTh455hApPL5r3+S79k1spwO+T/rv3GFaCwd06nUotMKcP4995Qbyq8+68v2ti6hhyEeHbWorCBXuM5XimfE+Hd/QDQXaWhZa8A8e++TaMop8DkvFtFaIRoCuBB8tNO+ZR7xnHjmWo24D9dde4kEuHTi31WChHdJf/uId1NfucOm/OMet//oMIlRYK8g1NHyBbTSxWYX86rMclh5023DsQEHmYz+8/gIiVBAG4EmyLCDLAt5ZTLivT7Dbm9Bv4v3qizzMpfNDp8mi9jB7e/DyNbyv3XRsJzfOo0YhD4+aDjzmCXcPUiC/9jwC61p+eh1yI7i7UIhXriNff4FiCRgTzZC6kMxrw7w2HDHFboyh30K+/gLvLzxX8h50yLUAT2Ev7MGVPdhcI/zXbyNSH11LJhWESmCbTTAW+Yt3OCk9x7JSa7QV6ALEK9dRv/y884P/ye50rSWPc4fFtNubMOogv/ostQUbhtBN8QONOX8eXrqK/MptVGjg2jm8nRaPjhsclpLYE5i1NQh91K84wizbaYNSfDBz7RPileuo158j8RzLj5Ag2yFlofhoAbkGu7kOgw7qV17kqPQcGLPX4rRy49NeOufYnNZXCX71JiL2MFpSGUuiwLbaMM1Qrz/L/cxzY1RK7i1ca5x95QbqX3kJEXmIyEPt9jAW3pouKMpHgANg+tLwuWHp4sIY6DbRVjwZD/Irtx3byJWzeKOAewdt990KsONV54dffoFAGgZhiRKWXAv+r4/+ZFtgJAIiEaBWGxgtuDcv+bA+xp7ZAt9DfvVZHhYOnE2vzbwWDsB2+YIbD1tjgn/tDnKUUhUei1owiJb5IS9Rrz/LQamcHw5OOCkDqplAfP4G3l9/Ge+vv4yIPPB9RKiYLUIeZDCr9JPxoH75OafuGfjQa9JvLjC7u0/8IH0Ll3dRawnvPe5yUEgCiYuLRoT65Rechki7Cb02D3MH1s20QP3VF1F/9UXavus19XacHx/mUBmL3dyAdop6/Tn2i+W4XZ4DT2E/9sPGKuG/cYfKCCLpfG1xbQ659viF1QXfOlSsRDlNT/NR5nZUCyPYTir2mnMmteSodOPiZB7z4RwMYDfGiHaMfO0m+4VgFGckShMpy9bKCZdbCy43c3wJzw+OUSsR7z7scVJJl6NWR5BGT8aDbTUhjnhvLlgs40K8ch31116i6ddYA3Kjw8bglLsL6VSOY9fy0IkKYiXYTkrWIteKGCvL5daCcVxwpbXgavcU2Y+pCo96iUiznQ5MF5/ExZKFKVLGMXUJ3Jj4+suuvSKOEO2IulYcFK5rzW5uuDz32k3H1hL40G2wks4xu7uIz11D/sJtpydy5SxqGHP3qM20loTK+ZE4/CQ/NBsw6PG4kDwuJHMtEZ+7hnr9OfqBY15Tuz10JTgpBaWx2PUxJCHyq89xXLp7oN9y40FIVyG9vAvb6y5PtiN0JTkunGqt7XRcbH7tDg9zz803kxlMZgisA4i+etP5oRs7P0QeWeHz4RweZcu4AOSXbzkgu5TQbTJMsj/hB6GcH0Ti8/CkyWntVKPteBWaMfL1F6iMcH7odaDX4bhcVoZfuY76lRfpLEktvIt9qlLx3kwgENiVEQQuP7wz8yFNoNdGG3iQ+8iv3Cb5+kVeHZbc6swRrZBz40O0Fa5VqdmAsma747SEZD9B9hPG245FD0B2Y9ZHp8hhAmGI7CfM5wHHJUwrgx30IfSRv/Q8BrH0Q4vex374/A3ka7ec3s8v3OZkP+ZoFrsuBAGkbv0Q/OpNpADbamFbLeh1iKSl4xvkl2/R/rvPEylL0zOc7Mfc32+hLZyUxp2jkdL5O3fcOY0jwSiNy5P24jk3Hna38L56HQJFXTpdBGvdZ9KM8X7pJh8sFB8sFKQx1AYJWCtIPj9i5asx7X6GSBRRXDGrJffEXcp6QrytMFbwysW7eCpGCUvHt/Sjc2wnFbf6Hl9pXUAiuSA3aMVbP22p95fGHID405UGPiv2mXoYWNpvAP+zEOL7wA3gP//nPYG1rv8t2bL84ERzWlrE48cwHmBWVuiHFXzrTXh7SbsqLbbXw4xGyJUmFJULwtK1kKS2Q2o7iG9/H777FubsLh/MgHsPsd95m2GSwekpdjDAjoaYCszeHqIZsrdzwIOF4cHcOGYfWLK1WLSF/bzmR6c1Td9RmikpOCoFh6VEpAGNbcN6opBWIq2EIodRH7O15STm3vkI+80f8tZEgO9j1tcxm5uYy5cwly8huzGNbcO9uXUsCScniCs72NGQ7aSA7/wQTmYE0vWo214Ps7mJXGlAUSKHDfrjGf3xjNudNr71XR/q5ppbvAD84D3smx/SCUuYTjHjMXbYd3SY588j2xG7O4ccFpZCW8gLGA+x/WWf61vvw5vvMq8dtMOsrWHGY3ph4b7LyKO5o9lqKLYaih5NxzA06GLW10k94M33sN9/j5PK+cGGEeb8eczZs5irV5DDlNZWxZsnBaXBjYcz7h6avsZ+523IljSCCsxg4PzQT0Br5EoTudJkZXNCIAWHhXbXMB5hVlYcVdw/fQtmOdYIxOTU/Xw0xNYCc/4cIvLY2Trmgxkc5AZRFLC1gllbc3S33/0h+h+9RaDgtJaYkTs3fMJeQezTP+sWUh/OC8fk0u+4axXADz7AfOtt51ff+8QP5845P/QTmjuae3PNSWkRBwdwbnM5Hir4/o+x33qLzSTD1gK6Hcz6usNgtCOoNb3QspPExJFTN5fC8u40ZStdcFIC79yFR8e0o+KT8TAaujaG8+cQnf+XvTeJsW3J0rQ+M9vNab1vr98uXhN9NiVKgEBUohISYkIJ0VRJCDFAwADEHEZMmCAQM0qQUiJGBQUqRUVmRkZQ2fCI5r14/buvu/3159fbc/z4aXdvZouBnXtfZCkyaKpSGRHyJR3p+nX37XvbXrbMbK1//X+L179yydO5xXoJ7CM3tvG7uzSiuKwS5lZzmnty9+dxlhoVGEaA3m3P19aSwJpSBZ/yt27RNgKffwGfPWNUa1jrQ5Lgv/71MBbf/hYqMazcrjnOHJkljMMrB8txqJF3H4B1gdoyEmR9Db+3h9/bQ/UD3aLqJezdmJEuBXmoG7ixg2xtMWvCOMjzS7woyDL8zZvIzjZKL8dhtc3rNy8ZlEGUi7qBjTVkY51+ZFGfPULef0SihYXVLKxGNjeQzQ2SJX4f6+ndDAtKZv2X8eHgIGxsPz3Ev/WI3AqkyZf+8Npr+G9+g0GlOS81T+eWq8qSNRHnReslFexx3uaqDpCuQaUYVIobnZzGa+YNDJdx6tbNwPNQOwnv4tXwrEbBpEoCs5HAYp6y181ZS2smdRDI0/2Ub7424DSH2ksYh50N/O4u/bhBPT7E/+g+baNwQohvt269HAeTCjjP6t0ao2BUNYGZKY5Y6ZRcVULuNAtryGygrN1oVdxemXOzH8QnVb/Fyu2aceWZVj74w539L+fFp4fw5JSWsbSMDbj09TX8/j4qDaw9qpOw85UFqQ4HK5oaXr2FPzigdMDnT5FHZ2hALebhGXa2Ef+lP7y6P+KsCFSswZ+28dvbtI1D3X8Mnzym8eH7c6vDWOzuBsYvDZQNnX2PVjCr3Zdx8tZSf+jjp/j3njFvBDotpNsL82IZJ1UvpXfT0jKKy9KhB4OX8+Jut0befQx5BXlFutwEs7oSYoTRkOWodsz+7SndF0x+zsKdG/iDAxItIT6M54FlazHHH4Tri1vGyc0ud/bGfHQlZJawXmytI1ub9OPlONx7BPcecVXDzKqX4/CSGaq2rL9SvWiTCcHzxjb+4IDN1AdmOOf4fOppGwnj021zt79gLa1Q3YT+jYZPxjWTWsKmud8Ja2FSQzcN/Wiby96BNMzFtOtChqMK82f3lQUKwmGwbuDuPn5/P8TJ52fw7JRPRhthHH4m3vuvvs6iTBBR3J8KWQPq/3obfnwP/9XXuXclSxavAqqa57niyUKHtXN/n8bDRamZFym1M3w2qYi1Qr13D975FP/6a1yWAg+eI+8/5ukCWO0h/T7+m98M68Vv/WZYL+5YcguHiwY1mcDtXWRni9d6ltd6Fvf2M/xgQayDICI7a3AzQEj9wmIiz1f7BYawn5Ja2NjLaO97Et3jMGtTOrgsHjBvDDstz2oCpZ8FeNQvOdb+/5398sOEftkaiBGRD4G/UJp5WR24tmu7tmu7tmu7tmu7tmv7pTZBgj7SL7H90h0G/mmYUlB9cEWzgK+uRjycWtTlFXxxgbqxF0rw1qMSQ9vYwBbyxRFEEe5ogu7GTKrQcDkrj7nR/Va4cGOxh1PMfE43BnlyAdZzNO/x1d/9ffS//S8BIUugTk4oP5wyH7e41VW8c9nAyQUMZ+SDiNIHiNBGGtE2ikkNWylcFhajItYSsE8nVBeBBKQn3fBsZQUfPkSlKbVXQRMh0my3gPMR6u484EmyDLSm+nhMM1GspYpxJajBJTw5gb0dLqsYKWaoVOguuej14RfQ6+IOJ5jI0HxySZOH8nLloadCVpQPH6KS5Un/aoHkDYNihW/87u+j/92/icqLUEo/OaF4f0I+S9lvw8eFRw2GyL2nqG47MHmch6xi49cYVqBPTsAYOkmDWIV9OKa6FNySuMERNCS49xjVblN7kKIBL2ylHp6doftdZGMjlGKbmuqDEfWV4p/bTvlisRyHZ2eojTUaH3i2mRckOgosSCenSLeDPZwSRYbm40sAyll45pbRIWP14UO09wwKkOEcGRfkeYL83h+i/va/jCorTCqo588pfzqiXCSBtcIRNBw+foZe6RNrQS4XmJ0ur/U8TxYG/fwYfIAkyDI50jya0kwC7KsbRaj5Au49RhsT/KGyqMTQiYAnp+h2C7mxv/zlOsyLmeKba4b3Rw3qfABfXMDGOld1hEwLVDchNQ7XKNTpOfR72MdLht9IMSw36cZgdArAR5Mu00ax/UI3YLTAzytOF5u8/j98F/23/0Z4jmjpDx/MyGcpB13D0cLBi3Ho94gUy0ZyRaIh1X++ePniq+bBhOoyZAFznaHmC+TDJ+jVPoVTSO3AebqRfDkOt2+GKoS1VB9d0UwU+x3Ng2mNOr2AZ2ewsR5gYyIwzUl0HObz8xNUO0CnmscT4s0++Tsz6iLiNPd0IhOydB8+RP021G7pD5OSWd6H3/sD1L/zO2CXvPhnZ1TvDCnzFsGVBDWbvZwXXhRyNAKt2EiE+7Nlg/hxUJQ3OkA0mqdT6gnM6p/JPt4/RHU7oWzvPKoTs5EAj47RaRLgJ9ah5nPmjRBraLwn1pr3xgHOZ5Qwb4TnRcK8gcOFcLcX7uHzaZ+bnYpZAwdtT/XBFXURM6kEJ4LKC/jwMQqYNcLbV0HcalDC372/z795a0bWRDgJsLvq4wnFLMFoGBSCyjK49wTdaSMo5OkQtd7mbtfx+UyjTsMYqNk8QNEaRf3BgOIiwBm6kYHRBM7HjBcdxpXjw0nCXsszroS7XRgUbfa1p2giNjoFzUdDmoniq6uaj0YWdXIORwPo97ioIqRxIfO9NLHLd9Hv0TyYEHcSyp8OaRaa88JTWvkyPkSGaQ1yOUcWNWfZFq/9z3+E+rf+BtRNgAA+f0713pCqbOEFJkt/4OOn6DjGikaOr6B23O6E5vGPxgp1fo6yQWTKu6U/XCkuS09qNKqukXtP0at9MhfiA1pxuws8eo6O4wDL8gJNTf3BgHoCr/QVbw08nA2Qx2ewthpgiIkJHPpA42PEKdTzE1jp0zyaEvdbVB+NsYXmovA4L6jpLMSoyHBZglxMkWnJVbmJ/E/fezkvIIxD89GQqkxJjKKwHrVYIO8/QmlN4QxyPHqp67CZwnkB6vQUleVoJYiH+tMx5VDjfKi4UzfIR0/R7RYKkLc+wx3NudV9jdyFuYAXrsqUwhm+/vFz8oFhuxWxaDw8P4espJyFJln7aUAV5CeKygXtEjfIGJ13SR5MSTZ7lB9NaBaaQSHULjwHH4d7eDzzcDFFiobdlsL997+P+ff/ZhgHHdaLQdZhWCVLkTmBNMY9vETPppyVJerHH4X18HzBornLvPGoPAshuIJFIxRNxKROKL2jsAa8YJ9OMJfDACtc+sNaouDZMk7u7YZKSN1QfzyivlREKlRl1fNT5PEZqtt5SYKiIoXUPoiciUKeXqDWu5ydrHKzPeHkfI2FNeRM8XikEU6/WOOmmTAunnJZ/w4nOWgV8fe+qPhXb7SpvSLRPS5LzyR7zK+8ifxSVQF+nv1aHgYa8bgKPnsYyobDuoJHz4MI03d+RKq3yX46xTcaYRdXKOTNz5GsRnKHnVkKt0nuDCKeGcNw4bJLfe5o/a9/ykp8m/yDBbbU3OxlZPcdKz+RZ9lRAAAgAElEQVT8AD8taRaa9Ls/xtfwaLhJ4RSXLoOpQuYVHx/tMrc6LIY+MG3ebMNRJmy1I1oGjAI/d3z2eJdupDCEiee//w4q0sh3fkKi71Dfn5MPDHstj1wu4Ptvhgl/uKAaBPq6h0+2WInhnasFfD4KCsvf/TEts0P+zgxxitptYyuNvHUfP6/xuUfPSxB44+FNICiI5lIj/+CH0EuQP3ybRN8mf2eGqzW7nZzikaX3xrv4UU6dGTp/8BPEw8en2xQuiOn4P7mHWknxP3if0u2RvzOjmkfstAI7kfzwHn5UYH2fKo9oNZZ3Pj1gZUlvGSuN/8G7qMTg/7cfktmvUH40o5poWlqQeQlvfYZabeNPpzRHBXj47MkOThSHWQbP52Fj9v136Jhtsrdn4BVGb1EvNO0ff4Ifl0jhkXmJL8Pi8/HzHayETQ//xztIpOHNz4B9sjdD70W7DdVRQ/vP3kXmFbbU8P238Q388PAGLQOzWvB/8FPUSop89y2s3yX/YIGrNVa22EgF+eHH+GlFy6xisyW1ZwEfPthb4jMF/48+QCUG+YOfMm1uU30ypxy/GIcK3nmAWj3CH41pzhrEwpOnm2gFE1vBSQHWId/9Md1ol+ztRYAtyDZNFb28B2nC87uxpxMJp7lnlj0Agq86gTeGXTqRYvHmBFtobvYWZA99mBfjgnqmaX3vLfDw6GKDbqSYNTX88btIpJHvvsW4uUPhFI9nQj9W/NaG4e8Nv5zbC/mSavTe/X3aRhFLgvzJBxBp/B+9w7y5TfXxlGocNgN+XKDeeYC6/wX+bEZ9FK5x7+EeRikmroBngbpXvvMjOlHwyaBGuhXiw7sPkWmgFpVKYDhDafhHD2+RGMW0cuE5tEJ+8D6Rvk325oz5Vcp6L6d8VtN54z38uKDJDfKdHyEW7p1t4yUs9v4P30b1Evz33qX2Nyg+mpOPYiqv6C0hF+577wPQiVZpck3ceH7y8S3aESSNQr7zE1hvI9/5CbPmDuVHM8qx4XbHItMSeeMT9PYzZFzgphWxfoXGw9BmaBROVsksPFqkfGMNxrXiaOG52dXIUuJlajXZvI1W0DEeNPzo6Q06kWJceeRPwz3y48+AA0aV4iz33O1rHk4tf3y+QstA6YT74zX2qxmfnwZR+fOiCvOiFSF/+DZeNsg+zBCrOCl2uN0R+NP3wliMClZbPYpZTLJV8/HTXZxAYT1c5Uhl+d7JLko5Sid8NA59FeelYVh1eCVPuag0v7Oj2S8XfPZ4l8Yrau/hMPTDyPd+Sj/aI3trHkSlogBtrDND572H+IsMXwsyXICH9x7ukxqF9YT4AMgP3sPKLap7M/LLiFsrM6pnFe033sMPM8pFROd7P0UsPL9aDc/gPPIn7wcc9598iPXbVJ+ERNK4Dr6wkSrUG+/jzhesJKs0uSGpHPce7rOSKGa1x//DN1HdBP+Hb3NVhfVifhqzm7oQJ3/6Gar7BBllVA8Dbe1nD3epPSx8A4MCFWn8d39CL9onf28eeuwIY1HnBnn7AX5c4nIhGsxxFfzo4S1WktC74H/wfniff/Qetb9N8e6UfBxzc2VOfVTTeuM9/CgnmyR0v/82vhY+u9giVjB2gv/Bu2HtfuNjvOxRfTLDLpZCjZFQxBr+z/fxk5J23KXODFHX8eGjPazAoLDIP/hRiLV/9hEnxQH151PEQqwDtp7f/yF+UfP98zusxfA7OXx+tMN2S3Pvqgoil3nNvee7QShvmZi6f7jNRlpRzSPSheXR1S679QI5n+IbePP+Aa1IcVFa5I0PQ5bgzz7Eye7LOLneilk8FNZe+MMspvv9t5nbLWItLBrH1NXIcEFz4Uj+9zdYSI/yvfHLWFg6IbMOvv8mfpgT66/gRJjWCcMqIVaWszqHcY0dOvTff4PC3qL6bE450vRjCYmge49RHz6E2lG8HxJAj55usZIormwJxzNwHv8Hb9OPApb/4k1DVaX0I0fRRGRvXpJNSpx0KMcRpTV8/yzF01A1Uz55K8z1n3x0k8Yt+HDkGdYVa+ltHqn7rA5+g+fNlMKN+NPqLbwv/vEt3q+chcrAP/3+AKXUfwn8h/Bik8p/ISLfW37vPwf+A8AB/5mI/OAXXevX8jBwbdd2bdd2bdd2bdd2bdf2V29/qTCh/05E/puf/Q+l1DeBvwN8C7gB/LFS6qsi8hc2YPwyNhD/E5smSJyLwLO5UEuDjAvQivqwDGJWCi7OQrm1KQ1+XNJcNIgVdEfTjSxOFEYnfItv8y2+jTuaUk0N5ZOKWEG8DlUekRiHt4Rs+NOCchHhRyH7WDnNvBH8i1RCO6ZymkQLpYXcOlYT2E49a4liUDTEGmIl1BMorWFUCltxi624hUoMqptQfVFzo+0xfc3VqEvuNFI7moczmsdzsueKy7MgVlW5wD4j+ACH8UL9tAi805rwc1pwVuOnFdVhE3SeSxtEYZYomqyBmAi93UXFhvqwomUg3dNUWYTRHlsp/OmM8vOCpjJBsMxD5QPLx5QFaiVFdZOXGVrThvG4gxPFzbbFjwqaC0ttDWURUw1g2kQMCmFQSOBTB1Q3oTlrWE+E5EbEcNhnZjUqNiGbdTRGtSKqkUa3FE40J5mnpSP8yRQgvC+viVfg+dEaGqEqYvyooDpenuRtyH6iITWeSSVkjYc0iPaUny7oxpDuwmyUIktGIne+oHqcYyuNG5WY7nIcLcwauxyHlPo4CESpKPhkpAKPuxuVNBeW0kVUefgoIzReMyw9Rin0ejv4w7OKfiREm5rZtI1RoNpxENC7mKPaMa4A3YLMBqaPBouMMkgi6qch+xJ1hLOTVXIb0TQayWrqU4uKgzCS6Sm8vKzSh/kjir2W8HTuiZSQbEBdRqhlyd4PFtSHJXUR4cYVOobSGQaFYJfZZhUb6pOGfuTxAuPK0YlUaPb7GStUSaHK4BN1zKQWVulBK4LY0ByV3O444m3DZNTB6OAnqh0j4xwiTT3VRJuGeRMxrgWDCeXyyFA/LV/Oi7OjVUpnqDKDHxXUJw31SRMEw6oAL+xFnkW9nN2xAaOpjyoSrUh3QS+b6nyl8MOM+nFBXUb4eQMacmeY1cLcLv0hjWjOmiAg14fxpEM/8tzpOu50HXZosUPLpErIFwnFmSbWnsKCE0Hv9lBaUX0RmJ3iLc1w2A+88u0YvdpCxgXiBTcP60LjYct0yVTBWQFrsfBsDhuJJ1vS6xy0feB9b3lGleLjieKgDZ0owL9iLVyWNoyDDsKN1eOQaa6XAl/DUqidcLgQHs9hVAYRMW2CP4xKoRQbmtU3uzTHIT4kazC+7LDf8mwmDneW4c4y7NBSNDFVFeFzyG3EqBQGbgG1RRnNShz+Zu1gPVXL+SfhfuvA0pRqh1nVLJrgT4VYpHHBV54WaBVExgZn/QCDEEWZx/hhTn3u0EmAneoOtIyjchKqC4mBNKJ6UpIaiLYNTW1CrK3AXyxojqsQd8fhWTMbU7ogRgmBCKM5Cj5pOorBqMdW6tlKPa/3LW6Q0VxYZnVCXUZUl4pxHfNk1hBphd7podox1bOKvbYn2jSMJx0qr0KcNBp/Fiqa9Vxj+opxlTAooK2il/GhehKEynQCFyd9Lk76zOqEpl7OjVOL6QR4XtQPifPzPMxd1UsgjSif1Gy1NPGGQrxCK8HmYV5UT0qcUzTHOa4I8f4st2Q2wB71dpfqUVizTDesbZdnXWIt3O64cA9HNaOiRZHFZOcRsyamsMLU1aiVFIym+DSnG8H8OOb5/VWMgm7kqO4v8NmXmVvdCmv3ZRX8gdpCpKlcYNWSRpBGmDcx0zphMW+9rBboFkjtiDcUVhTWS6hoaoVabVF8mjGua6JWiJMecFbjTufURxVNbSg+zYmVkFlDI54YjVzlZMOI8kHJN7trzM4SZmcJ5096mGWvdvNwRnloaXyokI3qhFgLsQpbPXc8o1koikc166km3o+ZXHU4ywmN8NbhhxnSOHwNOgbnFceZp6UiJKtR7Zj80Zcb23a35vF4jdxpKmewleJi3CMxDmc1rcghEhqCm2ZEK7K0IssXeUor3mCnrZmyCGOnDGNb84wPqOyc3I7QKv75G71fIQs6A/bnfv6S7G8B/4uIVCLyDHgM/LO/6Bd+LQ8D13Zt13Zt13Zt13Zt13Ztf+UmgvfNz/0AWy8Ec5ef/+j/49X/U6XUPaXU7yml1pf/dwA8/5mfOV7+319ov5aHAQF0W7GS1ry2oujrVsBNjnIuHvdItCfZUfQ6FS1j8V7hpo75cYzuaHzmGVYpp0WE8yWbacxmGpM/8dRlxNVxJ3D/pppng3WKJqIuI6TxDJ52Q+NsSxOvQieyvNKDlATKBne6oBNZYgUnecPY1kxrmDSao4Vj7hp6UcBgp7uK7U7BnR5cNRVXTaA888OMeqaJlYAGL0Et1J4WDB+2uXzUYjruLKXRNf2k4dU+9HULtMJfLDh/1AsZgy1Fr1/hvEJpwc8di8sE1da4YYlONTc7OTc7OTttWImCfoMf5UxP00Cp2dI8Pt9gWqY4G1zq6OlaGIdEE68rUu3Za0NH2qjY4M/mTI9TSq9JbqeBfhG4qg1+7hgftYiMR2tPvCK80l+w24bdNpTeofsp/mJBdhEF3DJQO0OiBXc6RypLc1oh05K451GpYiWp2W1/qV3gLxZcPO7R0kFFdKVTMm9irNW4uWMxSFCxwp7lmL7G9DXdqOFOL2QYVRSyNePjFpFSmLWIx8MNhpMettAoo7h81kEbj+5GqAg2k5pX+9AyoZnLn0wZH7XCOOwZYuMovWJYG6T2jI9agcpQhQxzvA6rSc2rKwalCO9zWlJNNLEW8JBXQYHaHi/H4ajAz2t0CipVrLdK9tvQUSnEBvf0ivNHPVItxPsR3XZFP2nwXmNHDfPz5OXccrlQuKB2q1RAGWok0LUSGs3MeszhcJ3KRswnLcTD5bNO+Nm2wawqOpHjRgdidLiH8wXjoxa1V1yEIh6zRhhWfz5EpZKGzz7c6ORsppCqZYbzMqcYal4wGtbWsB577JMZUlncsEDmNXHPgxfWkprb3WVjXGxwh2NOH/eJlCfeUKz0SpZFKKT0LM5jFucxaJB5he7A7d6Cu31DohVKK2RcMD1OSY2ge4YH55sMpz1co8B5BodLIoAkVCc2kxCjjFLhGYYZo2ctaq+JNsN7zJ0is5rMambHCbPjhFh7jBFam56NtOJGh5eUq35akg1jWiZk9YsmqM/68wVSNNizAj+tKS8057mQWyH3lghD28BVrbg/zzktNNkyAXiYaXIXPoJiWnmu6qBAqmLFjU7B19diRCTM78uM8VEL50MjoxV4PC+4sAs6kUJEmDWW0uulP9igmhulKK1wh2OuDlvkNiLaSYI/iyJzGqkEqYTp8wSNoHXIym+kFd9YU+xHfSSraZ5O+c21jNqHyk2iFYOyohsFwoYvQjJyyfmuaBvLWqKICdVFfzrj4nGPxiuiNUWvW9F4TeM1Wgt2ZFlcJKCC4q3Sin7ScKsb6G+V0fjzBePj0LSqIsXhcI2rvA1egQgXj7toLaAV0aZBEdSZ1+IEEoM7nnH5NNC76tVAlVp7Re1VoBZdWEaHQWRTKaG1D1tpxTfWEkQIMeYyIxvGARtP4ILXKlTspGiwgwo3DHFS9wxt41hJFC2jUe0YfzLl+cM1OsYTrSn6vZJ+r6QTBdpIn3lmZykocMMKZRR77ZL9jg4bDKNxpwuuTjvEGsxaxIOzTcZFG1sppPGcPl5BRBFtxiQ7mtXY8tubEWtxqG660znj4xaNV+iViE6nptOpyZ0ms6GBdXqa0o0txgi9m5addsnXVhVbcai4ybignEasxp6yiMnrmNorCmcYHbYpnwulCwUdlSq6sWWnpVg1ybIPb8pGWtGLHKqtUW1NyzhSEzLfKlGsJGHCvKj0vLo64+uriu2o+/I5pmeBiCDa1Dy+2KRqImwT4v35o17wrVIjwGlpaBlDx0TM7jkW8xZXp51QZZ+3mc7bXGYdLkvLfifm8lGL4XGPj6ZTIq3YSSumjWbgFvR0QvHEMR21uTwJTf3YQFCRGoU/nyNZjR/XuLOMqB/2UbH27LY1WqllpXnB88N1VmLLSmxp73q2WyWpFgRFU0WcZCHOVVVADHylD3fVb9FKA5nFedbhpAh9kKlRHMpHVH6BlRIRYTB7FxGPVhFKf7n+/Opa6Bn4eR/g8oVg7vLzP/7sbyql/lgp9cnP+fwt4O8CrxJo+M+A//bFr/3cm/gF9mt5GKgIkIfEOBIN5zKGXoo+WKXVahjVMSrRoXTlIvI8wWzGiFeIFVRbk+iw2Fk75bCYc1jMX15/OO8yawS9GrO/GlaUsopRsUYrYTJr48YWFSlur88wShjoc4g0ZrfDZrukYzwrSzEro+GnQ4dRinM14HAhlF6Bh0h7WkaYqDkTNYfVDvpgFVtrplajEs36Ws7Chs2DUoL3OhxQ3HKyRZauEb7gLAiv3FlHBbQQuhN+RiuhKiPMRoxzGqxgbvVQiQqbehW864k/C/ew3ydpWaa1QkWKnW6OUUJdBejM8bzHfJHixqEM9o2dEbGCkR7Behd9a40odkG4pvGs9gsmNXw+VZiNmCQNv9c0YRPdTRq6EXQjGKhRuIdba2gjweu1opsE7nJzow+1I9qO0Xt94o3g5p2kJtbC3AdOcH1nHaWFSROBF5rGBBhBkWJWI+LUgYbozrLu/YLNSGBs63APN9fordWBH33JNqKUUGRJ2GB0avJFghs3KBMOdxAOd2qrj76zjjEeReAJ73bDMzybg1kPC7qIwjuNdxqlVWCz8ISGsX4bvdvHWR2gQR1DO7ZMGk10s4+UlmgzwtzoYzrqpT/EGkZMUZ0E89omzgceexWHZxCBRZkQ7bXQRiBSEClMX1G70OColuXbbhQYaZ4VMyYNKBM2dy+gRCrWGOMZTTvYyxqlFbvdjNTAkTpFrXcxd9eJIs9G4pg3wkpiEIE/u8j/3Nw+04ec6UOUVnSWPnFfPYAX10iFRoI/rPYLZlYTvbqCLGp0P0bv9TBtECsYFTjnKxpoxS/HYW5NSAp4hfOKqozQ/QitJcB+Eo3e6qJi9RJCN2vsy7kZJ47cKlRqWE1qIuOp8gBj8k5xNevgRg1Se1aTGhGY2TrMizvrJKkj0R6Mpt8rGdeKTybCJxMJB0vjcaJpGoOKIDJ+uTm0L/0hih2xCvN7tV1yUoC5ETbJZi3C3OhRZRG3e5qVWHGPN7E4tlNZvn/hwdSx01a0I8WsET66Cp9eJOx3A9QxdxrdMbSiMF8r78Nz7PXprVV4YCPVXJWehZSM9RUbqeK8aBjaLDRjAjf6C4wiNCmudjCvbBBFPqxeIqSpZVgpPrjSmI0YsxG/PKjVdYRY2OrmxBoy16C6CdHdFbbaBSOf0YlCk+WhOmJSh02fUjBvAuwOK2gldIzQiyJoxeivbCIClVfolqaqI2pvqL2hLOMQX4xHtTTmoItKFVkTISgmTRN88rVNems1hQ2HgfVWFQ7PeYAQWauZLwIrF15YS4Mw2rRpUBs9zCsbIQmgQ3ywzjBpFJNG8XCmMKsxcewwyrPI0pfJoZYJhy3Wu+jb66QdS7yE7UXGMSiDD/t5TbSVYG73ifrq5VqwEkt4l60YfTfcQ+40ZiXCOR3WCAhrxlaC9wrd0US3uqiW5kW7+dxa1GaP6JU1uv2K3IZ7CNC2iKoI4n0A40UHN7NIJXSX/nRVhzhr7q5jjNCNlno4S7jWeaF4bxQO10oJGsFajW6He9DqZ3xyv4/3KmhRzDvkNmJSC48XEU1jqHODXsZ3pRVraUWihU/9E7Aec6PHdjcndwasgBW6saUdWWoboSIV/mbXYA56qESTGIdWMLI59NuYu+v01iosIY4crMxDfKgjdNuQJJbpvI2tNJdVTKJhVJdkriFKBecVV4s2l1VNXr840BjGruSydNR1xNm8x1APyKyjcAYnipmeUomjygxaey4WXR7PC4g0UeToRoLa6CC1Q/ejcP/LjlKPohsJY5/Dct1MjCOzhswadFuFAzUB7tfqNUGsLXb010racUNLC6kkFOVz1noF+72MtViomgktI0QqzIFKFiTKEMebVPUFlZvDkjzlV9nCufwvPAz84t8V+VdE5Ns/5/MPReRCRJyIeOB3+RIKdAzc+pnL3AROf9Hf+bU8DFzbtV3btV3btV3btV3btf3Vm+C9/bmffxJTSu3/zJf/BvDJ8t/fBf6OUipVSn0FeB14+xdd69eSTUih8UXI+BQOjuQe/uybNEcFVd3l81mEzxxPL3eAkClx44YvBjt0twfEq4rTIuGLhcNLwzP9OQDnp69QNBHjKsV5cKOayCgmVUo3aXCjHGgTG4fNQMch2zxtFKt+IzRKPauY17s8ySJS4+npmKOF46BjmDfCml9j3ngabxAnVDYis4pUwslZjq5w44oHJzu0dOjkPL9cJXfQXDRcTNfImoj9XkbjNdII1mtmjWLCKTJuUT+cAz2u6gg3tXx6fECsfShPXtY8HBywOjghKmagYVaHMl3pFCt+BTmfYp8vGA5Xqb3gFw6jPZM6YbuOsIMFO+0CowVfhkxQ0xhyB4WaIYMW9f05z852Ao947hhO1uhG0CQKn1mOLjYpraGX1oiHxZJvGWCurvBHghtV3D/aZTUOjZBH0yC7Xn8+IdpL8VOLn41xc8H0FXmdYBRYPP5sjj2vgC7HhcGNLY/Ha6FZUHuaC8vJ+Sav9EeY+eylb50XbUqnuNFqIcdnuHHF1aCDE3Djmk5kOZz32N2c48aWqkyJY/+SmnNeJ1QOIhRyOaO+P+dwuMusiZBauLjqI8BBB6SwHI+3KGzEzhJ+5WshszFOYCWO8IcX+GnNg5Nd1mIL1nMy66MImgRmJ0VqT/NwQjWAeE2Yli2cQKlyZOSoHuco1ecoj/CZ5cFwh0h5+mkoGZ8MNmivBp2FqBvKusBLyrerWjOuFTERWQNu3NBJQlOZ0cLO4ArnOsTaIzW45YusHJRqgQzaFB8veHqxy1kZYbRiXDmyBr7e7/CPJl/O7YUPDGpi+yzqBCew7Q7wR1e4YcnHD3fpRx6xwmDcJ7Ngn84w6zFu2uBPK+wcks2Qxao9VKpGhg3105zY9Lg/i3Bzx8PBHl7AGMFdNTw/D6qar/UvcdNwU0/nodzeMQYZjPDjksGoR8sIftrgUTycrrC1muEGFUpFpJENGdxCqLzBCrR0hJyOqB9nPDrdC7zyleP8apXGK+4sq/pHFwESOq1j6iZkzC6LABPpRgY5HuLGFQ+fb7PfdoiHcREayusHE8x6jJ9a3MkU71MyK4wqT9ZcUiY5J4VmVgsWz0oSmptjDaWDrVZ47wJBUb2rWW00Pnc8mq6E7wnL+JBxdrIaaHQbwSNcmnM23A7P5gFWsR/3aBuHmwtFE9N4qKiR84rmKOP0couLMsHnjmeDbUqnuN2Vl42ex5ebzOuYfitAMhZVSu0C/bE/n1M/b5hVO0SA85A7mMuAlvkaWkFpobAwq2N85Zd87IrKe/zzCXZQAz0mTYCOPhmthSoCoLRghw3nlxu0z6/Qwzm6BZM6wS/nppxfYU8yLi96rCQKN7ZExjGc99guIuxpgVY9oshjRw6dsKxWK0qxyPkMe5Lz/GoHL+BmlmdXO+Q2vIfNNIzF4XCbyhnSxCKNMGtiKqfYbcf4o0GYF4/3SE2oLhzP+uE5P50Qbce4cYM/rXEVJLGndIbMKp7IMf4sxg0qYIWLKsKXnifDQA2pVaiCunHN+WSLtfMharjA9BWHWZdIKdaTGDm+xJ4VPDvZCvCkqWUlrXn3cp3XdgV7XuF8K8TdKwlNqxJUnFvGIOdX1E8zDoeB1tPNLIfDsHY7EfY7GnnpIxHrvkCs4FHkNmjC+MMRblhy7/kBqRaSyPFo3kcEOgZKG9G1mswKuVX4wrOo4yA/IwP8qEV+v2FabvFgHvOvTf0ynse0IkdsAlwqtxF26LCjGaarOJ71mTUKjyCnE+xxztWgy6W6ws8dUeQ4GXW5pQR7meF9hySyDEYBxjsoFUopcqk5PNwgayLmTUwj4T0BPFu0WTeeWVOzqFJmTcye36eTGI6LiPszRaFmTKXD8cUalTdMqoRvrrWQ0nF0FeJa8f6U1ust/NxS3p8Tr4DoUG0BuDDP8Sfr2PMSo3uclku680L4aLyCZilXURq+yGNeLRPK81A9HtWaStWYaJXBpMdx3mFYKQRP4cDRMC0O6bX2yXWDiOdFacK7L1EZv7ImgvzlNAv/10qp3yaE5UPgPw5/Tj5VSv194DPAAv/JL2ISgl/TykBHtbAZ7GwuqJziVf4ZAKLtmKqOsBKw1b/xykVYFKoYsfD6ncvA+lEK/ci9FLna5Cab3KRoIowWruql2JYTzBKXG8dhUZsXKbMyDVAEB2trOZGCqb4KJbm+4tbGlNwKXqDyjrbRdCLFrPH0VEo3Wr4WDwd7k5fY1hem+zG316cUTmFHjs2VjHEdtMZKa0iMp2hiamtwC2F3a44VuOm/BtYTbUbkdcxZGfiS/9rrZxjlaazBl/CN/SHegVkNX391Z8RXd0YcZ55V3UbyBrMSsIDTWhArdDo1pTNEkcOXsGgSiiZCdxXioN1uaDys+i3QivhGwqs3RxRO4SvP1mrGaQ6rieAzz90bV3Qiu+xlgJu7Ex7Phcdz4a57FZUYzGbKnc0JjVe4UcPt1VnAm/cDHl/FAcKEBjcXDvYmlE6xqsLmyaxHzIuUURVEhH7zYEDbWJzXuAJu7ExDWX3d4CvwFfz2wYBh6YNgi/XofijTly4ExfV2yXrSkOcJzZWQFSlFGfzF17DZLnACQ6ZgPfHNlNdujAK8q/Bs9DPGVcCt+txzd3scnu9nSvNf2x5xmrsgRKMVejXhzsYkLJRTx3Yn5yhbjsMLn+kZXKNwGdy9cUXpFAeyj1hPchAzL1MGZeDQ/+0758TaB5x55RaTEqcAACAASURBVLm19+VuXJZzonRLkSClOc4Df7tSitIJvhLarVAqTozDZVBUMbMqRUVBK6HXrbCiuOteBetpfSXhtRvBH/baCueFbqwx/1iE6upNunoTaYRbOxMeTIV11QUvmNWYr928pPJhXqx0SowC3Vlu4CKF6S9ZNRbC7fVwyNtRq8En92Musw6VC3P6N++eh591AT54sDPlYGeKSMDSioW/fuOCy1KCMFztUN2Ydmwpl34da892WgWmlKmQ1zHTshX6C2rY6uRYUXhZxpGbKV+7eYn1oU9hayVj0QgtAy0Dt3Ym3NqZkC77ZFSk+PreJWd5YJcSL+huxM31KZEKB7NWZBlXAb4AoGJFtK6xVhNrmNWOqpmSSit83YRr9+OAfHMetlL1EqZXOWhFih9djRhWAcP/129ccLTw4UBSO8x6zPpqzlnuiDWsJIZ/Mf06pS7IGs/Qz3liB0zqIPK3tRrEkros8dRbCTd3J1Re4eaeWxtTBkXAN/vC4wvPnb0xq0kd4JAedtbnHGWwUBkohVlVrLdLjvRjShf0MDI75Iu5fQmonTeeYZXgMvj65pjKQe0DcNxsxiyqlLMiHML/2itnpMaTGk9ZxeBhb2sW4JzrIWZ8axknjVLLcUjo96ogdOWFJHa4ZX+UzyGrExZlgukqfA2dpCHSYJbsL2a3xWs3RjhRuLnwjf0h01pC3CWMzd3twDf/Yh379u4l54UP0EUvmO0WX71xybQx2JFjLa3IrGC6OgieLeeF2DC2X9++ovGw44MYmV4N68VxHnzya/sjvrY/onIa73WIrZvLWLlp8Jnwz9+4YFgu70ErzHbKza1piJO10G3V7KQN1mrsNKxb8zohXgvw2Bv9BaULwpx4Ib7d5pXdMblTuKnw6v4Vr+5fLf1UcJnn1f0rnCiqOkKccHd7zHEOz6pJGIeViG/fGKAQRkWLZ1lEIwQYb9YhyxImtWdhwZdwc2vKqIIVtQdA60Cx3c+YNwpXhDj26tb45WbZzoW7G1O8W45DIXzz5pAnM0dM9HIsjfGs+zXECkniQv+PEuwU6sZQNDG3X5nQjRwnmeeg1cYj1E7jRTFpYlrakNuI3IYNc6wVlThGZYvCafbSNpdNReODQOVp/gFjPSCzMSJwWiZc5B439dzemDJrINnSL5nz4pWQxHMZ7G/OyKziN/hGeJd9w6JKGdcwrsO6+C/sjMhdgLBWZcQ3V4pwwGpXLOqYb63UHPEZzk4xWlhPGlpGcG5B1kBLrYZ1SsWcmWOsmyO+5EvA2a+2yS/uGfj/f12Rf09EfkNEflNE/nUROfuZ7/1XIvKqiHxNRP7o/+lav5aVgWu7tmu7tmu7tmu7tmu7tr96E+SXXIH417Iy8CLrk/Yt/ThkDt15SfGkYXd/jlEKm0Hc8Tyed5gULapRyJKgBZtB7b/MSm76dTb9OoeLHo+mfca1ITFg59Bdqymc4Xiygi1hf3fKpEqpRhpXKNprlnYEr3Abe1xQDQIvbzeCUWW5ZMa4bpjWwkqsXyqsZlZh55D2Ha/0YTfqsRv1aI5yykclrXaDUlBPFKu7JSsxAZqkhFGZ8nzRpXQRNleY2NMycBCtYk9yiieOvZ0Z/Sg8Q9TxXFYpeRW46Nv9BryiOna4AvpbJf2tkoOuRqNojkrKpw27B3NWEkUzETrrNUoJg1mPZqZ4fW/EZd6muhDEQm+zItbwWrxL83BGfVQTtzyF09RXsHqjoh0pKgfVpSLpOq6qlKu8jc2gtWJZTxXrqaJrYurHGeWDku5K4OivJ7B1sGCrpXBjR31c4wtPPfDYhcKWEHcckYYbnRQ7qCieOG7emHCrE+6xu1EzrFIWdUyT68Cu1CjyJx5XKFyh6G5U3Okp1tPAaV89KVk/KEh1GMvNrQXWK8aLNq5Q7OzOGS06FBca38D23oJuBLf0JvXTABtLOg6R8L7XbpSspzBrFNUFJC3Ls6zFNA8fO4f+esVWS3Oja6ifFuSflbQ7DQursRns35yxmUJzYXHDCjf35I8CZMRVirQfsvodHWFPS7LPLTd3J3QihcuF1rrltGgxLlq4jHB/TgWl6qnm+cK9bH4X8TgPF4VnN2nRjUPWrN0N7+Ui62CzMA6DokU51PhKkbQsiRbWojT49LOatOswKqgztyPNoGi4yP98ZXND9tmQfZopdNYbvtJXrCUx9dOS8klN0gmZV7tQbO5naKA6ddhBjc881alHBHwDa5sFbQPdKKI5ylh85jjYmLHbDhmx1rpj0sRkRUp1qUg7lrRjw9w4g2amWNms2GopNlNDc1hQfl6wuZfRj4VmHCp7jdeMF0GNc3drzqRKKM/BlrC5naEQVuMYe5zTnFbELcfMGsoTYXWnZKsVstpG8fIeBmXMpGjhFkL3/2bvzaM9y+rC3s93n/E33rnuvTV39QTdzYyIAwgoghFBIkaMAyg+4/MZzTI+p6yXweStJC8mYlaWSQxqEKOIoIJooogiGmUemu6mJ6q65qo73/sbz7S/74997q1LWd1dDNU17c9aZ937O+Oez97f6Uxn7G8JnchQnBgxuC8nbZSU6vJx4PA6c6khP1dRnC2oepb8nGVj0ODs0DK0JYGJeaT4KzZyF5e/oOThzbwei9wXp/sl9Es4M3RpORBNMB2776FM7Bmzv2WYTgPKMyPGn8tpTrnrC+sckgOBDc5jUfYEHTJx8fNtAc1uznSsLCQN8qMDhg/nJJ2SZmApezCxOCYNxDn0LgnZkhAmltWsbqcjaM/m7G3ClE5QnMsZnRKmZwas5p9jK7dklRKYhLNlj7XMmT+VVomN+2L99J4BE5EyGcWUp0YMHypZmN1iKnZS4GTSslmEbBYh/Twi3xCSVkWVCcWa06ZMzIyYbxjmUkN5asT4kYzWXE47VKqBO55Zw1qvRdEX9u/dYG3UIDvvnrG4sEUrVPalDfJHB2SPjEg6JWMrFFtCe09OK4JW5IS4xYbQnMo5N05YH10YH/a3DDOJIfvcmOyREVHinIazdcPhg+s0AiFfsRTnC2xmGZ+1lGPD6LyhOz1mMlY6QUx5LmPwYMW+PZu0Qyi3lPZ8Tns+ZzmLGWURtoAwstjMaeSKPnSnx8w3DPuaAcVjA0afHROnJe3QaSenZp0j7vnNDrYQDixusDxOGJ+FbNMwMzcgNko3CsmPuu/3JC0XGKEcCmm3IO0WdCPn8Juvuf55ehSzNkqxQ/ce29eEe1rT7p31WEFrOmdsDePKBShIA+iV4kyj8pgzeY9e4caH9mxOJxKOcJDiXE7/KLS79VfI6/FwYs+IrSKml8fYHKb3DKlGQn7OmQo3Jgpu6QS0TUz+2JDRIyVpo+Bgo0U1gtaM6yNnBy3KsWF6ZsDZQQtbCBt5SGScFm7CNDjWb3G032QlCxjaktU8ZjWPKVTY2wqZjxtYhQd7MQYXFWts3dfRw6BBqm0e7jU5PmjySC9gKjEUfZhaHNEM6/ZwLqfqWUbLrq0UQ0NzKicN3JhcnBixeb+wZ6rnTGMVxusBE50RYytsFCGrWy1aUcmoDFnZarGRJ0zHBXu5k4nW0zgzaHJikLKYWqJwkkGp3KF3UdkRZTViqOvs7X4lijIuN6/EFPEqoM784FLbNcINqRmwCoO1GBG4b90yk8Sc+GSHMLBMzgxpBErvfMJ4HHGgOeb+zQ571gaIKI1mwXgUspwbuvW3Lk4GJwAo7G0kxkUheWSzYLga0e8lZNYwHCdsnG8SRRVbRcTK+Rbd7pg8CzgxgMkoYnTeUGQBQWhdxIkyIyJioxox7JXMx05F/r+zB3mRPI3esvMT6JdCWIfOWH3UnZM2C9ZzYdSLqDYMlQorJ1ucHaUMyoD5NGd1nLC54s4/NXSq+s99bIJmUjAxNaJfsvOMxFiOb3VonC5pNnOipKTYigjjivHQFUQjUDKtWHssxRglTkvGJfSXYheNoQ67N+q5iESbRcTG+SbGWMLQcrSnzCQBSw813QepVDg1NGwuNYiiitVMGZWW/kZCUQYowrAMGSzHO1EgwIUW3TrlIu2YQClU6K2kLqKFwNpjKXFSEjcqeusJ1hriuKQoAk4NLHOp4dwDLWwlTE4PXXSJEw0azQKrcGLQZHptRKc7dh/7Goc0227QzschvcJ9FKt3JsJWLlGZhfGWOze3hk+vTzDVHpEmBRtZzPlzXaanBqgVHtpUJuKQtaOpi5iisFkalk60aTQKtgrIKqW3lmCtMBVXrI5cPU4tpfSHKVMxfGg5Y+t0TFkaktRNGFZOtmg2cwYlHHtgirnpPlFSMdiKXShKU5CthyyNLPPNiOWHG/RGCQt7toiMsna8bl+B5b7NNodOpYyziIkJ5x+QZyFbRUlohOnOM1jrfYZCYU/D8KG1DQrt0F+KqSoX3WNcBfTWE+KkYi2PWD7XptsZk+fuQ3gzacDZB9qEYYWIMijhM5tDQoTUhHyievjz+vY+cfbKg7WCqnIRlAxCtmkY9mLipGQtN4z7tb0pcOrRSaanBm5CdL5Dq5GRNkqKPOChTWW+EfDgR2eIw4r5uR6BQO+ca9NWYXOcEC+1qKyr68nJEdnY3b8/TDB1mODzj7ZQK3S6Yx7eVLaWU6rKkFvD2UGTuck+JlAGZci5M10CY0nikuN996I9c2+LILDkRcCDW8LGcgOrwtkhTMR16N0lF7KvUCGrAtZPub44quD0MOfsZ9vEcUmSlmwVhqVjrmyHpTJcjdzYY4WV1TaRsQjCQppQDoZMp0cYVzDXCDhWlNzPg+zJnsEnx6eZsBOMqzo8LMLJrMfTOxN8ZKXiu3oho2FMJ1KO9y3nHmgRGEujWTAqLUvZmG4YM6pK2jKDQcjVEhGTWWFzyZnt3bchdGNh5dGGi6ATWTZLw8rpNu3OmIlYWM2V/oYbs0bjiFAsvSJiuB5hjLKSwapZp9jCfQgxtAQScizbZJyP2BgeZabzcoalpbDCoKyo1DBcd++LY31lvhlw7sEWZekmZ7FxY1xZGjZyV++Vtljc6GGtuHdG3xDGFaNBRKXKsV7BmfvbiEAYVpwZuTZlAt2RwI16blzNKsPZU11aDScIun9dUZSVow20jspybmxYPd+i3cl2onT1K2WwEVNVQjOwnB+nHN6MyLOA1CinC2X9VEpZ+xOcG0N/IyYMrQtNeTYlSUtM4EJmqwoiSq+fcrwPi82YlUdSVIVmO6cTuTxobebUDCwnex3i4xVilDYZ434dVWbkQtueHSpn7m8TRRVpo+CRrZLhesRwGLsPa1aG0ZYrh14RcOrUJJPtEdYKD21WtELDuYfbBLVZ3Ebu+kVU+4ltFm5hurnq2kxilPPjlN65mCxzdTUqlf7ZkMEgoZEWDCthswg5N3YL1RMDuLMToCq066g2ow1XHqcGlj1pzOBMSJEHJI2CUl25A3X7UsZlQH81QUQJI8vWWkQYWoLQ0gzch8tWHm1QlgGd7phuLKyfcmVbqbCWh4z7dR2gnDwxSWaFlXFJKwxoBgGFdR/5G1SGCMNW4VrSvRsuulwcCMtZzFYBG0XBGj2sppzJ+4yyZU7JJzAcdCZnquRW2VxqEMcVj/Us5451mJoeIqIUWchoHNFs5mTDkLNDmE0D1o6mDEcx3c6YxNRj0mqL1VGDrUIobMBM3KRQwQBnR2583CwCClmh0pJPbbh3jItoWPLYcMCIDGtHjIp14rC7M96PsycMgHNdoTyhyf5VR1Svf3usixGRHvDQ1U6H54owC6xc7UR4rgi+bm9cfN3emPh6vXG5nur2kKrOXe1EPB4i8r9w5XkpVlT1lU9lei7FjboY+JiqPv9qp8Pz5cfX7Y2Lr9sbF1+3Nya+Xm9cfN3eXNyQPgMej8fj8Xg8Ho/nyfGLAY/H4/F4PB6P5yblRl0M/PLVToDniuHr9sbF1+2Ni6/bGxNfrzcuvm5vIm5InwGPx+PxeDwej8fz5NyomgGPx+PxeDwej8fzJPjFgMfj8Xg8Ho/Hc5Ny3S0GROSVIvKQiDwqIj99ieOJiPx2ffzDInJ417Gfqfc/JCKveCrT7XlyLqNu3ygiyyLyqXr7gV3H3iAij9TbG57alHueCBH5VRFZEpH7nuS8rxCRSkRet2ufr9drFBE5ICJ/LiKfFZH7ReTHLnHOa0Tk3rq/fkxEvnbXMV+31ygikorIR0Tk03Xd/otLnPPjIvJAXb/vF5FDu475ur2GEZFARD4pIu+9xLEXi8gnRKTcPRbXx3y93qBcVz4DIhIADwMvB04BHwW+U1Uf2HXODwPPVNUfEpHXA69V1e8QkbuA3wJeAOwF/hS4Q1Wv7c/C3SRcZt2+EXi+qv7IRddOAx8Dng8o8HHgeaq6/tSk3vNEiMiLgT7w66p6z+OcEwDvA8bAr6rqO329XtuIyCKwqKqfEJEOrn6+9aI+2wYGqqoi8kzgHar6NF+31zYiIkBLVfsiEgF/BfyYqn5o1zkvBT6sqkMR+T+Bl9TvWl+31zgi8uO4+umq6qsuOnYY6AI/AbxHVd9Z7/f1egNzvWkGXgA8qqpHVTUH3g685qJzXgO8tf7/ncDX1wPba4C3q2qmqseAR+v7ea4NLqduH49XAO9T1bV6YHofcNW/6OdxqOoHgbUnOe0fAu8Clnbt8/V6DaOqZ1X1E/X/PeCzwL6LzunrBYlTCzeJAF+31zTq6Nc/o3rTi875c1Ud1j8/BOyv//d1ew0jIvuBbwbecqnjqvqYqt4L2IsO+Xq9gbneFgP7gJO7fp8C9onIz4nIqy8+R1VLYBOYebxrr3iKPZfL5dQtwLfVaul3isiBJ7r2yibX86UgIj8kIj9U/78PeC3wXy46zdfrdUItTXwO8OHddVsfe62IPAj8IfD99W5ft9c4tSnJp3AL9Pep6ocvMR5v8ybgf9b/+7q9tnkz8JPsmuw/Qb3uxtfrDUx4tRPwBSKX2Keq+k+f7Jwn2O+5Nricuv0D4LdUNasnG28FXvZ4116BNHq+TKjq7on/m4GfUtXKKfF28PV6HVCbAr0L+EequsVFizpV/T3g92pzsX8JfAO+bq95ahPaZ4vIJK7+7rloPAZARL4bZzryddu7LnW7K5dSz+UiIq8CllT14yLyku39l6rXS11+iX2+Xm8QrjfNwCngwK7f+4Ezj3eOiITABM5E4XKu9Vw9nrR+VHVVVbP6538Dnne513quaZ4PvF1EHgNeB/ySiHwrvl6veWp78ncB/0NVf/eJzq3NxW4VkVl83V43qOoG8AEuYRIiIt8A/BPg1bvGZl+31y5fA7y6HmvfDrxMRH7jMq/19XoDc70tBj4K3C4it4hIDLweeM9F57wH2PZyfx3wZ7XN6nuA14uLNnQLcDvwkaco3Z4n50nrtnZY3ObVOBtlgD8GvlFEpkRkCvjGep/nOkBVb1HVw6p6GOfn88Oq+vv4er2mqX2xfgX4rKr+h8c557b6PETkuUAMrOLr9ppGROZqjQAi0sBpcx686JznAP8VtxDY7evj6/YaRVV/RlX312Pt63Hzo+++zMt9vd7AXFdmQqpaisiP4BpggIs6cr+I/BzwMVV9D+7l9DYReRSnEXh9fe39IvIO4AGgBP4vH0no2uEy6/ZHa7vGEle3b6yvXRORf4lbUAD8nKo+mcOq5ylCRH4LeAkwKyKngH+Gc0i82Fzo8/D1es3zNcD3AJ+pbcsBfhY4CDt1+23A94pIAYyA76iFM75ur20WgbfWUb4MLgrUey8aj/8d0AZ+p17vnVDVV/t+e/2xu15F5CuA3wOmgG8RkX+hqnf7er2xua5Ci3o8Ho/H4/F4PJ4vH9ebmZDH4/F4PB6Px+P5MuEXAx6Px+PxeDwez02KXwx4PB6Px+PxeDw3KX4x4PF4PB6Px+Px3KT4xYDH4/F4PB6Px3OTcl2FFvV4PJ6bCRGZAd5f/1wAKmC5/j1U1a++KgnzeDwezw2DDy3q8Xg81wEi8s+Bvqr+/NVOi8fj8XhuHLyZkMfj8VyHiEi//vsSEfkLEXmHiDwsIv9GRL5LRD4iIp8RkVvr8+ZE5F0i8tF6+5qrmwOPx+PxXAv4xYDH4/Fc/zwL+DHgGbivAt+hqi8A3gL8w/qcXwR+QVW/Avdl4LdcjYR6PB6P59rC+wx4PB7P9c9HVfUsgIh8DviTev9ngJfW/38DcJeIbF/TFZGOqvae0pR6PB6P55rCLwY8Ho/n+ifb9b/d9dtyYZw3wFep6uipTJjH4/F4rm28mZDH4/HcHPwJ8CPbP0Tk2VcxLR6Px+O5RvCLAY/H47k5+FHg+SJyr4g8APzQ1U6Qx+PxeK4+PrSox+PxeDwej8dzk+I1Ax6Px+PxeDwez02KXwx4PB6Px+PxeDw3KX4x4PF4PB6Px+Px3KT4xYDH4/F4PB6Px3OT4hcDHo/H4/F4PB7PTYpfDHg8Ho/H4/F4PDcpfjHg8Xg8Ho/H4/HcpPjFgMfj8Xg8Ho/Hc5PiFwMej8fj8Xg8Hs9Nil8MeDwej8fj8Xg8Nyl+MeDxeDwej8fj8dyk+MWAx+PxeDwej8dzk+IXAx6Px3ONIiIvEZFTVzsdXwgi8gER+YH6/zeKyF9d7TR5PB6P5/HxiwGPx+N5HOqJ7bqIJJd5/mERUREJr3Tadj1TROSoiDzwVD3T4/F4PDcOfjHg8Xg8l0BEDgMvAhR49VVNzBPzYmAPcEREvuJqJ8bj8Xg81xd+MeDxeDyX5nuBDwH/HXjD7gMi0hCRfy8ix0VkU0T+SkQawAfrUzZEpC8iXyUi/1xEfmPXtZ+nPRCR7xORz4pIr5bw/4MvMJ1vAN4N/NEl0jktIr8mImdqDcfv1/unROS9IrJc73+viOzfdd0HRORfi8hH6vy9W0Smdx1/oYj8tYhsiMinReQll5NQEflFETkpIlsi8nERedEXmFePx+PxfJnxiwGPx+O5NN8L/I96e4WIzO869vPA84CvBqaBnwQsTkoPMKmqbVX9m8t4zhLwKqALfB/wCyLy3MtJoIg0gdftSufrRSTedcrbgCZwN0578Av1fgP8GnAIOAiMgP900e2/F/h+YC9QAv+xfuY+4A+Bf1Xn/SeAd4nI3GUk+aPAs+vrfhP4HRFJLyevHo/H47ky+MWAx+PxXISIfC1uovwOVf048Dng79fHDG6S/GOqelpVK1X9a1XNvphnqeofqurn1PEXwJ/gzJMuh78LZPU17wVC4JvrdC4C3wT8kKquq2pR3x9VXVXVd6nqUFV7wP8LfN1F936bqt6nqgPg/wH+nogEwHcDf6Sqf6SqVlXfB3wM+DuXkdffqJ9dquq/BxLgzsvMq8fj8XiuAH4x4PF4PH+bNwB/oqor9e/f5IIJziyQ4hYIXzIi8k0i8iERWRORDdykevYLSOc76sl1BvzurnQeANZUdf0Sz2yKyH+tzZy2cOZNk/Vkf5uTu/4/DkR1ug4B316bCG3Uaf5aYPEy8vqPa5Oozfq6iS8grx6Px+O5AjxlES88Ho/neqC2/f97QCAi5+rdCW6y/CzgM8AYuBX49EWX6yVuOcCZ6myzsOtZCfAunEnOu1W1qO365TLSuR94GfACEfm2encTSEVkFjeZnxaRSVXduOjyf4yTyH+lqp4TkWcDn7zouQd2/X8QKICV+r5vU9X/48nSeFF6XwT8FPD1wP2qakVk/XLy6vF4PJ4rh9cMeDwez+fzrUAF3IWzb3828HTgL4HvVVUL/CrwH0Rkr4gEtaNwAizjfAeO7Lrfp4AXi8hBEZkAfmbXsRi30FgGShH5JuAbLzOd3wM8jJvUb6fzDuAU8J2qehb4n8Av1Q7DkYhs+zR0cH4CG7Vj8D+7xP2/W0Tuqv0Sfg54p6pWwG8A3yIir6jzntbfQ9h/iXvspoPzPVgGQhH5pzg/CY/H4/FcRfxiwOPxeD6fNwC/pqonVPXc9oZzsP2uOgrQT+A0BB8F1oB/CxhVHeLs7/93bULzwtqm/reBe4GP42z7Aajt9X8UeAewjvNLeM8XkM5f2p3GOp3/hQumQt+Dk+g/iHNU/kf1/jcDDZyk/0PA/7rE/d+Gi6R0DmcW9aN1mk8CrwF+FjexPwn83zz5++SPcYuTh3FmR2M+3xTJ4/F4PFcBUb2UVtvj8Xg8Nysi8gHgN1T1LVc7LR6Px+O5snjNgMfj8Xg8Ho/Hc5NyxRcDtU3pJ0XkvfXvW0TkwyLyiIj89nZMbBE5JCLvF5F76w/e7P4AzkER+ZM6CsUD4r4M6vF4PB6Px+PxeL4EngrNwI8Bn931+98Cv6Cqt+NsZN9U7/954NdV9Zk4Z7V/veuaXwf+nao+HXgBzvbV4/F4PFcAVX2JNxHyeDyeq4uI/KqILInIfbv2TYvI+2qh+vtEZOpLfc4VXQzU0v1vBt5S/xZcKLx31qe8FRe5A1zkjvfX//85zkENEbkLCGsnPFS1XzvpeTwej8fj8Xg8Nyr/HXjlRft+Gnh/LVR/f/37S+JKf2fgzcBP4kLKAcwAG6pa1r9PAfvq/z8NfBvwi8BrgY6IzOBC5W2IyO8CtwB/Cvx0HeJuBxH5QeAH65/PS4NpWiahsEpJhaK0TERlYUwOwGyUMKqUgc1RlLkoYVhCqUogQhIIWaVUqjRDw1KxzlQwSaWQa0nDhAhCz47pmJQN26MjbUpVYiO0QhhXQmGVXC0A7cB902dQuTQFGIwIuVY0TcjYVhgEBRJj3DkiWIXcWsZkTAYNxpVF6vDccSCUVhlpQa4DpoMpMmsJxZ3RiVyhnM77O+U1G7oqGZVKJ4J+CZERVGFsKxpBgAEGlaUTGhSoLFSqWIVWJDQCy1omNEIhqyAJoLBgFUIDWeWc00MRREAE8kqJjOycQ33f0EBZ+7KHciFYe30LYgPjSlGFrC6rNFSsCrmFxLhnG4FeaRFgKr4Qvry07jwRmIgshXVlXNZ/I6OMKyE2kFkIxOVDcPcUYFAqGQXdIKYZKKNKCA0ILh2DUmmFLq9wIT0AqXEZGVthvRyjKAtxLqnShQAAIABJREFUSmmFCiit0ggg30mPe2apoOryXyrkVunbES1p0AyFUl05BwKNQBjVBdYJYWQFAwxLZTqBYeUSs16OWIxTAM7nBalEdCNX5v0CkkCoLEQBtALLqBIyK3RCSyBQqjCuXNtaKnssRG3SwD13NRMagTCulFa4XYfC2Lo+oQqFVSZiV7fjSuq0WyKjlNaVX2xc994qIlcGwFrZJ6+2ALi1uUgSVGzk7iEbZUEqId26rRuBUFwdKUIzsKzlQid05ZgGyqB07bobVmTWIEChrm3GRqnq/7fboBH3vxEo7XbelDgQGkYp1OUPcf0qNkJVt/NQ2Gl/BgiNazMC9AulxNIKAyJRSt3u/65eh6UrI9nVL7JKMSIkxt13oxrSlAaRuDY5KpVGKETGlUE7VNe26rLczt+4cvkZVhWtIGBQWRIj5HV9jWxFy4Q7eYc6HQqZtaSBwarWfcmlKRQhs5ao7giV1m2qPq8ZCEXd5wvr2vZaURAREhqXvrAe87bblQgU1rWrZj1AjCqlG7l2HYn7nWlFQcaEaWHVHT+fl7SDiKBuE2Vd7mWdBsHFgq30wjizze5+BG5M0LotBHWZ5PX5ps53qx7Y2qFlXLnRfKuARijklRLWg8J2XYi4us6sq+flYhOAUBKmw5SgbjuFVdqRK4ftMXI7PXnl2uF2vnr1O202Ssgql9aobk/jSmgE7nlVfX1at4ftnA9LJSNnVK1yMUYSrGZMBAskgUHrPjGoKiJx/cgqrp5wdSwCtn53tCM3zu0eYwt7oW1Fdd4qhZVynVTaTIYReT2eFta1gd3jI3Lh/bTd74zASrnBXDi509a0HkPjwLUZgCRQssqNw9ttLrfunbpRbVLaEZf+fMh2miNA2Z7WpME0FQVF1ds57o49cbAWIzFW3dxkIlhgoFuUdljfI0QV5uM9mLrccuveN1Zd+92uh0q3+6LrR4orh8o+vgy1GywwGbvxoVJhq6yYjIKd9rVcblFW/ce9HmAmXNwp90KVggJLSUhErsOdvFwhVlR17ko+4EvhFa94ga6ubl7y2Mc//vAfq+rFk/0dVPWDlzCNfw3wkvr/twIfwH3D5Yvmii0GRORVwJKqflxEXrK9+xKnbveQnwD+k4i8Efc1zNO4mNQh8CLgOcAJXIi+NwK/8nk3Uf1l4JfrZ+uR7t/hheltnB6NWWWTSkqe39jHelbxkD0FwJsWD3PfhvLh0XFKMn547x18fBVWspypOOKWTsDRrYqNouD5sylvPvM7vHbi29jMK06U69zTnCU2wp8PHuLrWnfy3v5f8tLka1jKMg40U144qzywaTg3qjiduY70VTMTAHxktU9ByXTQJA0CTuQbPLc7w0NbA1pBxNhW3NZpkFVKNxIyC6cGOQ/wMK+duIeHNnMMbuJ0sB2xOrbcl5/hWP4hvn3qdXyuP2IuTggMvHTeldHPHv9LTP1a+/7ZF2MV7l/PedliyF+er1hohuQWHu71uWeiTSsUPrY24MV7mmSVsJkrW4VlUFheuCfkmRMjfvOxlHumhGN9uLUDpwYwrmBPQ3howw2Os2lAHEAaCMd7FYstQ6+APakbyDZzZb4BK5kb5Pak7mUBsJG75nG4DQ9tKlkFnxtt8uzuJHdPKsNKeKwPR9pwbgyNAP5qeYhB+I5DyU77ODc2nBq4l/83LY5ZyiIKK6xkhkJhIbV8dtNwqA3H+jAZu8l9KEIzVCKBDy8XHNWzfMPEQZ43VfKZzYiZREmMMiiFDy8XfOVcRFDPHM4OoVsvSG5tlRiBh3ohv7P6IKUU/NT+u1jJDL1SOD+yPGsKHhu4F9liwy0IVjO3mNzbgJVMODO0fDD7DF8R3M3zZgPWc+GRzYJuHHDPpHDfhiuvl81X3L8V0QiUT6wWvP6w8OkNN1N+5/oD/OzBO1AVfuHEKe4M9vLyvQarwgfOWW6fCFnPlP0teMH0kPs2G3yuL7x4LmcqLlnJIh7YikgM/Mfzf8FP7nsxd3bGAPz60YS7pgwPbyovqL8ru1EIj24p+1uG3Crnhsor91b0S8MDm4apBO7u5uxtjlkdJwSiHOz2MMAfn5ljPXeTx7et/Q0n1t8HwP9315u4vdvj3aemAXj30jluj+Z4ZS1aaAaW2aTgvs0GhQrPmhjy9uMNXjpfsZoH3NbO+MhaiiK8bE+PY4MGocCZccCwhMOtio0iYFTCRuHu2QjcorkVCstjV87rWcUtnZC7uiVnxwF5vZC8b92yr2XYymE6EWYT5fQIYuMmYrOJa7uBwF+eK1krx3zVbIeF1HJ+7BYpt7Qq2qHlUxshk5Fru9vz1Ee33GT/1g6cHsLvbt7L84K72ZMGzDfgU6slz5oJ2dewfGrd8NWzJSdHIYV1k6JDTctmafjsJrRC+OR6nxfMtPn42pBDzQanh2MOtlLu7a/x/O4M7cj1f4C4XvQf6425YyKlX7hJ3tI4pxkETKchx/sj5tMURdnKK450I/qFUlh41rRwbiTMpcrpIRxswW+dXmZvMMlMElIpzKRCr4C7J+pnGjg5NDyyVfLcmQBVuHe94hV74eNrAQsNeGDdcizb5Iw5yitaz2NcKi9ftPzisVVe2N1DNxLmU8tqbghFOT+CPQ03+eyXQr9U9jfhka0Lk7avnbM82AtJA60FAkKpbhLWCl2/f6xnnbApNBzrj/jKuSZW4Wtnhzyw1SA2yvvOlDxrJuZYr2JPw02YRyU7i8XbO8ojPWEyFv7z0h8BMBfcxt+fu512CKdHcHZgedG8cHJomEtdWQ5KN3k70bccbBsCUVbG8MH+CSpK3rhwhGN9JxDa31Q6oeXBrZB7Jkoe7QcMSjdeP62rbBVCUWf9EysFj+ppPrP+Ni6mmR6iPzrK13XfxOFOTKXQDOGjaz32RA1iYxiUFc+djRDg1NDV36hU+oXl6xYMJ4eGblQLVEQ5U88T4wAWUieQ6ZfwluXf5c7wRXzr/Bwnh66tnh1anjPj3mRruVu4BiJs5MpW7vrdRg7NAN669gd839yrmUmU82MYl3BqUHCgHbG34Z55uFVydBAyKIVeodw9oZwYGpZGlt/r/xGrvU+htTDvUkThHGDJC/ex8lu6r2RTz3Fm44M7x4tiGX2SxUCa7Gc4PgHAi7rfz4eqP2Vl6xP1PWaxWvJdi/+AduSEPsd7JS+YCxlXMKqFjrFx7fj8sKIVGWbrd+yvrPwBq71PPe6zv6bzRr71QEpuXZn+2dImr9o7wbB0i8+3rLyPc5t/84Tpf9XsD7KVV6SBYaXIOCvn6LPCjO7nuP3kTl6uDOXxK3jzL5nVlU0+/OH/fMljYfT1TxORj+3a9cv1fPaJmK+/I4OqnhWRPV9qGq+kmdDXAK8WkceAt+PMg96M+4rn9iJkP3AGQFXPqOrfVdXnAP+k3reJ0x58UlWP1hqF3wee+2QPVyxTiTAZxeyVaRJNmEmFQ52Qrp2ga92k/PRwTNt2WLT7dqRQqQmYjA1poEwkhmYQMBNbFuNncM+UsLcV0tYmoRHSAJ5ujjAZw5Qc4Oh4k7k44baOMLbCRAyH2iGHGx0ONzp0I+hGcHe3zYRp0ArdsxaCLpOxkJqQZhBwsJlye8dJe5uh0I2EuyYTXta4m70N2NeMsSjTSUgrFBaahoOyh+n4VqYT4bZOg3Zs2MhLzmeG85lhTm7hafpcnqbPZatQQgPr1ZjIOClfM4T9TcgoCGvJV4RhXAlpoDRCaIWGyAiTkaVSoRMJj2wpeaUMSzeIb0thhlXFsKo4PSxYHTsNi8UNWLFxko3MKuNKaYewnllGtXrg1MDSiZQkcJNi99JSIgMJEa0INgthIxcnRRe4d21MYsAgtIKQxTRnMc1ZzgzrOWzlltLCYnNIboXEKK2wljzi0jyuoBu5yed8Cq1QWRq5fE3EIYmmbOZKEigrY0tVS1LakTIRhzv3EtxCIBTlYLOiUGFUl+N+PUCiTXLrrpuMlUbgJhdTMaQBrGbQK2AydpqUVmgJDSw2DRN2lsIqo8pNGBuhobDKuHJSs8Iqg8rQCbXWMrhuXqkylygDu8J6HtArhaFssVSM6ISWYwPhWLFGbpWzw5KtQsgqw1ouzCZOsjgsAzph5SSYGXSMG4Me7qc83E8ZlBUrY9cGLG4hsDJ26cqtklfQiYSjg5DV3NCNhX0NS24NozKkExUsZxGjImJ1lDpNVaUMSmVQLu/074+uRSyNGjv96bj9JJm1bBWGUWVYzkLOjmJi46TguXVl0IkqLMJmEXJy4NpeGlTMJ0U9gdtiJlEMbqKWWTc5WUhhPlUSI5T1hD8QSANDbJT1wjCu3GRxPrHMpIZnTFTsbTpJWTt0Evc0UDYLJ4ltBsqohLNlj0gCxpUyGVnmUt2RTq/lAUEt7Q/F3cuI0wZOJ0IkTkoaa4P5RsBzpi23tUvGtmIjd89dzyyxscTGLbaNQDcqqRT2Nd3WNjHdCA40GsylhiOdxo4Ee7EJE5FysOUm7q1QWGzA0ydT7p6wzDdcPU5GERNxwEwiHOk0GFWW1awgDQy3tJW7JoW7Jl2/Wx5bmoEyGbt+tz+YYi4NWRmXtCPhmRMVM4kwl1TMJRWjSkgCN3bk9RgzlQQ8vdvHiFvMTySGGdOixRSqykJTiI3lOa05WqErexFoBBfGlclIySy0QyUNnIR+Iha69daJKvY1LMNSWEgtj2wWLI0srdAtgBZSy2buhB4WaAURk5ES15ofcNrAqSTEKpwejVgdK0fabjxNA1hoQGaFvQ0n/AhNQmgS2jpBM4Silp6PK0szsAxL19cVODtiZ5ws6nbZCKFru3TsBIoTbCw22BnzKlUKKxhxi4TJ2C1Kp2Kt+wvMpiEN3f3R7M9/t4LT0BpxGthWKDx7skNsDLdNOO13YYXjfad5zuu59HQa0A0r1rPtRZ4SCsymwmwq5JUb87aFQaqWtjaxOIGQEcgqS6vuR+NKd6T5k7GwnhfkFcwmTus1Ee4nMrCYVjva3efORnQit/ApFAJx+W6FrhyNuPGmEwmDbOkJFwLUNV+UG/XYL/RZJZE2Sbywc1xRLkx7Pp8g6BIEXcKgsbOvb3Mqm+1o/ys7IjCp05wYtxhthG6OMqrcgmh7sb6tiZmIhZWxMqjtMB7v+QCpCUkDS2Rcv+iYtH4nbmuqL90WdiMIhzoRcSDMxQn7dJEZ3U9bW8Sm/aTX39golOWlN6fVeP6u7ckWAleEK7YYUNWfUdX9qnoYeD3wZ6r6XTh/gNfVp70BeDeAiMyKyHZ6fgb3hU9wH/WZEpFtFdDLgAeuVLo9Ho/H4/F4PJ4vC6pQVZfevjjOi8giQP33Sw6qczW+M/BTwI+LyKM4H4Jtc5+XAA+JyMPAPO4rntS+AT8BvF9EPoMTkvy3J3vILXqITiTMJAEWpa1NnjdVENWSY4PQL6ETRtySTNI0UW2baQmMsJ5ZpmNlKnaagFaotHSCI62M/U2IJWChISyPLZU6e+/bZB+zQYu9LcOe1DIbV6SBk4AfaAUcaAUcalYcalbc0VUWGzG3dUNEBItye7tioREzKCumEicR2NNwUrCJSOlEyi1tcdIUAwdbMWtZyWrmJMsGIaVdS/6EyRgmY2f6k1sYyAaxBMQSMCqVW1olYxkTirKvGRMboR268unGTpLW0/GONLMZOlXktk18rwxpRU4Cvm0ruNCAAy2nEt4u5+kkZLFpeFrHctdkQFHbOqaBsy/ftmFOA7dvPXf3HJTOdn11rHRCaEeGrcIyGSacHTppzcrYSclagSXXil4pPGYeIw0MaWBJA8t8YnneVElu3TUTjYwDjZxAnGbg1lbJdFxicZLCVui2TqgsjZ2kpBWCokTqTG2OtPsERpiJLUdaOROhpRsL/dJJjre3duhMlMCZrkzHzo53wc5TqDAdVcQG9recVNL5CrgCnkmcxGoydv4Maa3JmNIJKnWSzMgojdAwKi3DStjbDNjbDJiJnTgoEFBV+qUhFGeiEkubW9sZC2nJjJ2noGQ5C1hswLNas4QiBEZq29ySfQ2LEYhEWc4ihtW2pgEm7AwzcUVinLnU/lZEZmF5XOz4YIQGXrrgpOuLTegVLj9ziSUQpRNWnBmH9MuAySQns0JhDZUKwwoCcZqaOGjt9O+FFNbzsNbMQDvYg6qT+gKcGRke7EX0SqFfCOt5SBoIZ0Yxy2Ph1MhJap05lmVfe0BmhYMzm0xFlgPNMfd0R5wfOXOFcQW9UljJlFGlHG47SWVe6Y7EtRm6trJRGAaF0gorJiJlIXXtbj61tMJtjYKlsK5ub0kmmAidtHJsha0CTvZLShWWM6EbOenpXHLhxTGXurZ3z8SAQJQ+qzRDJ+U80h7wjKmUgy3Y2xhzsB3QCCwGZTp25TMdF6RGmYqd5HA6iZhLLLOp0ImUudSZIN3ZmKZVS7AbYb0Fyt6G61PbbTIN4FAnoF9YZhJloeHMA5tBwP52QCSwNy2YjCypURYahtQ4TVUnVAq1nB0WHOlGtT2+crh1Ib+t0BIJ7GkYFlLLmSHc3oGtImZ/E6bjkk4Es2lEoin7W8JMAu2w4pa260/NEJqBM+2JBPY2XV4CcW20Vzgt374mDAq3zadjAoF7Jkrm04KxrZC6hx5olAgX/KimYqEbBzy8BfsblshYxpWT3seBsCe1NE3EnRNOYxgZIa61gKPKSalbodCQKRoyxaKZJDXq+qwRIiM063FmUArLY1cv4wpC4zSkE5HTFCVErAVLxMZJ/I+0MsaVy9+tbSWq675RaxQSoxhxY6nblD0yccl362D0GAB9HVNZWB5bZmKngSrqj5hOJSELqeXWjtMqgvNJ60TORj80rh+0Qnak3ZFx75Ztn57K4jTdUUJUayxCEXplQSAXJN6xcWXhxiRXPpOx0orAUjCulEZQkQbCVCIcaVUspJYjrYojrYqq9jvb1pw1AzcOtyNhqnGEZnrwCWYaEJgU1RIRQ5rsI7N9Ch0SmBiAotyo28ylrKQhDrvEYZewPh9w/hrFOlE0s/0U9raeW5sZuv4xqh2XRqWyJwUR13ddfzE0AmGiNlOdCPcz23n24+Zhqepj2M6/K8fJyJJZp+VqM0OrcfgJy2FpnJFX7v3VjQNOyin6ZhOLUtjh4+Z/N8Y0nvSc6xLliTQDXwzv4cJX5neE6l8KT8liQFU/oKqvqv8/qqovUNXbVPXbVTWr979TVW9X1TtU9Qe299fH3qeqz1TVZ6jqG1VrL5snYKjFjg3hYiNmMkw4PYqYjGB/3GF/3GEuUaZTpzqbiiM6YVWr/YXZhiuash7cKoW2tkiMJTHKgVZCN1JKq3TCkIVU+ZTey1QccbJfsTfNmY4LKnW2oc1QaYbOaSuzwnJ2wUSiG0EzCOhEFe3I+QE4JxynpmuFymxiOTuknrBWlNbZVx5su0XMaqYc6kRM2VmsOgfDULYn3M7e2WrFEhssscEtbaFS4bZ4hvm0oB25gSAQZT5s7zi9lVRMxc5edjF19pidyDinw9KVUWyE+YbBKjsOnHHgXpKVKnubhsMty3yaM5c40wjF2f/PJZaJWGgGzjTCOY8KW7k7vid1jslSL3AOtgMiI25x1SjZ0xCaobOZvLPborBKpAlTSUA3zt0WlVQqxMawtwl5GdAMS06PQwor5NaQGFeXAL3atOXYwE3sxxUsjaERGhrETNcLtWYAS5lhLQ/plaZWu7vJ30JqGVVKK7QYXLkmtd0xQDd0A/9aEdCq1bOlUpuauIXRdFTVjoN1m66cI+OG9CjUqcoT4xYM7Sior3NbqYa13E0WSlUmoookUE4ODYFEnBzGGIFVc56EiM1CeHpnxP6WW5y1QkO/cBPl9cKQWyEyllMjw1IWEdWmYIXkKM6heFwJM6mze76lEzOXVKSBm/TMJQUzcUVWOXvwvQ3Lc6c3mKknp99y4DxTcUFVT6zn2wM6UcFtbTdYjkol3TU5OTeGYWV2zHUqnN9EpcJa7uy6bV2egWFHBT4dl9zWrpiNLY1QuKM9xiLEQUVuhapydtdGnJnHobab4MdBbWLDtuOz24aVMz9oBspCUtYOqrBVWJazkGHlJvih1PcxWi8IlPm0YlgJU4nZMckZlIZhbZc+E5e1wyS1v4GbSKdG674KvcLZZT+T59ArYDkLaETlzriVVaY2r1NODJ0gwTnJBpwYugXmkVbFrV1hIrI7z2uFyrGeG4c6oaUbWSJRInH+DluFoVcGHB8GBAIzCcwlyt5WQK9w45YBDnVCxqUTRmwWQd0PnQngZmkYVkI7tBTWEhonHMjrSWulwmYR7Fz3tG6+43S+J4XlTPhc3znCb489rVCYZpJhKfQKZw42GTtBSmq2/XvcBDsUmE3coisxzsxks3BCvENttw3LkGZg2SwMJ4cxm3bE4Y7r60tZ6Ex4BEalpV8o48oyrpQzY8O4ChhbYWnkTLQicYuVQenyvJE708q8go2cnUVjJGm9mXoBauiXbtHfL51Z2nZgglbtSDsVO+fqsXVjZywBq+VRDM4XYLnus2ntqN+NStZz1y6zSmmGlkd6hr0Ny96Grcv0iW3cnzcxxWITphPDyaGwPM7JK4vgFlgbhTAVu7TuazozzbyCR3oRK+OKychyqJnXAhi3MHAmoc7Rf74BE8yxXuaMK1iv+3Vsgh1zOSOwljm/ulaozrxNtPa1gkQ6dCLolQGBKEsjl7dutG06Z+mEFVW9AFnPlNhY1jPXZw7pPX/LTMiY5PN+l9WQKJwGVayWGAxju8U4Pw9Ap3mr8xeQS0+30miCNHJjWxROk8QLTEqTTrKXwKS0GoeZaT+dQ/YO5lLlM+vORLdflkTinPOP9Vz7d33RCXOSwAkJOxFM6yIT4b5LPh+cALCohQ+ZhaHm7v0wdoKbabsHI9ETLozWdcCwVEaVJa+UpnbItMfZ4AShSZ7UZwLA2tGTnnNdok9oJvSEiMhvAX8D3Ckip0TkTcC/AV4uIo8AL69/f0lc6WhCHo/H4/F4PB7PTYoi1RenBVDV73ycQ1//xafnb3M1zISeEvZEDfqF0o2dZCy3lrmkIg4unDOohMoqM4lz0jszdirqUWnZyJTJqNoJlVlYoW1ixlXAoBQGhbpQdIG46DilM9E5Ox7TCA3DyrCcxZweOtOITm12EojWDksX1JxrmUvnsHSSzqWqR6+AhaTi9nbJ8him4opCnUr55ChkKnFOW1MxrIydZGNlZGlK4sxuaomwbNv04FSmkUZEGhEaONoPahWeU5P2S8UiTCUBijAq4enNaQalcKSttENLKFpHJBHSwDnQRoYdsxVVODdymoid56qTwHWikkCUdiR1+DcXUaUVCufGhvmGoV8o50eWxaZhOnH33MotZ0dOcrOvAUlgGJbKWhHQK5wUCuCZky6qxB67h2YIS6OUpVFKWJtlzDcNkYF+HjMoQ5bG1OlXImNphcJSJhxqVbXzr3Nqa9Xajm4Ee5KU2AgW2QmLuFkaxtY5rCX1783SMJPATFzSjZTVPGAiKjHiwtpNxheiQIwq2YkSM6q2/yppYGsTAVjNnelZvxQmtUPf5pwYOi3TqFQWm4ZBCZu527ph6cLbBkpkDLFxTpCdSDEE5FY4PoyINOF0cJLcCsMqoBM6s7apRFhswtlRSitQ1jLl+DDlOZMZm4XQqU1D+rLB8WFAI3DS1ru7OZOxckfHOeHm1pkm7W2OaIUuc2kgrGRCKy4wAstZSBRVBGIZlK6wG42cyeaYPUnGVOzU9vN6QSp133pGYYXVzG0TLLCaFcwmJQcaFTMJ3NauqKMOspxFbOTK3saY2FhaYVVLIl3Bb44TJ0HttTjQdNKpUyMXQnYusTt1KwJTMWwVbtvXjNgqlFOjgLUiIBSnMVB1EaiO9515VTcq6ZVOe2LrNjcZFXUZKYvNgMLCyaHrT7d1I2cmVQonBy7KzUYRMB1bpmPL0lgZVMLJUVzf00VqmYgsS8MGSyPL0zsj/nq16UIsZlHd55zjqNbt+fTI7Dh6LmUBW/mFcK8WNxYmtSZiLXdal8wKZ0YXHFh7hZNOZ7UA1dSayrPDkm7kTE5cBB835q4VASuZ00Dct66cHAbk6rSy67lrV8eHAZ3Qsp4L67nw2EB4qBdz94TlxFA4N3bai7Njw6hyJnjruTPtWEhSojpEaK80LGfC6aHTymwWhrzudyuZMCwNZ4fWRWVrWnLrnPW3y3ktd+3x9Kg29ZOEpZE6LZd1oYlnkojAyE7o41YonB1ua66U9azks1tDPrnuQovOJM5sb7HhHLLvnNDaDK8OE6whgYZMJu5ds+3gOigtg9IFdNjIlenYlUEobqyfjF14zUZYh6oOZhiUF6IepUYR3Htrqwip1EmBe3UIoTQQNgvDZmGoVHcCD/z/7L3ZjmTZlab37elMNvrs4TFHRmQyk2SRxSp2QWxBggBBUgmC+lLqB5Cu9AB6Ed3oCQRBN9JFA4JuBEgN9VDqVlWzmsVkjhGRMfjsNp5hD7pYxyySxawsgGh2FxO+CAOZTHdzs3P22cNa//p+Y8bfuMbOWnkur1qZd4/LnHFmtjLPmERa9+lcJFhv25rP5x2Zgeu26+dMmTt3XWTXRR4M2FZOTmsoYslxXhCS2pLlNIpZpwlJ3vekkors16sLlX2Xhf5kJmO4i4ILP2+l0vTV2vHV2m1xwuuguGo8CZHXNEGRVNzKfbbrWWx+7Z9H5V0G+RFKWbSyHOn3GZoDYmwwZszY3cGYwW/83iYW9WsW9WusrtA6o3Q7gixvXjEp7rNXPGPH3OcL/QverOH+QGADh0XOVau21dEN7ngjby6MXJd5JxVc9S3bvZEq+nEh1+HADrjuNHuFIu/X8mn+YEs7+qZIKm6Ru3Kf5O8pND42v1FR+aYwX5OCfqciJfDhm19/R+I7exhYhcDKRyIbNrsoi2ad4uPuLR93b3sMZuKrVSdM4VaoJ5EN6SD2rF5ZDGJKPF87Fl5x0Tac9jrFjYzDIAuHUTLZvlgZBhYrYbBEAAAgAElEQVTOarac/ZQUqadMLNrIV2vNvIvkRnHWGsYODvSIlOCrteG6n/S+XDlCFPlIZYTMMutEp9yGyNORvP8qNb/GWnaK7YJaxxmv9ae81p+y8GpLT/psmeF6veRFI/0CO5nQLkTqIyz2jRRGqA0yqVoli8zS99xrpOwtGmNDaQ1XbeKfXzqaoPFJkIKHReTRIDHpaToReLWM7BWKX61umPUl9DrAk7Hluu250Y3itG4EPdcJF3nsRPv7YqW5W0X2XcHnM7+l+ny5cvzTCyeSraCYtRlzb3vikeKyFX36WS0c/bnXvd6/17EiUq/CKOoQ+XTmebMqe8qNyCgynThfe6xOPB00PB00VEbK0wBjK4OkDlJOn7VBUH5RNvpv1rLZ6/peg4nrewgUWw31jovs5wmnNEOdURhZNJc+MmtlMdxQUN7UGSOXOGsUdQicNU5IRmVgGCc0EQYm0amG3XBISPBwsOw3WXKwGVj4eJ7xfCVygr+80b18Q77zNIMiDZm6xGHuOcw9Tic+GLbsZoG3jWA6l17x6XxIHTTDXjO/myWskesWgWWd9RprkVZ4r2m94bTJOSk8B4XmVL3cPt/zWG/pTIVJJCIPBjmXrfz+uN8MHBeRNorkaxN11GwEW4UJdFFz0eS8N+y4bjJyEyhMePf+OjLrRLYnkrR3mvKXy47c9BuJVmH0xochUkehfFx3iv28JdNyoK2syGCMks9o9YbvLc/adStSOqOkP6EJm36TsJUZ1l7Gw8LL37BKkh4DIxvYTCte19lWlrbxTrhoFRcNNFHkSLmGt41IIy8axYOBbCB2Xez9K+QdfFJcNnDZCNnroIC/uJKD6KyT58AoIUW9XolsxeiNP4okEC47zV4m437ja1GHyBdL6PA8GBpmrchnQpLP7PvX6TpxUgRuOkmYXDWyWeyVffx/10I/OSgS502D04kXC9GDv16xJQU5LVpy3/c4vVhbmX914l4pa8Rlq7lo5LUK8lLARatokmfeiX+A7vXte4XisDBkRjHJDY9HkmRYBc1Olrg/lM1kiIlVCMw6mLiw7bNqo+LxQD6b1XAQDzmIh1gtY6QOqu8D04xs7JNT8r2fDTvRx1s5lBktvUa7LsenhrGTw1UdRQZy2jiWXtNE1c8zcm8+X1rqkLbSmzfNmrdRuOhfU+z+Wiy6gFNCJDK9DG7WBtog3hkLD5/N4ZP5kqsmsWMz6ui5aBROa4YmcZBLv9UmMi30tQdVwzQDi+Gw1Fw2iUWfgBs6ST7UXv52YeDpsGNkJTm1YeXv57AbDimMYuI8TT9YTmvFdae3NKGVlwNl0+/Lnq8si07WpbfqOVq7b/z+IAelLtQ4M8DaHUJsxeeCY4r8BAgc84xBce9vfA9rKqypyPWQlDzXy18Q+j3IxNzFkuNSTq5GFEbQobP+wJUZaGLCaJELPR22lEbuY+gv650S7qZDDsNvyoQ2zBanBS2dacXGbWLWH/LfG3hWeslhevTrv/sNPQBGwWftJQCRyF66R5GGOF2RUve39g3E2Hw3+wYSEPw3v/6OxK1M6DZu4zZu4zZu4zZu4zZu43cRm8rA3+H4zlYGfql+hY9SLlt6z0Kt+HxpUCQem0Mem0Oshtf1msJo5t5TmA0PPQpj2Evme5JJhvmUawqdWPnEnbLgQZU4q1t+fr3ktIbDeMjEShbBJ/jRtGY3E7qORl6bTNfCw9xvGgSFxBCSZN2Ugp1c3GW7JA11e1ng7kCax0Y2MXGSNb9s5KTdRqH9lGRb19SNE+zbdRTpjf4eVhX9S0x3AF6thNIwsNJgeNVIubswUjbdlP02DZQRoW+kJM29qyBNSnWQf39Ybogp0sA8doq7ZeKms/gED6uOo9wzdYGBEWpBZcS1MNeKkSq4biNHRepJEyLHmXXwqqcIHZfyd8eZ4s0aXq4NTUwsOsXbbonRiuvOct1ZSpM4kD5DrtvEOGsZWc9+DlMXebXWNFHThMg/OW233GqfNo6UQhgpjDQZNzEych17heIgT5w1mv0scKeyPae8Y5J1ZH3D4qwTeUZhghB88kxIIrqvurjeX0ALzWPYZ7uclu+6cQc1KtEl2M9zMq15VIW+GVNz1UQOcvoGUZEYDaxkoX+wk+OU+BIYlShSyS9vEp8sFJO4z7UWs5wmGjKt+GoZybVk/yOSWbKannaje4mQkHEWXDDrFKeN5bSxFFp+RyvJoIc+460QqdTYSWbzulMYI9z0oUl8ejPml7MRC2/4eK755GyXy3XBwmtyk/jBpOMjPto+3w7LWSNN6zFB0TPRu94pWRpD4azRdFHkBIVRLL3d/pxRinlnGbiO2DeRXrQZny2GvFqXLHtZD2wMm6SecK/a+B4kBtZw3cj/frOWeeL1KvIqSXasNO8qEBMbeVB2hAgj61l6SxMlu3m6lubKjfxwnCkO8pZpphg4xdQFjoqGiQtMXODeQHPdaaYubrP3ax9wOnGvlzlVRrxD5r1pWkiqlyrK3FYYqcrUQZjkUjHYOB6LnK+wUjnr4ruq05cLaca1PXHloJBKTx1gPxcOvkjNpCo27wIDK9dHs3FlF+nO+xPL4yEcZ0NWXuaw56sVhYE7ZUth5FkAWAbJ4A6tkGlC70h7VkuT+FUj1cR18tv7+7BqeDp+5xyd6SQGboqeZgV3KpEkXXeWpU/kGi5beXVRsZt59vPERSMVjHEm8p+7hczf143cM6Mk+z/rZN51SiQ8xyUcZQVOK16GK5qg2Mk8AwtHeeCrlTwPN53m/VHE9P+pe8+VkU19UzVUVggv00xAE/cH623zvtP0ssLUQyRmVCYxsdLAfK8UmeZ1JxXF3Ihk9e5Ac1IExk6e+ZGN4nyc+lzh38DZd30X89iJrDH2WfsIHJVSbXq+bLhSN70jt+ZL9ZLzOvJZegVAbiIjFzgqWo6KlotGcdVpXq5zCgMGwz++PiM3MtZeLyNLH9jNfA+pkDVzN5NBvpOJ/4xVQvk6NmNigkVfoTUK7pbyHUOU7LmQlei9J6QKc1DIPNekBbkZfeP3B4hhvqWcDYsjjoY/ZMUVX7b/jBBEOvCGX6HR0mT818LaKaPiLqPiLovuDT4s2Rl+n6nLsLrgi8X/zbX/kgfphEfxEW0U+aVScNNGDjIBGIh/i1Qxu35NuWyl8rMOUolx35D7Vch1yfW7reDmect0wvfP2E6c8pn/J2Ruf5vdN/bXaVM/GuwTEvx4eEBmFHtM2GeHq/SCI/Uew/I9UIZvC2OGlPnRt/7M72f89g3E/7bitjJwG7dxG7dxG7dxG7dxG7fxu4iUUL+9p8C/lfjOVgZsctwbWK7axF7umPT8/dNanCt3csP3J6FvCBWX4YkTNFxMif1CMlOXTaQw0pD0y/b/5G7ZMslENw9wf5BjlLjyOmX4Z+FfkBklWLLxnFdrybw9rFoeVu22YbToM4YPqkBlDDetZ6fP8tUxbF15KyPNnJuMTxcVSiUuGzguVZ/dE13oOHtXJYhJMgWPR4rTdcfpuiMSOQr3OQr3uelgv4CR01S9O+fApj7DL9mF4yJuMacTJ1nHLkkmzPUj57JJXPRukqURFrpT8LaGi6bjopEm0b1Mfn/XBRZebxsZl0GLRr+vOuRGsK0bnXEX4awWdNxhIVnm90YFXVQsfeLlssdyRsnCFkYalu5UZquvzrVkJTdZxi5qShPIjTDhBzYx7wyTzPBolHGnCFy1knUaWMmyLLzi83liJ7fUITDvHLO+j6GLcN5KM/NJ0XHeZJw3GaeN7jOsAlWzOjL3gsVb+sBxIY2BGslUdn1FZ71pLG9drzsXpvyLtRWX5xBJCX61MNRB0wSkAb1vRN7orUNfVQJx3i2N4B071bGTK94fRVxy3Ev3WfpE7Q1tTKy9VEUmLjJ1gukzSvpIxtazm0X2e8deq3KOi7j1GRBWuWZkPVOXuFvKmBbPAHnt5onnS/lcTZ95dToydZ6V17xZRZbe9ixxxVljqYNmYN/lLj7TH1MHybxaBafqC0orn/ltIx4CV51mL0skFD7KM7JBMl51mps2sZO3rDvL/eGSOkqj9awTB+MuSUUKpO+mDopB/xFKqyitYpJrHg4Ve71z9G4WuTdQnKhdLltFYSVz+mJVsQiKq85gtHh0RKQpuQ6wW2h2cngwFB3/61Vk1rmt2/HcGxadoHC7KE3uru9PmDjRpRdGM7KBlbcsfeSv5o7rvsHQ9Y7Hcy/PTaalM8r0c2IbRZPdRkES7maeD8fCrC9NYuwij6rAoyrww50N+lOqg4e5VK6mWeIwD3x/R/FsFPnBNPGH05YPpxlX7aaap/nBpBO+e5Ts40fjhsIompD45WLBo0HFn+wuORku+Hu78vrRrlRK550w/DMtTZ7fG3X4KLCFrJ9T7+UDTsrIbqF5MpnxwbDhvaGw5qHvrQrw1Vr6r0ZOMfdSZXowkArgYdFjjXViFTQnpeewgGfllDul/P8fLxxOJUorkIG1T0xztcXnagUvV1LBO2sblj5SpZJJlni+yll66U+aZlItuWyVNETTsKbB9v4mRZ8Vn7WBVf85xa068Vc3wx5KIWuFBs4bTWk1j81PybT0rly3kj2/6TSzVip14jEhGfCQFEeFNCgvvTQQz/QNSlli6rbutVqX28xwE6UKeN3KtZrminsDg4+Jv7ruGLkk62oas19qlIK/lz+VOYqOykY+X5ScN5ZVMKyCeVcF8oLL1ChOzJShlWfxsJS1uo26Z9pL5XjhDa/WmtzAbi5OwkufyIw0wQ5tYC+D6zZy1igOcs9Np/qX2Va/jysr/TIxMfMKq3KGRrCa3xT74z9i3z3F6YpVe8HZ6heUTLiT/ZDOX3Iw/AMO1GO6uGZc/iaWM4QFQ33AUB8wcic4O8HHlpQS4/weTfuGTA/5Qr3guMg5LKR6tujkGWh6cMVhKZ4uc294s5Z+lspKha8w4vnzqf5Xv/H307Y/sm8W79f7gZO5c5KJkgHggftjrKlwTvxf/3pD9HUbmWaKt6uOlGQsztIKpyrOeY5YRn27m3OMa1brL7/1Z34vI/F3vjLwnT0M3Il3GTrF9ydp22R2vwxUX6uFlCbRBpk4xplm3NNOEmKGUxrP/YHwqscucS//QxbeMHJSThdzKkWlLXt54oYFh+kR53Xg8WDN1brgbiWbgZ/ce8tP7r3l2bDh2bChDon3Jxm7meew1EQS7w1r7leRJnnqICzkqRPL9+OipjKyUI2s0G6eDT1PBoHCGJZeNoDXas5+3jcjRrnBYsClOUkH2+/eRWk0A2m6q4Pw+rsoC3wdZFI4LBwvliIvGZjIRQO7uWLp5bPonoDRRZHcXHV6O6F/OM35cJpzt4xctIaDoqFLQoLookzCPsliIoce0zcBapxSHBXy3fPtwUMOUcKLlyZpH4VxPs2kKXknC9zLB5yuA3eKljtFuyXGdBEeDRL71YqQFMd54GElDaDC397wyw0vl4GRk4XmIA/ctPId71Sap+OCiCzSppcCLDrFrPMsg+m9KMRUaifz5DoxspFF56iDLJhDZ9jNfC/HSjwZioFTiIm7lZT0RzYwdYH7VcfdsuMwD+QaDkorEoEqctMZBk5xVMo13Mhmno6W4odRBUJKLL3hqEgc5B3DVNFF2YjftRNyZfhwLBuCsYMf78kFH1nPUeF72VHiIPPsF0LjCUnxyRw+SM+YZp79vGM/71h4OaAIw1soWCHJODnK5RBz3cqhLcs8TiUejRY8nd5wVK65V9WMM01hpPnz1VoOigMbcF8jYz2Kz/C9adc0SwzYwWk4LhrerBW7Wdc3X8u9H1jZTDZBbw9fpYU2yMH0usmYuo4/unPKwksz3XUrTaNDG7lq4DAXacfSi/Rt7HqWfhVQSkr1bVQ8qgKn6Qaj4OlQJCSDXiaU68T3Rk0vZ/IMbOSwkLE0ddIwLs3bstDLhlBxlHdMsnZLI9vNArsu9JIoua6VNewXNXeHS8aZ4biQZtyRk3FotUhjNoeiu2XkIJcF/L2hbGpHNnGYJwbWs5972l4m4FRi5AIjF7AKhjbybCQs+IueMrSfBUbW989Vw8PqnR1M7eEgC3x/suTZaM5u5rk3gEeVZzdrqYM8zx8Mhwyd4sWqoPWGe+M598ZzHlctTwcNBwU8Ga54OoYPx54/3L/kT08ano6WYipmYaefMH68Ezk4mJObyNNhI14PKrGbRfayxJ1SPFusEtnTbm/UN7JCZZq4yEnZMLKBt7Xh9UqaZmedNOSWJvXyP7aeLrWHhwNp6N9ssEcuMDKulw4ZrlvFfiZSpkInxg5OyshBLvPwjhqwo8QzZT+TxMw6SNLHaZmHRk7G5caoazcTLxqj4PHAc6fS5Cln4mQO+Q8OVhiVOMgDdyqYOM+dwtMlkQBuPSz6hvyjyvGn00eU+Ymsib2pFsgGWOuSql93Xi2lGfqooJcqKQ5Ky0+mKypruF9WLDqBX+RGGl2P4x0+X1qmmacycXvILQy9jC7x/hhGJuPewDGw9JtfgYM4nbZj5jCPzDvD0Mrct+OEwnZYIKajCQ6KmrlXHJWGP5y2fLbMtt4/+7lnaBN7WWQ3F0+Uo0LWi4P0gJP4hMTGbO7XzcMKM+G8+4Q99RCtLClFJmkXg6PIT7iuv2QcR+wVzyjN9Bt2KpGKCRUT7sZn5L3fgFKKSu+wO/ohbVxQpgEhvgNRnNUtp3VHQg6hTYCTQkhIhZHvcq8MXPfrsVGKKSe/4ROglMOYMcNMs597jsu4lfjmWg6ZGpiYnDKVNN0F3l9tP/vXYy835EbxJsworeKoKHicTykYci9+QG7HqL/hULW9GrFhUD7+1p/5vYzfA5rQrUzoNm7jNm7jNm7jNm7jNm7jdxIJbmVC/27iJJeGwjoqppnmpCg4yDsOC8mqjJxkIrokDW/Xrcgw1sFjlLCPd8qa3SxxVER2XWCSdqlMZGyleXJkA18sOmHs68RDt8sOI1Lv3PjFshJ7eBNZrx3rtds2tSoU9ypoo5RPC204GiwlE6kzcg37medNbZk6yawqJSXyyojL49R5CiMn+dg3Uu0x4SBP3LSJZ6OOLklWwCjFF+o5Q1UwVAVjJ7hIkJJ3QhoAJy4ycJpMw9takRnxIGijpo2aaSas5thjS2OCZ2NBkmklWZlV3+S38vJqo8hExnnDVSvs7K5viM21NEMPbCSktP1MSx9ogqA3Hwzg2cjzZBi27q9TF7lbRQ5LqdzcKYLIVPrf3csNXdR0UUqme/k7d+RBn7F0OnGnbFh5kT0oJZ/7uPCMnJaqgRbZy1EJB+U7aURIigh8PNeY3qE29ehS1yMMd7JEpkPvV6F4f/+So0Kyj19HD+5mm4oULDrJBDZRMcm6bfZx6Q1DG3vcq6Dgpi5wt2+yPMgFBbtBAx6Ol5JBtCIPyvpm5ISMry8XrUhItKIypv9Mik9mibe1uD1/tc44Khp2M2Gj72See/s3JBRNkDFSaEOhI6UJlCb0Y8Tzcp3j+kZGpxWfLCxOJ246xawTZ8zFMmfmDaOiYW9/QRc1j3ZvuFvBs/0rdooGp2X8iMvxu0zUviu2rsAxwSTt9kx7w90qctOJzKgyibtlYL+AyzqyVzRE5PoWRjHOWnbLmoHzNFGTF56f7s4pTOS4FIlYl6RxduTENVWeE8HiOi3Xe4N1jH2j6gO7w24mEo15J+X7kZP7XBr5HiPXMXWBTMu9v2hFsnZUQmFlfNRB5HtdUhyPlgxtYGgDr2txvX4yXDJxAavhexPFonPcuXtDYeDJoO5lcTDNGg7ywIfjFTsZKNIWavBoIGN0YDcISihs4LioGTmpAhwW3TZ7u+g58DtZ4GEVuFtKBW8/7/hkIdno88ZhVeK9yUyy1SP48d41i85iTWRgPQd5ZCfz7JTSaHlUSlUwJphmHmciMSliUjwaLaisOK7ulTUfjWruV2syG6h6PGyuFWMbuWhCD1oInJ6OWXiDT4rKBk7Kpm+2lYrNbuaZZqln7gvv/uFgzU/3rvnp3jUXbcbT8YIng5YPJ4mb0FIYaVKfusSTQcs0631BerTvcdFRWkE0zr04nF/6WvxbUqKLcj+HfSM+yLh5b1hzt4wMrWVoLXu5Fj8MIxnwyhgWXjOwqvd90OxlHcMeEZ0QOed1Z7hfJR7nE/L+/c+ajMNqRUoiJ6lsYN4ZdlxkaMVDpomKsQ2MbehxoQqlNHl2LO+fIhDJ9RClHE/Ghi7KhH237OffHvgwzcSx3MdNRaB3SA4CNSiUrGuliVQ2buctkLn0pGx613lLSCIDFTdzGDnDZStO9EObuOo096qagzywl0WWQTPrZN3ayQWUedNmfH/c9Z4Msi6VRl4j6xlZcdj2UZ7LOvSo3DRipm8gJYpc0JzOHWxlQ5ac3Iw5TodYU2JNwZNsl724x375PlpZJrrkcfwQq36Ts6+UY5hGDNOIAz2i80tKt0uIiQfhCQfuA56an1Gliv1SnOABTqqcsROIQhsFQTzzhqnrOCoi8977ZuNUfhNa/v7g0dZNWSmNUpoY18S4ECm0CbxeC7526ES+ObQi3S2t5ly/xugB2gxQSmPNuwZiZ3dFWtYlWtUwtIpEYu0j99J9Ls0pA3tAmd/5zc3aX4sQ27/1Z37vIvFbVwaUUv+ZUuqXSqlPlFL//e/qI35nDwNG9xO0TkwyMXuxWmgTqyCvV7Whi/JwPBga2ijs3L3cUQcIUVMYsXg/KloO1YRH4zmfLgyFUdwfrBk7i9WiQRw5zcQ6cqM5GqxYeM3CK1ZB8+XNhC9vJnw0nfHRdMZ5HdGk3vQm0KVIZgJLD12KlPYdh/y6UxRGpENNVOwXNXWQDTbIZquLivfHUGnLMij+0zsdlQnMuw2/PJFREnnno6AQtrJRaUsgckpY0RvzkKsmsJcrfnhwISSLfuy2UWQXYyc9EEZBoWVB2fz7WRuZtUIL6pJ4LLxaw04mi49PsqgW5p0hzCoofjXzlFaGZkiK50uog6YyqWdv0/svqH4BTBwV7dYoqY5eJrO8YTdvtpKV0xo+W8gm9KCsOSra7ebtujNohPJ0VLSsfOSyNbxYaa47xdILveSiTlw0spBmGv5gIpu5y0bRxI2plnDqfYR551gFWdRvVoVo9mNiYEUqtQ5ifHTTCR1mE+uguWkds07zurY961ykWiCmVv/qxm0PO5/MFV8u3vVFvL4ZohSctxaj5BBw2SquWsMsNhwWjmmW6GLkC3/JzKtexxzZz0VD7nRi6Fo+note/qq1tK1l1mnOW8vIbe615k2d86bOOW9NT8qRHgaQMvZhHmVzbuUwd1ZH3i4G/L8X8NVsxNnZiJW3hCAc+VWd0UXNQR7766E4LN8VMq98y7yDs0Zx1iga1fT3Mm0PD/JsfE0iNjKEfoE8yDxtTIwL0b1Oipon4zmXVwMGrpNNoos4JYvk6TrxxTKTzXJvuvWqp3F9sjAcl5FFJ309cpAzfLk0fL6Q8fVwsOJN7ShM5PkqpzCRy0YOTPtZ3Hpl3HSKdRDZyXVnmHeyjtx0hq9mI65ay1VrebPWvSdBxtwbVj7RRPjw5JzZZcFhAa/W+ZYGsnmWblqH0zIeVkE2/tKDsGbUH5YXnWzkChs4LOCmk7H3cLDi4WBFQqR0KSmejpaykQ5w01l2s8jrWkwNn69yZo0w9jWwaB0JOJguqIPpJQyRdecozDvzvbWXHh6jEm8XA94uBpytC0LSnDeKyWDNUbnm/mSOc56zJuNNXYhvQVQURjZN152QbXazltJEBrbjtMm3yZOXS7hsLVetYmDD9v7MO8ufXUz5s4spPzk4Z9Zm1FGzmwXeG1aEBCdlzcyL1NFptu9Zh8TEebpI/17yzB3nJcsucqVu8PHd4byJG48JWPWEp0km/UtiqCheIUsv8/aiN0kbu9T3Pkhf0sBG6qBYeE3Rj/lxpnm6d8WT4VJ6qlxHYeLWSPNFb6QWk4yv6078NxKKN6tIZRNNd01m39F0lMqxKifGFVeNyBAzo3i9Ft39V0t5/5ASK2+JvcnZJkmzXwhlaC/PGNmAIknPgBfTTY08Q9edw6h3MtShE9+CNvSffSV9Db+4kWf0TV1w02nW/ZwjBw2hx2Va8Wz/io8XDqPhorUc5NIHtvCKOpjeaE08O16ti20vzmvzkp8WD1E6o/VXJBJGZ8TUoZXjrP4rEoGUEilFjM551ay4mw9xqsKaksPSodDspXtbqdXXr+eNuuRGCX2sCwtyPWS/tIxMhkmWl/yCQmUYJXTBDSnQaUmE1SExaxNvazk4v6k1dwrPrFPbuU8je6AuLPr1I5JSRCm7pRyp/vVqLQaWi76XrzSBymoMDmfFEyGliLPV9nv4cA0IGc3hWHmhlt2EhlN1zjKeM2SPvy20Lkl/S1/B72ckiPGbX98SSikD/A/AnwIfAf9QKfXRt/7Sbxnf2cPAbdzGbdzGbdzGbdzGbdzGv9P47SsDfw/4JKX0WUqpBf4n4B/8Lj7id/Yw8Nl6xl4Gf3aR8EmyKJmWpsS1j6y9NMMeFBmnTdPz5OV3l13kuoV1Z7lsNXUQ5ntpDbn1hCQEnYHrGDnFpa8JSag9PgljOyXFaaM4yEXasl+u2S/X5NaTW8+DoWT2z1vNNDPs5Y4XszFjJy7Cn808153lphPb95gUb9dCCspMZOklS3RS1ly3fktKOg0LLhrFWeN4W2doBaUVukStlpTKUipLG6XiYbVkBrWSbMrIBax+5+C66AKPB4FV6/q/F7dOkLlOLHzizTrxZi3NbJetZukVszYxzTTTTPPZ0vB8ARfrgvM69W6qHbtZ2FJpJi6wl/f0oFZSri/WPQPZKB5UDb9aSJY7JLA6bTNgmZFM+s+vNS9WhiYF+X7BUgdh31dG2NxawXDQULoOo+K2+nK3bMmMVDTqoKn6zP1OJjKNF4vATg5tSCw6+dxGKW685umg4eEgoJXirHnHUe4SvK4lu1+YiNGR3cxzt5Ls1t1SGkLnXhwxpTp7CLMAACAASURBVDojTthzL1kdreDJoEH3kqrN+NzJJRP3L65zFEIb8Uka70b9vdtxkZENtFGJH4GVe56IGK2kwRbFSi0IUSgkIGMsIfc3s4H3+ibYYd+8VpnN+ybqGLhsrcgZbOD5spdFtIodF3lTWyqr2M89IYns67IWqdRlm3HReD6ZV5yvSqniZEIrsiYwKpv+7yU+XVhCL78DaFMnDH4rxJW5uhSZlZds+k1nUKqXbfVN6FbDrHNbMlauFYsm596zGzIXmA7XTEZrDiZLch2F3x3ZUmgyLe83tO8+xyqILKLqpRqupyoZrfiHj8+4U8q8EpJkIUNSPB2uqEzA6bj1jhj15DCfFGUPCthI0i4aaXytgzSd72bS6KcU7OUNTwbyvHRR8f98eYflOmflZWw+HIo8rsq6baXmyaAl03HbHH7ZKuad47iIWJXIDMzajMPxgkeV8NvvDpdbF/WxlcZCycLL+HpvKJSw90aCibrpndNjEmLPk0HLy5U4iy6WOT+f5dwvO16vMwrrUUhD7sQlDkvNWWtZd5Zp0TAtGgoTiAkeDgKzVYFSiXmdM95raKLitDEsfeLzheL1uublSqg4w6LlrMm5bB0xSdN215PMhk6xDHp73+r4rjG0NEleRcduuebvP3zFwAY+nGz8DITstSFeDaziqknbKszdvkkXpIm+DpFxprmj9hj2FTXTr75GyTPrdGT4NcnMwCnGLvRSLcWiCzRRxvHrNexnIsu7aAW8MLAy9goTuWwVL5ctz6/GzDvHUdGy7hwjG3ofi5b3Bp42Kl6sxGV5U6HtomKcaa5byN2UxfrTr62sgfP6V6TkKa1QkEqrOSzEJ2cnV5zXgYt6I68zWK3YyRX3Bg6jhCDVBPmeu7k845vm9M28d5C3nBQdpdUclRqnxENA5miRC3VRXJn3MnGmrqNiYMXfYeLk89wp5V6+u6ciBxNXcGm+r2zgTa1xWiRNG8d3n+CD9N4WQBLCEq1F6qNQKJ2hlOFR+hFn+oIQG+r2ig5PHSJv1z9nvvqUJiRWas1aLfnrW67MjqnSiCqNsFqh0DRxwU0T0Ciu0yt8anBoCqO2Fc1J7/mRG/G2mGaKvTzxqs6YdyKrkgqN/J2RcXQxkdkxAHl2TJ4do3WONZU0bbuOhU+clJEQE8ug++sojucu5YzzuxRf8xfYVDpSiv0aAUd6gk+w9BGjNCs143H6IW/9XxHjt9NzrBlQup1v/Znfy0h9z8A3vWBfKfVnX3v9t1/7zbvAi6/988v+//s3Ht/Zw8CVvuSmU3QxcVEnvmoW3BmKLXoX5fV6JYcCgyAYxzbhtGYeZAF8sao4ygNv1rD0gpT0wbD2cm+v6hynYaxz3tSWRWwZWEMdAm+WFSMri/gnMxiVDaOyoSpaqqJlZOGyVb0GOfHz9RmZFlLFkR2SGyl5dlEQhtdtxuNhYupkQ+a0SFuu24yDQur7McFM3/DeMGBUYi8X+++NVnM/HG/7B6wSLfOrVcPERY4LtptIp0VTKzg3zWHueT4f8qbWzL3itA5iyBJlcxei4E9db7C1lycGTtCl+4VM/hdN4KZzW70siFazMIH3RzVasdVDHmUlRsl7HxZy8HldZxRaCBEiSZIS+ryDT+dw1jh8kutyt6hog2wMF95QR83jgejPY4Jq3FIWLW00MtEFxVFRk5LgVG86y3GpOS46hlYIH88mcjgYZpqBlfe9aRM+Kn61yDnKPZURycBV67hqZXN1t2xxGtbB4INh3pltGf2qtVujoDqI/XtpNSm9Q4M+Ha4Y2sDSa3IjetjCyLWpe4pTSIKRfW/0zjTo6ckFu1nHQS4HjqOi5rJVvD+smZqSt6uOZVDsl5aduCuIwA7uVqY35pHN5U2dc9kqTmuRP2kth77SCNquS5FpT0bZGD0dFDW5gb2sY2QTuUmclGvGTuhJx5WgP79aZ2hkcX5TF7xdl+x/2LCXeSaTNUXeiSSsVexmia9W77Ske32Jug7yMji6KAeRqxZmneYwD+y4QJfoqVWJubfsZHIw2c0T89aRP3DkuediNsDYSIyKgfU8Xxm6pLhsHXcq6b8Qylfi/kDMBJ+O5Lk5yjsqK9dgFUSXPRmsGdjU998U7GeRifMMnOfOYMVBWWNV4rrTnDVCydro76eZLOZKwb2q7/VwQhSaZC1LL5vs48mCizbjsvEk4E3t+GImso7vjWpCEhznzmjNfhY4qVYsveFeteKoaMi10JhyE/mPTk7ZzWSOcToSoibX0tMyKBvaoGmD3vbEWJVQSmQdTieuOzkInzVCyZm6wKxzPBvJfPpktOSydbxZDDkpZCN7r6q5qgsqK8aFP91d8dUyMrEbLf1G+lBsEZqZCbxZVdTe4MZpe0gFwfIW2jK0IitZ1Vlvtuapg2FgZQxWJgp+NAsc5In9vCXTkqg4bRxzL8jjF5cTms7yv378gJSEonZUwtvGcVKKcddO9u5wmGuR222QtJUV4c2joWMvVzQp0EUZ+02gp53J5jPTkbe1SL5WXp7t09oxdZFplng4zDhvZKN3WMjzWQfN/aqj7sfdbiYb/MpCk2Qs/XxWoRX8+cWU+8MlH40bfNT9dYlbok5KbO+t65G3MXrU17TuMa5p/QKlRJ4YEUNG1x+KdjMxcXs4lGdxJ1Ocrz1v15E2CqVmmgkRaGQDL1cVs97kTjCYMLEyBz9fZSy7yCcz34/DyF4OT0aWWbsZC4JnHZjIrosUOnLdiexr1ileLOVz3awKXq9lrvxyKfjek6LjpOg4rFYcFkLCOywiAxMY2V5WF9e8rWtsbzyWUse6eUkiEcKSLixJKtLRSH+Fm7DQc+oQGOZ3MGZISIl9xtxNd0lJNsNbLpHSFKmkSCUDa8jdFKMk8RFJ7KmH+LiiTpKELIxcg6FNPF90XDaJaW5YBfm8Qyu9TnKwgT/eWQuiO8lex/dGaJ2/ofM3ALR+xjokdsqaP5hKv8FRKT1pAEMbmOSa/XhASJ6qR4sW9tfpSHHTM6c07/XKsqF2aAy7pmJgD6jbV9+6b2u7c2brL771Z34v49srA+cppT/+2ut//Npvqr/h3f6Nxy1N6DZu4zZu4zZu4zZu4zZu43cS6bfFiL4E7n/tn+8B336i+i3jO1sZGMUJe3nio6kRwkM25KbO+WCSttnxh0ODUoqRc0TYluXhndV61ZODnE6chyV/eTUlM5KRmOYtdZDs+aC3cHda9U3F8kYzbwgpMdlZM9lZ8y9fH/IvXx8SoZfbSEZwnzFtlKyx00qyCbmUBI+LyCoYfjhZATBvpdzaRoVWUvqcdcKn/3H2gNNac9Fq3tYOnxJrH1j3A1Gy/oqRS7xawdBaaXTzcNlpKhMke+M8Nx1EEnXUfLwotuSWLkb28tg3s3WsvTQgn/dmT5WR5q1NnJRiIf/lKuOm9TyoGhQiiVh5Q9ObVG149EsfmGaam1YG6IapHRE2+jhTXLSStdzry9Kb5tt5p2iCUHcqI6SRifO9fERoESZPVMOWoet4W+c8GgQyE9jNZQwUJuL7zzL3IgvRCn4wETOVuReKU0QajgFe1Y4b36FJHBSNeCpExch59jLPwATmreNe1fB8CV/VK+be8HKlmXnNVyupEHQxcVZHdrPIbt5y3Wa8rTOmLvbXVrKge4V4LOxkUtpeefFruOo0V51GG5GWVdZz1UqG1Sih7dyEhp8dOX4yXXLTBDxSkSqM4slIMm5NlNL9TtEwcXC/gjuDFTfLkreN5W2d0cbErsuog96ajgH8/HqMQprdRk7kHZsqjNWQG/FrsEroLHMvjY8v1xmXv8y47iz12uFyqRrtZFKyr79WYn4eLnCarelYJHDVJF6sDKUR0tOrtZVGWJ04b+C4EL+Ot3XGeWt4s4a3dU5cBbLSs/KWs8shX12P+eDeOX9654bj3PdVEGmU3pC9NoZ4D6uO48IzyTqOS3hQNdwvW1Y+sVgV/NHOnO+P1zwZLXhVixTslzdDXi8rLuucw7KmNHLNL1vF40HDXpb4lxdSLdp4XWykSmd1wVldkJJkky8XJb+YOXItDZVvak1lPblJfL7MmXewm4GxkVe1ZZi33PTPylXrttnhTAcGVds3b2p8VJzOBrxthMrkXOC6zbhuxRtlL/P4pPBRc6do0Yhs5f7uDcN+vrxX1SjkOdzLGwrr+0pV5KPpnIXXHFZruqh5MJCxvQoycRwXLUolStdRuo6J81TWS8UsiqzlrC4IjZCRhC2vuDcQCg7IuDg4mKOQrLtWcGe4ZGAjR0VLHdSvQQ98VHy5clsTRJ9gp6ipso6fHV7y3mQmki0tQAOnpMny5UokOuNM8aNpy+dLu2W+Pxt6PpjMWfaZ/ieDEqfhg9Ga3MhzuZd5Hg/XXHeOj8Zr2ihS0yYkLlq5Hgkx0cq1YpqL0VRhpCp32RomNrIOsh5kOvHJLDGxjrd1zpcL+MH9t1Q28sGfXFKayN5gTW4ST4Yryl7GNrACYjgqWt4fJXyUZtmUuu1zt6kSGCNyk8rEXtYo12wVFJmBH01ljj8qJHP90VSxn0vz69QFmhSYe8N+3kgVzXkmznNSiGdJGzU/27+hMIp/5T/jvJV7HpLis7kXehtSQQtJiDdKJT5bWqkuOM/YJS7qwKxL/OPTXb6cS6UyRPiTvRmzzjLrLKXr2HWBD0cit2uiYhWkyqTQ7GQZSlmMGfTXQPf/bTE6457ZYSfuY3oJ0TiOGVrLA/UHpCREpUAipK81iyoDyqCVRaPQvTHiOL+HQSr9dQxcpC/RyqGRe/7ZMuMwjzS9H1Bh4KjU7Ofii9L0UsA6aPay2HtLJEbWcu7XtN0pAEV2QJEdEMISayperGoyEyh05KORVA/aKNWxLio+m6/JlWXH3Md8zSsgfe07OS0Vb6OF5DRyQkqcxD32ckcikrlDvi20ckyqJ9/6M7+X8e0yoW+Lfw48U0o9VkplwH8N/G+/i4/4nT0MWAxD22PMjOJOZTivC45yz16h2Ss0IycbqTqELSIQ5KIILlQQnrMOzhvHa/0FE+f53jjyfNGhlPQixJ7yUlq9fR8fZQP7cqX5yS4oLa/H4zmPx3MqI7+7n/uegqLYyWvZ4GjBHg5tYDeDZ8OG98Zz/uxqwKA3RjspZcN23jhCko3JxiBo4820m3lBqFlDacV5tomRJopr73ntWXhPHd65D76uMzkUIQYw9waOsfWsveArba8zH1mZkDQKqxXHpaAR10E2JG0UKso6wPOVYR5a2qgoreHOYMk0b8l15LJ1XLaWubfcq4QBc1Q6dnLFTg4HuWcvT3y5sr3ZmOfzuZdNfxT6QxsiF41MQEeFbOTF7VRcLV+u8p7iIxQbt6vIxpFR1vKvZ46pC+yPl/gkh4yhlQPR/3WW9RtJsZmZOulv2M8zdrOWw0JxkL/rOfj3D0tOSs/RcMnRcLkts+5knqNyzaxznAwXonfF86ZWPBt5KiPGQ7mBDyaGO5WUvVdeUIJiOtcysJ6HVYPTQm9Z+sTSC31lHUQ7v9kc/8UXx/z5Tc4/vRhz3STe1jmVFXrKhb7gB+OaB5MZQ6e51udbWVbeO9WKA7PCmsCgl2E8nw+ZNRltVJy1GqsUqxB4ubacNY6zRhaJykbuFIGLRhxaxZjJM7SBhJgHFUZ6Xlap4eVKZD0TF/j0dFcOeQ/WjN5LfHh0zh9M55wUnoZ3m5L3s4PeWChyWES6tOLzRbPVHDuVOMw9sdeHC10HKuvFfVonfnXTkVDogSWfRL73+IzTVcVFnbP7p2OOhkt2MzlIroPqcaSJvcxjetrWxHneNhaFIEzvDpd0ScbLurPsV2ve37+kytreJVwcuTMdqYPBqNgf6uGXNxGrInMvG777VeTpMLL04JPm59dDuiRY3kcDz37mqYPl/ZEnN5ouwn94sCQkeZ7roPhPjmcMbOLquqLQib+42OVNrbluc9qoWXhNSopx3rJcZSyDaLATijfrkq/WhoNe113ZQGVlw3BS1RS94VXTE60yHWlbu5XtXLcZy2CYe8vAdczbjPf3rxg4T2YCB3mH0ZHC+N7tWaRH01yRG6EZlUVHWXS8XOUcDFf4pEhJcdFaJlnH+lLcqbuoOC4T5zWsgu9JZ4nBvbDtiTqsVpyvSoreyf1trXhVy/N/1ToGVsyqXq/19jna213y5xe7/B+v98iM9M+YXlP+aLBm7jUfjsX07bAQvGrdC7X3CzHRy61nnAmdZr8QKUqmBRm6X9Ts5x2KxMu1IzeRvdz0aOTEX96IhOYwD0wzSUzcq9gax910hoGJvG0Mh7nMN48Ha3Ij8/JPDs95Mkr8+fNj/mD/gtQJ7njTA3bdZkxc5Ko1OPWuZ2CD03WmZGMuJdQZwYumJD1TTgnh51VPJtrLE1Mna2hpBD/ro8g6tYKf7spY2nc5Won0cOoCI9cyci1T5xk5z9vaUAfDUamp0ojTWiSQXYR7A0OmFR9NZY06KcW5fNZpjovIcd+f9HTY8Wzi8FEka+PMMHSJiyayW9Yc5B0HecfNuqCNWjTznWLWWU5rOeCd6jfSo2YKtMpJKaJ1KWjRFMjMgFWQJEVuRiilMRh2ckOtVozL+3QxUaeWQr0TYmido3VObsfcz0fcz0fcdB25GnLEewyd4VRd4FPDB+pnjG3GRS1zwUWrOSqEEDiwMs61gmdDj9OJQY+jznWii5r3hjVWK16az7G9tCe3I3I7oszv0bZnVNpyUxdctIZXdcZZHbeUwPPGsZNlGBSH4Q4rfwHAvH65NWDb/PfUwefdBZ/MErVPjJ0cdk4qjSWnad98675tb/QjKvO3U4d+7+K3bCBOoiv774D/HfgF8D+nlP7yd/ERb2VCt3Ebt3Ebt3Ebt3Ebt3Ebv4tISZp9fqtfTf8I+Ef/Zj/Qb8Z3tjKQ4/hgtOaLhWScYoJXdUZhIgMr9AeFVA3mQZq4bnou78CI/flRueb5KmPspHT4E/1D1kHz071rDgo5Ry06ucFzb7hqu76MDb9alD1BRbLZ2iS0SZyuSk5XZc83FjZ/GxN3yozd4XprjBV6GUBh4JNlzuHOgpPCM3ahp2NIVmSaeZSSrPDKi0fAxElJ2irwGxQCsFYrbkLDTWgYW6lkTDPHcdHQAy5oe96/U0LRGVjFcbViFRTLoHixgsPS8qq2HOU9lUa/y/zctCJrkoy9ZI2eDT2Vdlw2ijZE1p3lqsl5vspZBc2N13y2dFw0Cp8SmVEsusTLpWQ4vljAYR5YebnOax/5Yh646jTzTiohay+NmkbBpa9pgzTtroNhGXRfQhcyUXuemL/NOV1VPBrIyVwpeiM3yZz9eNrwD+4uGNnEbpb49/ZWvFrnJODuQPOvZwMWnZBg/osHb/iPf/acwzxxkDfM65x5nXOvqimM59HkhvO6YBUMPkoG12GZdUJR+s8fvaKyiptWMXEiDcn77M69qmbqup6fbzhvHJmBF4uOLsKrlciK/qsHV+xnQhG5bBVvayknz73cn1wn7pcd08yzF/coTMTayEXjOYonrH3ivI5cd3qbXQfwPQ8+Aj8+OeW6zbjoKyW5gfOw3JJ0QLJpL9cWn4Sm5HRkYIXstPBGpC820QTJeFo0X847uiQNhw92pKkte1qy/AK0TjTBkFCcZO9450aJ5KCNijYqrCpYxY55J82PUuGJdElx04lBmhBINJetJSTFB1PHZWuI60B9pZldFgxsx9PpDUwqnJMm108Xjj/ZXfPHezecNSJVOC4Cx0Xg82XBdat4sHtDZSIX64KUFHuF4of/5YL9Q+F6X68LfjRZEaLiZ3ffArBf1BQ24FTizy9aFIrCBv6bP/qUu5Vk9oc2cpBHjoua94b1Vvq2CpqzxrFT1P18kVh0if/lRYVRkZVXvFprVt5y0WrOV+XWc6GNiYeTGybOs5NJg/XFuuBsWXGn8FJxqVa8bSwrL5Sb+aLYZo3lGbQolThdF7jepySh+Pn5Lj5JA+fIeQ7yRnjlUWNVlHEcNEZH3tSO2ltWXihhV61hHTRDqxi5Voz9Yv8C3i4G28b6ykjWc73KuOwML9fS8JgbhdOaJwPJktJXS5ugqbKOv7geceM1153juEz93K25V63YzQIXreZ0Hfl4pvh4pri+LmmC+v/Ze7MnSZL7zu/j7nFH3lWVVV3VR3X3dM/0HBgMbhKggZQIgVyJxjVptUtpH3Ss2Zre9KbjWf+AnvSwJq1pzailXiRbyShyd3kIS4Ig7mMwwGBmunv67jrzjozT3fXg0TUDEhzscgkaAdXPLKwrszMjMyMjPN1/v+/v8+Uzm3MeLzt8bu+I5zrOvGp/NOez2xOKVpqxGxnurKIz2cogLXhjnpLXHpcTy4u9inFkuRzXaCv4yGjJ67OeO761T6IMq/q9/NysakiUk559ZGPG1Y5lrcUPEcNq48ANA99wIaq4kKypjaQxjgT3zaNNNgN9RsSpZu54vDPv4QvLcenz6e1TrqYFl5LiDLqghGPX5/X0TBrU6Bm0bHolU2pjOSwln9rU/LvbGX3fSdvGkeG49HmcBwx9zVYsSJSjzRyXHje7GZc6ip7XkAQ1F+OSSRkyKUNCZZhWPj3fUBnFcWHwUJwUlq2w5r966SEboZOrdj3TAgQkpRHc6JSMApel7/nPjCXdmP/ScM6rI8k3T+EjG5KvH2+wHTu/iuMiYlZLTsuQX9mdcCkpGEeuObpj+5xWBXnxGCmdZ4bv9bHYsxL8hCVTeUKpl3gyYNOLKTWUYs3Av+JkuTKisu9lgbXO0Dpj6F9hUTcs6oZB4NNQovAcHY6GjtziUDmYzMMi42kOV5KG/aTkuZ6r0m6Hboyo2+uu4xkC6czcEq9B4CRsXTuiaZwfwLJ4zLJ47CRPbcXiKI8QwlV5FpWrWNbGVXqVcNfVSq5YFk6ybmzjjgMgVUKo3Pzgcxvb/NymZRhKcm3YVQPenteIf83p5ml++1/rcT918ZeTCf21xXll4DzO4zzO4zzO4zzO4zzO4ycR/xaVgb+u+JmtDFyME5a1R88XbbMtZ021i8plPbZCzbI29FXIorLsRJrUU2fNw4EyBNLpsvut/vsHy5C7y857bqfanqHqrnRCakNrRQ9bYckotHx3HvDtt3b49ls7LBunj0+U/aFm5cpYpHQrfF8KBoFgEJR0PIMnIOrUDIOGUksern26vqXrGWaVs2vv+a5RtxcoRoGm0C6DFypB15d0fUlq09Z/2OkBr3YVSjjHSa9FyQXSktVOz72qBbuxYaO7JlGWjUCfNQmlyqFFA+kytGvtvAli5RxhxxFnW6QMXc9jJzata2JAriXDwDGvnQW6O84fHdbc6ruG0VEoOSg8xtEzzrrg3cyjMA37XcXANwwDh0ktWt77ohb0ZMhRwZmr5TNEozYuSyQk3Dse8GAd0vc1x6XHg9M+86p1xy1DPnnpgMvDBQZ3TC52VzzK5Zm9+05U83St+c9+7jazPMLb8vClJWs8fjDv8YN5j0hp5lVAHNX40pAoh5yVwvUMRErw9UmIUoZFZYmUZRi486zQkq7v0KvaCtdT0V3it1WuuS55mhdktSVUgtBveGW4IFGQKLiYFFxOSpZttWsUlq2LsyYUHm8vY770eJtQSnbDhEBBVlseZrConQb03cwnjUte7JbUBsrSYyfOuZQY+r57zxJXMXrWcBkq6HkGX1i2w4aj0idts5jaCqala3pO2vv2wg6xJ/n+zPIoVxwtUocIvZtTZD5febjDaRUwryWH1fqHrnGJq+bNa0HfbCIRXEqdbvm0sOx3V3Q8zW7sGgef9dM8w8nOKufgirEICf/nnT0KrfjO6YjqS4/41tMxXb9hL9astWJ/d8Kl2PH0tXWeAcelc8F+63iDRBmyxuO5wZxACuRGwr2HI77yZMy8Cri+MSPXHlHsKj2r2ufRqsOsdkCDri94Y9YhHBgOcuc1cNbHJGAQlGxFBVtRwbKRruIonIt53pgzx+9/cdDF4pCh76xijnLLOF2zE9VtM61g6+KKYVgSK81pKfnyacooLmiMq5AlQe3cSDPjtP+VzyCoGAQVXU8TSM2ycT8f6zYz6xxkwRMOPRspd/4WWvBonXBSRChliFv+/loL3p73mFSuHPrm3NJYyaR058agk9MdlnSHJQO/YVH5LgveyVsnXYeMfKmXEylXCXX4RUXiOZ+I1SMHSNjvLclrj+e7azrK4T5dc3XrIeFpNoLKseuD987n75xscCXN+cPDPrdXMReuLUiURgjL5qWM8XDlMKvSVY9XjeuleVp4FKWPAEadnHntcLXbYcPTwuekDNhM1tzqrZhWPoVxKGMpHIb5tNSu6uYJvniSELTjwLR0jfqZFuzGObNanjXuSwGRp1uPAniHdwF4lHuURvI7D3c4fdKh0IrNsCL1NCeVpJe4c+pxHnFaeZxWHo/XzifCVynWuOqTECFCxsT+kEYviZTr02osXOwuEcLBI4yFg8L1o4zCinUDF5OS1LPc6q15Yf+YxBNMKo83pwOu9Bdn59bTPCCUzsdk0fZ5PRF3SD3BF45COv2SrHFV3rWWbIWWrbCi4xkq487HTEtk6x9jLExLQ6Mlk9L9rj5awzen6qwaIQX0fMOy8dgZLUm85qwyf0EOSJWPxVI3UwAavUbK1oVXdViJJZXIuRi8hhQ+FxIPi6VnRtR2TW0sU7PmbfndPzdP8W3IO+Iu74i7PCyXWKtZiTldX+DhUdgFqR3wrjnkUpQSKfjG1ONqf0HsOdCIEM4rZDNoyBpFz2/OeniGUck4yZ1bOYdnr2t0htFZ2/Rs6PiuGhS2Ff611gTyfcewqlnqCmnl+/Co0vVO4JCzUsCicqj0a501sed8IEIpWTUNC/3jITiny+/gqfjHPu6nLv6SPQN/nfEzuxh4lK9Za8knRiXbkWEndjKMjmfOBttQOrLQOPYIlWM0D0PFftcjkFA0iie5ZBw51q4vXdlsVntYoGqcoUrqqdbICC535Bn9RltHeamNnR6hBwAAIABJREFUM1iaVMHZ+9uNay4krqFzUrom4nkW81ynoOO75q3TMqLvayaVoFx7BNLwtPDZi2tmleDl/pK1ljTGNfYqAXlj6LY0kVw7U5Lt2HGDGzQH6gkH6gmp5xZEbiCs3OcxMKkkg1Cw1rKdCDt6R6Bwxj61Y2BL4fZfasNRUXFaOhOiw7xxhBvpzLSWjeCk9Fg2TWu85BY0p6VPIA1rLRkErnF4J3YLh2eyk6drQ+oZ+r5lUitOCkfUKa3mYaYRwPNdzcXUESSyBq51Gmqrz2gbkXK0kERZssbtV6UwiguuJAXXe0syLSi0x3NdS+zBRlBRFD73Jn3WWnCzu6aTlG0Z3A12m2HJ53YF5dLj/3485PCrHs911ihh+dBoyodGU4q2eXK1Dim0K7+PWnrGWriJbde3fPPJmKsdZ/Yy9DUfGxaMAkc6ur1MeTcLudFbcprH3Fu7hnGJYCMI+fmxW5A9WXW4s+xQGtdYvqo9jsvgjHzjGgU1j/KQ2rpG3kg546qscYuyTuDO3Ui55tVVIwgjN6FLlOXBvIe2gktxRSQtZZvoKLUb6ywOipxrZ+YkhOO2h9LSC6qWROUW0akH764ET8o1gZS80Hfs7y8eD5g3kt//0yvcPRpiLOzGOYlyxj3P4rme5GOjnI3AsBEYjDAk0scXcCFq2IzgSZbQ8yvmteJKUlJqmJUBUti2lP4ePUyFhs/tntD1azxhmN52pJ9AukbX690lB0c9R8mJK7bDmu2wpuu3FKfKYxBUbEUFvcRNntZfnpA1PhbB5d6So0VKYwTffTg+W+QFUrfJCkenyrTk3ltDfOnkK3txzo2O+9zL2mdWhcyqECUsNwdzPGXO5D/LxsERwL2npznc6OS8OLBoI1nWikXtIQXcfmeT2khmlcdOZLjWaUiiilmt8KVFSMu9TGGwlEaipD1rjLdAqDSX45oLyZq+3xqhRRX9oKbXkq86gWv4DqRlJy7YSdY8nXaZFhGHWcqiXaheSdc8XdNS3iwGNxGT0hL0DUHf0Fi3AEuVYbUO3XhZeyjpFgWbgaObJZ7AWovEScieHjvqzVFreLZsPO5mikQZdqL2OcqSVT7d9v1Wum3Kbywvj6asG49lI7gYVwjpDA77vqacK24fjFhryeXEUdLGYUPWuCb80G+4mhYkaUXicWYy1/U0z/VWzPKIR+uYO6uQQksOCp9Vo4iVJFYSH4+7y4auB3fnPX6wgFeHhhvdjFd67hzreJa7mWv8Hsc5J3nMcek8DPbMRZa14vszy63R1CVKBjkbYcGydpP+UFqilqTlJGBuS7zWO0ZFZ1IQawqUDKhNju/1KbSThL7Ud2MTwEagSZQhUpB6TvIzjuDr04Sg9XmpS0XqORnk9d6S4yxpTdycfE8KeLAOuLcOKLShzw6FtgwCuP9oyGnpvBCuJhVXkpLEcwv0SeVx1MqeZpU7R3zpGm0fZil3l01rVOYgBrfGp9wan9IYJ2B5ob9Aa8nDdcJGYPn+TDDXJePIR8oQY1zzc+SPsNb9nVWHzOxjBmbMYfMDFvkDKmM5Lirm8gQpfGprkAg6/PnG2KPmbeb6MXP9mKfqAUIopvYhAmhoKPWCF7w9duwGi9q9/1gJHi07nJaWYQDXOzmf3szpBzWzWnFc+pxUili5RdDTLCFSENM7IyEZW2NszSC8jLWaYeju11ZgLEz02jUqh04qWVtnIHYqHuEp5/HS6Blea0AmZcyDVc1LA8nNruXdLOYwN4xjyWak0Fj21Ct/7vP/2Xj2nn7m4lll4Edtf0PiXCZ0HudxHudxHudxHudxHufxEwqr/+ZM/H9U/MxWBpSQTCpF129IlWti3Awty8Y5vFrrpBSVsSxrw3GuuRDnxB6ctJz3C4MlkbJcSgyNcRhFX7ry9qRsUNKyEUkMlsRzzpKnpW3LpaaVicClxMl5ZpV31oRXaOmcdJXhuMkIlWhZ8E5+0fMt60YRKdcMKKXl4Tpq8Zcum+eQjablUTsp06pxOMVn6Llx5OQzvoQD3qFrhnTNkEXtuNC1cRkaeCafcNmbWDmk6qwWnCwTJqXDyOWNJWve4/obC8PAp+vDzU5B7LlM2ygwrf27qxAEUlIZGAQ+mVbMG5cJU8I1neXauXv6wvIkl/R8lyFK28x+1gg2I8k784ZIeIzjZ/bzms9sVYxCh9vreg2BVGzHkHqatMVZgpNv+e0Zv7W15MZ4whcORgDsD+b8/Y/d4eXemkXt8/XDTf74xHGlh1HJd59usRe3OD3pKgl9X/Obr18lUZbfevsSL+8f0vXrFr4H89qnMpJJHjn3XgH9uHCOnTg35sq4zzwKDBKHnr3SWxIpw7xWHJQem6Hm0t6UWRmQKpdVP5CHZI3mVssl/6f3It5aemffddevqY1gELjmsQfr8CzjWlLzn3/+NpE0HFclj82EjQCqNtOXepbTSjCrLFWpmLQ8+n5Q8dXTPttxTqbddTRSCSelayCPpEVb2Ao1o0BzUPhciEuyRpLVXiujsbw2XND3jKuGhAnaukxqY+GV/prXBisupRlSWJ4fLNjpZnR9TccmZ9d32qYxFo3zaSjIEG25fyus+DtXTthJ1syqAIlDio4j2OtkBG0pfCty2Uu1FYMRbG8u+cakz4N1QFH43Lp2ROI5vv33Zz1+690tjktFqFyF7mnh88mNBaknuNrJSLyGncGSw3mXRW353774HMOoYD/NEMLyJI95lAeMwtJVDbUiaK/v/W5A3jgE4r862MATgr5nuNBdkXgNkWo4LkO+Oon56iRm5GuisObOdEDXc9hEJQSxEtzsNqSeuzY/dPmQ7bChaBQP1k7KFknLvAo4yiPWWrbnmmS6StiJarbCkrJyB3gQOOSkteIMgjCpfIx1WE4lXeUglJZJ5XFnFeMJNzYtyoBCu0qDS4xJGivxpCH16rOm1sjTDEPnlK6t4BMbhtBvOJ51KE4lxalE4LLBR6VHJynZjkqyRlE1yrH6w5pR4NjyDs2s2YlqtBGELcY19hs84cbWQVC1+1Ou0dxIpmXIqnFSski5Clkal7yxiJiWlq244A+/dpk7WUCiNHcebfCtWYf7K/CEcy7ejUtST7CoJT84HXK1v+De0yHHhWC3uzrzCSkaxRuzHrNasRM5WUfZIlCfbYVwDtLjsOGNRUTXh7eXks0k58XxqcNaW+f4XBtQ0nBSBi1wABYiA9y+fvfhtmtIv2p4/uUTYqXZChtGgUFIy/0sJlKGnVCzE+p2XOdMBiKFj5ARQngY0+CpiEi5ius3Jn3+6b0eoXQVt7WWvNjLOSgkWaP4zOaaQsNhAW8tEybTlI3AkHqayGs4KUMOCrddSXNqI+j5ht2oYRAoLK75eCOw/OHhiEHg/Gau9xftWOk8L763kChhGfXWZ9IzbQWLuuGPTwJOqwoDrBvBZ7dyxq8UjF8pGISu2bgblXzp4Q6rRrYYbNgNE5QUWFOdHYdueAFP9ZEyJFAp8+oxt+svUjQzxunLCCEYBD4CyZa9zDDwuS9/wNP6PZmQUj2U6vGC/AyJ3CCRG1zW12hsgSciSmORSNbVCU+qJanyGQTumoyU5VszV2kZ+K7quhEWeNIwqwQP1w6Ne20w4+6qw9MioNAQEp/5AgT+mMAfs6oPsLY58y3peq5i1hGhAy5YJ5nbCkI60mfHXqWsnNzIU4Oz/RlTOoWChK+cwD9+d8VBUbIRWha14XMXYkIbnSFI/6LwvRE+P6syob/ZlYGf2cXAXhwxqZzu3hnruF+ew0KyFSu2YkUgNQ+qGYGU9AI3kFxKIFCC41ISRg0npSOxHBQBV7sBe1GDLyDTDUI4Yk4vUO0AJnh9MWMrdHpGXzoW/0EhOankmXHKWjs95UZguRCXDGXCsnaUHV8atHX6+Z04Zyty5cjVKkQIy8O1JGj53rWR+MJyt5hzJXXa4cpqJpVHJC2TylFUbnQabnQaemKHTMzJxJzduGEQCIahIvUbIukmgq68KxC4iV0oYVkH7MRucv/yUNLzPXZapvUgVMyrhmXtyvaVdvbvW2HlTImsY7Nr61jZ41g5Y7OW9Z1rQerBsgFfONkUOOKJk09ITkq4GGtSz54RkI5ywzjUZI3ipdGMru+0oW5i4NP3ne6+0JJUufdUactRrpGhINlzTHQhHJ3h8t+WpC+6H5DUc9rLZQ19z/DuosuTIuBJ4XNaVhTacmcV8f2Fz27smOb7Sc1iHjOKC96cDnhzOmDRkkGUcBOoZa14tOiSNVDjFhYfHxbU7aJuVksO1wmLMuR+FrVSFstuXJAtAk5bs7mTwhLZhHHsCD2hEswqJ896Zob1cB1TWzdZSDw3Fm2GFVkj2VQpwSd2+OTNx7zQTbgkNwiUMzLbCDTjUPN8t+HjI02Wh+zGBdc7JVnjU1vBgyyhNILtGB6bSdvf0jAI3tPaRtIwCjS1kUTKnklGeoHrGVHCfb/P4l4m8ARc7K5I/Ya98Zy9wZKi8RBtn8T7ZUJvTC2DoOTxGh6vIWdObQy3eitWjeLy1SmzMqQ2Tu52d5WQNYLIa/CEo7CA0zjbrCL9VJcnR32K9v4r/5FH51MdulHJW8vE9RbgZBDrRvFg7bYvn/S4vWh4kCUsa5+vP9nm3iqlNvByf0Vee2x11tyf96iNYBho3lp0MVbwcB1wd5mQeJaTQhMowdU051paEinLvJFoI6lNa7Bl3yPJbIY1syxi3ThTqrwxrE1D6jmJzDPfkbLwOCydNCj2nPRISUfaGoUVobQ8KTxmtXudYeCSHI2RrBtLx3fylkpL1qXPuvTZiwtmVYCx0GhnHmeAwkge54pCSx6sQzbigso4CeVhETGrQp6sIwaho8d0fTcGrBuPQLpFa6mdTOHpKuXeskNVeFSFR99v8ISTDUppOSgifGlR0rKbrpFA1ihHJDOW1GsYR9UZxeqk9BmNMyaVf6atv5yUxK0kMWs89vtzdFvNX9SGRW341tMx91duPIq8hm/PQgRwXAYYBI0R7CawqD3ezTye5CGlthwUbhz5Zw+2mVUhjbUsi5CTyqNqv8+TyvmJXOtkTCvFrHJErUq7XrRSlFxIFMOg4VLctP1Xgkke8XDaY1oG+NIyDCwf6udkld8aRXnkrSTybqYw1iV1/t7+Mba0NIWTS4XS8Mbc42t3domUOTNmkwIeZtbJ3zJHdjG2xpgcYypqvSLyBowCZ/J3VLpFjLaCea0ojOD2KmJWOZnOIKzoeu6cfJwrorDmVm/Fi8M53z4Z8d15eGZoWWjFYRFwUEieFB5P1zVzDgiUYDPUDHxDpARHhSSrfOZFyP0sxROWcdR6EdTu9/j+2ucwN1xMQ57rWK53Yipt6fqWm6Mpem7Rc4snDMeV5HiVcFB4RNIwDt8zONTvI/IZW7MoH9PoOVhD5A1QwuNi8BEClbLNdYr22Bd2wVQc0vUltV2z47/03j71Aq0XDGXCBbPPBbOPRCBQDNjltLAUIqOonjBSCQbLk8ItDl/tl/R9Q88X3F4J7q9Sbi87fH/eYRwZFrU7Dg/mvTMfkUdZRcd0zl6/qo+o6iPKZgk48tus9rm9UkxrSay8NsFj2A5rYk9w2z5mIWbI1nyt0Qu0XiIQeKrHZuTzIHPfY1/G7ESud29Rab563PCu+caZ5Owviue7v8rD5Zc+8DE/lXEuEzqP8ziP8ziP8ziP8ziP8/j/aViwf4Mm/j8qfmYrA7uJZFHD7WWHK2mOwEkIEo8zn4HDImJDduj6gisdQda4zPBJoUk9qEqFxNESNsKanu8IPVJYfCF5vErp+DAMBBc7GZGyhPiIlnTQjwsGgeDFXs3ANwx8wzisGYc1hXHNcpeHcwyWYaiojJMNZI1mVsEoydnprWispSh9TivnSrloCRKDsCJUlj2/y6oWJJ6hq4Kzptm+b+h6ho9uTvjo5oTYply0l7hoL/HNqUfPd9nZSRFSGMFBIXmp56RTzzKhywZeuniEBJaNQAjYikVbDjcUjSX2VMuQVqy1JlZOOlBq11yaa4EvJENfMyvtWaEwUZZJKVjW0PVgI3RsZG1dg5eSgkAaLsSuhN5YQW0sXV9yKVXESvNif4kUToZwrSu5vw5Y1ZpV4yo6oXRZy9SzdH3BIFCo7YhmDvdmfbqe4YX+AoqG4t2Kg8I1Z350c8q/My4ojeBB7nM1LTjIJVI4osfVtOD+ynJYKP69nTm/+ol7/PGjbeKw5mnh8bTw+OjmhI2g4sp4xqxWPN9b8XAdc5DDSs7xJRyXPpfSjC+f+hyXrqH03spl3jeCit3IySmeTHuUxrlKZo1BIhFC8LWJ45r/g+uGv/vi/dYbwrLfcdz0W13Hr3+hu6Yxgg8NMrS12ElG56Yg165qs26cLOBO5jEKGk5K5WgUAyeburMK2UrWvNrPeJgH1MY1bGvREEjLslbt5s7r7y/dcXw3i/iF7VOkcPSpnu8Y8p++cHRGq5DC7csAb00HTMuQk2lK00juLDtMVzHLRnEin55d3792seHy9ozPblV8dqtiz9zA4ioQnrBUmeLW7smZJOfV4Zy+b8lrH4F1jarWkXOsAbuu+RdPRyTKUcYIFPpxxrJwmeAXems+NipZNopvzUI+PCj58KDkoHCVQYDNJOedVcC6kSQefPLXTjnMY6x1meeXRjP6fsPHxieErYxlFDg37cRzVbx14/HccMZRAdNKcH/RI9cexgrGYckr/TWv9NdE6j0KxYPcjTnWOufoh7kiVG5c+u27F3lr7rLvV5KKV/ornu9UfPTKAVdGM2oLA9+Rd5RwzrizMuDxKuXByjmPaytIgpprr8249tqMsG1+LoxgUjoGfawMi1q28pKGTAsOsoQ35q7kPwoqIuUqeVFYc28dtue/QuJgBKvatqx7Sdb6GBSlT1H6LBuPZyPH4bRDz2s4LhUneewyykbypJCcFI6JXhlFpJz8IZSWvq85PUzp+Q0Dv3UMTtYt/ciQeg1bOytC6TwNLqaKi6nim9OQDw0Nf2u35vEqZVo6atFbS4/NZM0L3QIL3F4pXuzVfGvmncl3Ur/hO6dOYuocw32OSsXFpCTTil/embAZ1vTC6szbY15LJlXFpKoIrTu2xgr2O2vmrXSvNpJCK+a1x7W0IFJOpqpa2VOpBcvaMJEHFNryiU0nJ1mUAdUM3n5nC21F2wjtfCReG58SK8OkkkwqSdFYJqVFyejsPBNCUjcTmmbGqjzgzhLuLC2/NF7x85uuufVhrtiNal6fCa523PV9lEdcTioup/Bre1PiqOawcPvteppfu3jaMvENe52MwggCSSuJVISiw6JyTcK3eiseZ4Z57X6/n+QxtRFcTQsEjqCzWEeknuZB5ghpR3mNtvDayBAowXcnmifLLm+8PuaN18eUWrEVGL500udXLh5xJXUVyNQTPCyXVMZiee96E0iiYBvP61PpjEFwmVKsEUJSioJpVXNclXTYIGWIEDAQe/Tt6M/NU/6k/n8oRUkpSt6W32VdHxPaiM3InQ9RsIu2ljfNXWqr2QwFj/KAVwYrJqXlcaYptKQy8syXZBg4ieyy8eh6mieFJPUUC7n4oe9SCEkajAGYls6/ZDtyfj2ppzC4yk5lJPNKE9qISuQEXq/dh8LYGotFm4xICd5crPnEJvz82MFSfnf6gNRTfKn5U5Twf6xMqG+GNHrxgY/5qYyfUGVACPEfCyG+J4QwQoiP/Zn/+++FELeFEG8JIT7/4/b1M7sY6HiOFNT3G65vTXltuCCUDicXKrctag9tDcNQsKxdeXrVwHM9j9NSkBcBsSfOkIyL2hmfHBaSjbDVg5cOCTkertgKLQ3OCGXgN9RacVpa7mVOX973HQFHAKel4HEuma8jUs8j9SCQmodZwlLXxEqwc3XJo1mPrIaTPOZDfWdK9kz3/sa0h7EQSFf6NxYMllFQ81KvcD0J0rCzu2Bnd0FkY7rKp6t8XugappXDgkph2U9qer7lQrKm0vDZC8cEUhAruNNOkiJleWdh+d60IPWbs8v6YqpIPcGrg4y9JKDjOYzms5JzrCzbicf3FwHzquGbs4hvTqDnO1nDojUOM9b1U2QNNC3mpeO5BU3W/liuak1WW3Jt6XoNO/0Vf3KwhSct+6nmalry4Q2PQWDPcHXPcHfHhTNDk92Q1UnAZpzzqfEp35r0WX0z53e+epW7mSLyNFeuTNmKC25211yIGq70nRnWwPe51nU41n4g+Ie/dofjIsLvu0nEugi4mlRcTSr63ZxxkpNlAVFLY+l6mlEoGGk3CNdWMEgLQim4mmpOyoBEGW52c/Y6GRfiol0g+myFNd0Wcetbn41QcH+l6fkwCCo2fjnmVjfnVjfnyuYMX1h24hxfwvXNKf2gYjPO2YkD/vQ3O9z/k4RSW7ZjH1/CSeEmfpVxBk4/WPr09mt8abmWVgx6Odc2ZmyHTuO8qmFsN9gI7Nl3XWpHtnomI7uW5nx3MmDQydlNCnxpuZ+lfPVwi1XjkLfjWDIMnP7461MnGeinBW9NhjxYu+LlvUwxMjtn1/et4YzBS4adOGcnzhnKBNUu0K/1F3zh7UtEnRolLJtBw2YvYycyhF5DpAwWJxWa1Qp1Y4v16wW7kea14dwZ7P3RKd/+V5tkjc9eXHF9POFKmtHxDB/qV1zrrrjWXTmEKI4wFihNIOFWf+n01uMOG1HJGycb9PyaYdeRXGZ5xLIOuBAXbLeoVoEzGjwoAnq9glEoiJUlUprmWeKgv2Cvu2Kvu2JeO7nLfnfFyNetpjricG2YVZDVbpwojWAvged2T4mkoRdWdP2G/nUnc/z4xoy1dovMQntOPtNbsmoU49jjMG8c2QcojwTlkWB/a8ZWVHAprjmtAq70luRacjlx5o0npc+ydsaLO1HDbpyz212xbElGZeU5GZN2BLTI0/R8hyUGp4nu+TWVkRgtMNqNwetGcau3ptKOmLJqFypSOAJY1rjxbCtWPFqHPFonKGGZ14pHeUCtFdYKtsKaS1tzPGnYjpycaBgXCM9JI2/2XC9VbSyf3sz5/JWn/NFxwD9/GrObuDFpNzYMR2te2JpgLOynmr04ZzOE08L19bw177DfVTw3nJF6gkkZMPQNHb+m6zXsbi3YiEq+eLjBKDBcS5sfmip1rNOFayu4tjMhUpa9xJHBLIKup0n9hpGvmVc+We0WfMOgQQnByOzwty5kLXku561Fhz/8zhUO85ibgzkdT3OjW3N1MGfnhRU9v+bFXs6LvZxhKBmGAinfEw8o1Tv721pD6sPNvmCvt+RGd0ltBePQcCEuuNpxSaBUae5kIX9wGKAE/PbjAU9Pu1xJMx4sO/jSsDVYcSXNuJJmfPFwg56n2Y3ceVcZg8ARaWoj2OlmpL5gO3KGaV2vIVGGflDR8SxZo9BG8sJgTs8XdAKJRPBib03fNygBLwwUv3mvw+uzLq/PunQDN66+3M/ZfW7BlY0ZF+KK652G/aiHNpxp4wE8GRJ6XbSpEEIi8cnNlEA6GY4vJF3lY4QhtBF5Y1H4lKI824cQHkJ4xN4GHgoPxY69hq9SDsVdGgNjfYEk2HT7s0Ni4dFYl8i4OJwTKLiQKPp+w8BvuBjXjMOSQdAmWXAL88q46+L9kUb7pNE+pXYyIW0sW1HBRtCwFTSESrAb1VxJ1wyCil6g0KJxxmX6PcTzs8m9lDG1sbzUT7iUVGyEhguJ5DOdy7w4lLzCx1g3kzOjtr8ovl39Nkp1PvAxP41hAavtj9z+LeMN4D8E/uj9dwohXgR+A3gJ+BXgfxJCqA/a0U9sMSCE+MdCiCMhxBvvu28khPg9IcQ77b/D9v6/L4R4vd2+JIR49c/sSwkhviWE+O2f1Ps9j/M4j/M4j/M4j/M4j/P4K42fUAOxtfZNa+1bP+K/fh343621pbX2XeA28IkP2tdPsjLwv+JWJO+P/w74A2vtDeAP2tsA7wKftdZ+CPgfgH/0Z573XwNv/pu8+DCwzCu3ig7aZiDXoCTOTMdipTE4kyJH9tGuyVBZbi9c5kwJV2beSddcTuFhHuAJGIaSwkhq4/jwwBkLvdCCWBl8pWmMM/95JlkpjHte1jgiyj976NjDq9qyqN/zIdAWvC7sdFbEHsSey5RsR4aBrzkoJOOo5nHu86Rcu2yq3xApxWkVsGxcI9SVNGc5DVlOQ9YyO9v/fuoyxoNAkLYmJV3P8DBLHZWlWzCOLEeFM19rLGwGmleGgpv9CE84vnk/lFxO4dVBhbGuPH1SOeLKM5rQs5MsUvCRTZ9IwWsjd1y3QsuNrmUz0HQ9Td9v+PjINZt2fdeEVxvB892CjcBwpevjScFW6JrgAG50My7HNV1PMwydcRDQNqk6SU8oLXup5EpHQBLQv1Rx46MT4rDmoFB89/YO99ceixp6YUm+8HmcuczifidjYzvjtWGFENBYwZuLiNQTrB5I3lqFPPhWl1eHc0bDjOdHU54fTbl7NORplvBo0eVT2yfUWvHLP3efzdDJfLSF57sZ1gh+cbzmclJyIS64lGYMgpJKK95dJfjScHN8yif3nzKvFc/1PPb8blsVEqxqyLVHc3d5ZmqX5z6JpzktQ7LGUteK+1mKtoKjvOb1WcoXnoxZ1A1dX5B6ril9P9HsRI5h/kK3xt93Bnup17DxCfB9zW5c0PUMsQcjP6Ay8OJgwYuDBR8aGPbSNZthzX5nhScdVz1KanZ6K7IGXhjMeaG/YCdyGaiOB/3AcqOTsxcb5rVH/0JB12/4T55/SD8uuNFp0LzX1LcqAzCWZe2zrH18IdkMA5aNQlvBfifDWoEvDT2/RreNxL7SDIOGtZYc5K2nhecy0H/nV97l5c/P2QgantzvUxnFkzzixnCGHzgDuXktuZRm9OOSflzykWHJMBQkyvDWZMjznYKXP3nMKLBkX5pydTzl1mjK9c0pB5Mup2XEpAwptaTUipc/P2fgOw+TxINXh3OmM0dN+uQoI/Yabo6mXO0vMFYwL0LmRUg4i6q/AAAgAElEQVSsHAHnwtaczbCm60vyRnOpo7DAtS5cSjT/xc+9wyc31gSJxpOOCjStPN7+6pDFOqIfl3x0uGTZCIpGcbCOWZ35U1hOancuGEDXAl0L4m5NqRWzWjGpVEtv8RgGDdPKZbK3I1d12I4qpLB4nqGxgkklW1ACeO3AoI2j4XR8QdZ4bIUNG3FBqjSTdcxkHbMXF+01bc4M3+a1u8Zj35l1RcoyCp0E9NXRvK1yKUZBw2klaIxkI2xZ8Z2asvHYCCoOi5BO5GgxvoSjwrHoez78wi8+5u7pgEKDkvD3bjxiHDb8wvYpYVdT146ZfyGq0Vbw2iDnZl+wn2o6nuFXLywYX1zS9121YzuqyRuPW1sTvvdozOMs4cPDBRfjksQzvDZa0Pd9+r5PqnwaA7vJmnkrt/r0psvgP7cx5ZXtE7LaOzsevjRsRwVrrdiKJBfVkIfriJvdiusbUxLP0PcbfvHjD7AtzarUAs8zZE88dz51Mi50MlrlG75KCYMdpHSvH4W7xOFFutEuswpudNxxe7ROkMDlpKQflXx0mNP1nMRkO2xQAo4LZ/b3vVmfvfGci90V1zdmPDgeuGurchLXK2mOJ+FCVNPxFT3j5DWjoEEbZxx2o1NyOSm52l8wjgsm5Xu+AuvGY1EGfGhQMwwEkZJ0g7ptpoWX+84f5Dd+7g6/8XN3GHbWDPya3c6K/NTjcN6l0JILUUWpDQdlziC9hRQ+njdgkd+j0hlaL4hkDykUsRy2MqE149gjUhKDZiaPKLThst1lJWbuHFYpUiZImRCImD4d+nTYpIexDZPiDgCbKiX1tgiUZN8bsbCugXgYaCbLlJ4v+MhQUxrJfm/JVlRgEWfN9BtRybpRfHYr40LivtBnmfwsf5csf5dG5wgEN/o+nnTGbZWRCNzv86N1jBTgScGO3aBjOuiWrGRMiVRd95lkxON1yeUUEqVZa8lpYbnRdRK1T24lvOJ9DsEHJqcZRde53P3MBz7mpzIs2Mb+yA3YFEJ8/X3bP/wreMU94OH7bj9q7/sL4ye2GLDW/hEw+TN3/zrwT9q//wnwt9vHfslaO23v/zJw8dkThBAXgX8f+J//TV5/VgvGsWBee5SFx6N13GKyLHeWFXeWFQeFT2ErDnJ3/9cnPVa1pdSCndiVG58ZnCyrAF84LF9tYVbaMwLCYSEpS49HucS3znFVANPWiGU3cgPR+51LnVmR4PM7c/JGc6XjcHgS8HEElsU9n5N1wqqGflTQ9Sue5JKtsGolTa1W2Y9aZ2DntiywbAQVR6WbLH/j6ZhvPB2zYzcIpXME3Ouu2AzdrFkbwSioWWvJMKgZR+AFDpX6Ul8TKM2HhwuWjeRWN+dm1xIoQ8dzz3+8hoFf0w8qNiJJ9D4tuBQtZrM0/OrFI250Gq4kNc91CgZBxXEp2Gl18dtRxapRbEcllXZyqr1WWtMLakrjPl+pDaeVk0gcL1Oujadn3/s7i5T7K+dWPE7XjNM1Sjg9KsBWaFn93jHhx7cIXtng3sSZpkSqYTfSjCMoa49/efsibywC7mcxW92Mt+5usRMVhEoQSacrf77b8FuvX+XdJfwv72zz/KunVKXTREdhzeM85s1ljLEC39d8+WiD6LUhI19zOeixEVqubMzYfm7FK3tHgDNqurg9Y6u/4gdzhx6clQGj/YKv3bvAL+0dMo6chCFrLNe7zj36C0cJ/9fv7fNw7fNw7aONPNOVB1IwzWP2OyvuLrrktmnNeAR37RO81nxrL3F9IVJYtqOK5/tLHv6OW1D1g4rFdxq+9nCH3e4KcDr/WV3xjVMQwjlhHpaS0yLk9XnEpQszVrVHqAzKt5SVx2YIsV/zg5auUxlHrBr4hsMi4D/91G2udTPiWwk3dk7Zeq1m5/rKmfrhn33Pt5cpj7+WcDeLuJtFPDZTtLUMg4bIa7hx7YTJUYKSllnt8+5kwCho6PYKItUwrQQdX7DWAnP7mO5nuvifvsz3/mWPjqfJa4+OX3Fr4ORhv//2Jb42TVk2gm5U8pWDLb5ysMV+Z8VG6M73rajgcm/JP/9/r7ARNPwfX71Of78iCmusdSaCT/OA4zIg8RpOqwC102l1uZaeD5d3pzxdpbzSryi0wloYbq6xVvDOdMDrsx6vz3p4wjDurWhqxYcvH3IpdeaH2lquppZZ5caZ9MMp42TNchISq4ZOWNJYSaUVnahiso45LiIKLZhUPoelT9b4FFoSKEEo3OLqKHsP6/rkSY9CKzaC5qzvA2DdKPZTS9fXzGuBtYJl7eFJwzIPHcEoMESexhMu0WCg1cA7uc+Twr32tAjZigtE6xp9fx21hkiCXlghhHNSXreyENO6Sj9zL7677FBoSaScS7OxkFU+odKE0iB9i6c0FsFekqO1JJ8FDALLxcSyapxk1H95k+PSSVw+vVmxdTPnI7sOrVjMPX7v8ZgHmWAQVLy1TLjSW6IEbAYN47jg8mjOehoghCM4aSsotURJw7L2OKk8vjfvcrm7cj03lc+ljuJSR1EZzTCE7f6KaR5xJdFMyoBuUDPYyJHStIt/Sc+vuThcMKsCRkFNP3BuzJNa8b1FwFeejFk1kkBqwitBi5F0ZnF56fPO4w0GYUmjFY1WxMpNGzvBmLqZY23dOtYGaFNg0QwDJyn83Qc7fOHIoYsjpfnWyYjdzoqNoGE3WbMVVnxmq2FRW44Lw6f3DgmTBl8awqBhUQfcXsXcXsVYK0j9mnXrbr0ZCTYZMggEz/eX3J31uZxoMu0oSf1+znYn47Bw39F2VLE3WPDOskPXa7BYUl9wnEf4LfVqXiuudyzR9cBtcc1GVLA1WvGVu7sUjWrllc5ksucFSOm1CE5DFGxRN2sCfxMhFNv6Eh07IBQdEttz33Wb8U3tAF8KnooTVsaN8Uav8b0OvtdB4iNxE7FIKXreLhvRDYf4xmIxFFrzoJnSExE9H/aSnHvLDvupJlaa3SRne3PJhf6Kt5cxi1oQK003qDguXY8UwNAMz2g+njfE84b0wj2U16frWyJPo4TlRjdz174yPNdzY33RWAKpqEV9ZrgW+GOMcf8/Tl9ibnM2As2XThO+8LTmaV6x1vCtCYxDQ0xwRiL6iyIRQ1KGH/iYn8qwP3oh0C4GTqy1H3vf9kPJcCHE7wsh3vgR269/wCv+KD3WB2qS/rppQtvW2qcA1tqnQojxj3jMPwB+9323/0fgvwG6H7TjdjX1V7GiOo/zOI/zOI/zOI/zOI/z+KsJ/eMf8qPCWvvLf4mnPQIuve/2ReDJBz3hb1QDsRDil3CLgf+2vf0fAEfW2m/8uOdaa//Rs5UVwLSCg9y6LHPlMak8KuNKyGvTsDYNo0CjUOzGrun3teGSaWn4/qxiVll8pdnvwEmlaIykNAJfuqx/qJxhmC+dwZfWknnt6CrawqLxOC1CamN5UviMo5pxVJMo17UvcFnz+1nCqckY+JZCK0fQsA3XUk1ZeKxqx5a3VvBonRBKxwN+Vg50UhhXZjdWkDW6NSPTXE4qlLTcHMy5OZgTSY+11qy1ZlUGLW/dvW7Xr8gauLl7QtYIOpeNM7ASlhsfnTCrQi7GLnNfGcGsDJhUjiL0JDM8XEe8Oe/yXNflHpQw7MWavVjTUU5OFIc1j3KP7ah0FBcEm6HLUJ9WimXjpAbL2idQoNpmowtxxYMsoe+799QLJB0PTvMIiSVbBwhhaayk62tmVUOuYThcMxw64ylfWDwhuLsSRHsCqobqu6cUWpEoSz8qudbJ+MhgzaN1wrJxNKpFoziYd3iSx0SeJlQCJV0GqjaCN+eCQLkK0eRexMki5eGkz8NJn67X8GrfmWc9nnXZDmvqt2ZnEoyeZxjsOvnDdJ7wtAi4s+hydNrlraMNlHBVqbVW2Aau9hcoZTgq3Dk8CAT/5av32AhhWlmeFh6FcZSXC/sLNuOca/0FoXKseCUt1/sLtgJHyOl6mp7ps5e0tCXPYBDcXaVc7K64vejwdO6a/PpRyeODAU8Ln3vzPseldGx7W/GL25ZHq5RHq5RCw5M8RFv4xt0LRErzNA+YHif4StPxLPM8ou87qY4SECjaBnVD/FLMc/sniH5E72KFzQ3VUjKpPGrqs+t9rSVRVJMoZ1imrKIylgtpxqoMyRc+qzJEScPAd8+b14qy8Ci14kJkSD0nCZx/s4FaY59MeZilPMlD0qCmH5dIYXlnOnAmYQ30fctkHZ/5hRzlMZXmzEzqS4cbvLMKeGflGr5P3ol443CT02VC6tVc66zpehpjBTtRwepPphyWHj1fMKugWPtcGSwY+DV1S/GZT2Oy2qex4kxueFoFWCvQWhB1mtZHQLKfWv7uy/fc56oF9b2MaRGx9WrFOF2zfW1FY0BiOVqkpH7Nu+uASFmWjSJRhqd5wLxWnBSaBouxglBpytynzH3WLav/qHSVmsenfWa1Yl67bO1OVLQmWM5ILqt9VpWPsbAR1CzKgMa6fOXQd83xiWeZlpa+b1g18v9j772CJcnOO7/fOenLV92q69vd7p6enunBOGCAAUBYYmFW5MpQ0lJaBXclStoI7Yse90VvCilCDwqZV23shhDS0uwSpJYkuHSDMQAGYzi2p3va3e7rTflKn3mOHk71ncFyCCoEgQFA/Y/I6Nv3lsnKyjx5zvf9zUkAY83NqLkZh6lFogzdI85t+tkHdINSCw5Tj1JrGo5gNVBsxw6zQp5cQ2A6EA8/ckTPT7DrUCoTZiYxbmTv7PTIlRG+3g8di148IiqN9/+nz+2iEogTl+8ddpjNPBypqdiCm7MKAnhv2CIsBAepw0Onjnju3gpHoxqTXDAtbHZjh1FuMwpN17jlFMSl5PXjNr6lGGQONyc5Nyc5qS6Z5mbsb/opHbdgnFscxj5H+zW2h03yuWvcYerNaXGag8TQTRd9Z/65BbdmDrkSXLlwgPBtNj47pe7kPLLYZ5q6886KfdLtbrkaRwrifIBSMVoXKJ0TJfcoVUySjwkL00W/L1Ddj03QYq4E14ZNjlKbTiXm01/e52J9ynIAf38jZPFsyN5Ok1xJto6b2EJxtppytpriW4rjJMCVip6fMEg1nrDYjRRhbrNen9FyCsa5RAoYjwMOZlXSeWbNduQRJS5rQcJe4iIwTk621Lw1tubnizlvsu2MbDujcc44MfmNgpuhhxTGsSmwC1wpmRQZg+nbxjWnnNDyz2JbPp7TZpxtk4qUnIxZecSEI7JSo9DM1CFDdnGlYCoG7I9fNvMc6ZIXY7MRU6Ap0OwVEw7id1A6p5wbaMTlkB01oKKD+WcRtLyUhpNTsxW7icNR7DOd+GyPGuQfqv3Guc2FesRhapy7KuKDzqrSBUoXRMUAgeReCOsbIz62MOTC8oAFT9D2UgaJR6EEFVswKmMUGkua6r5r106E1XE5xEZyJ7TZi4zDWl/N2IngIM55fQBDMaYoRj9yHndn+jxH6uaPfMzPJH40Tegngd8D/q4QwhNCnAMuAj/4UU/4m14MHAghVgDm/x7e/4MQ4mMYKtDf0Vr357/+DPDLQohN4J8DXxJCfPNvdpcf4AEe4AEe4AEe4AEe4AH+X0CDLj56+3EghPh3hBDbwLPA7wsh/ghAa/0u8JvAVeDbwH+ltf6RvYm/6cXA7wG/Nv/514DfBRBCnAb+JfCfaK3fv/9grfU/1lqva63PYmyS/kxr/ff+n7xRVhrv3LCwyUuL7dgy/GANHcej43gcpDYTMUPN6VXHqYcl4WzNwbcEeWkxzgTPdCbMcpt7IfS8HM+Ca7OJ8cy2BAcJWJai6UBByTiDYG6tOUwLFtxiLhg0FS9TaTMVilFu0bWqONIkIWpt9uWNkYVtK6p2ztI8nbvpFBylnPApARRiztU0fNtxaXzVb0yrdL2M3chnoRmx0IzwLYklBJYQHMQBSSlISmi4Rhj77EJEFLmEhebg3QCJqaq98f2lE33C+1OX9yeGG1qxNAueYDEwFbhHWpO5XakgV5K6bUTBF+oRcaF5ZZ7mOUhdwsJmmDlsVBP2EpuH6wlPLR8xK0yFMSthkCr2wwppKZnkRotwoaZYrwrGmeHgKgR3xw2mucXhPBdCYvbhuF/juG8q20Jok8lQAWulQvzqkFuvt7kXeVxpxpx5ZsYz/3HE42cOCCxFokxl0Baa9yY1jlObf7XTIsw1bUdxeeWI/UTSco2Y+YuLCS9trdDwUw4Sn4PEZ5zbDDKHpLS4OatQasErLy5zbepgScORToY2m++1+O7hAvcic4zf7LfYT7x5cqixtX39jRVujpr8weYqSampWw4LnqZ1ueRstcSRRuBtCWPX6C4bfcra+TG+1GSlpFSCSerhSsk/+PU9nlk65nK1RcVS1O2SXAkebcQoDcdRQFhYPHL+kHHuEOcO/pxj/L1+MO+ySVZdw3l3pUkwzZTx9F8LDP80KS2mhaS1EFFvJCSlOTfiUnKYmtwB09Uy51ZyPabMBdnbA9wLVW691iQNbRypSUVyct533IL2Rspn1g74zNoB5702SVmSFRZZKTkY1CmVudZsqVmsRCSlRAhjpevNq8We1DQuQ/zmjD/+35qMMlNN2/gVwZl/1KUepAjgTmiZTI5MsBlWOUwkh4nkzXFAYJvk7JqXsRObfI3vH2aUWvDq7hKf+/gW48wlKW2k0MwKyU5sOPBvXVvhMJHkyug28vl1th17vNz3eWfQ5pW9Hjth5STRGmBWSI6mVfZHda7d7LETQVIqNqoprackT7cTbk81/9efn+V7/RrClVSCDGfRIteCwClQWjBMPBxhErrrdknVLln0c3L9w8mre7GPlBopNYuN0HDflTjpiJTadGsUsBMHxKXAtUq8eUpwrxqZivHUJyxMlyDMISrnY29izttxLsmU+Y5a1YSstMhKizW/YJJLXKuk4ua4c51FxS65NW4wySXDVONanNhxJsroNKLCYpiZ7pjTFExzB7tnqqSOVETze8RazdhwWgLCwmhyfu/757gT2lxoCBa+5PPiq+tcG7YY5ZJv311hKzIC4s3QJLe+cOQyyzWZEry/1eMgtXjluI3ScKoS8VRnymfW9ymVoGKXBJYxhAjnaem2gHN1h3N1B0dYLAem6wxwkDq8MbIotODdQZvdyCcsLAaZxBaKG8ftk/FzVsBxUpApaDjmuKwHGfUvtum/mCPrDsvNGUtXYm5Oa/h2iSMVo9RjlHpkyqQuR9nRyTngOos4dgetC+Jki0Uf+pnFbmwmEpMctiKX61OjU1AY3dydl+ucXh3ySCPjqSf2cE85vDts0WlEhIXDIDO89vvc9p3YxZbQTz0qtmCmMpqu0YpoLThMHW7NzBjywn6P29MKcn5tKuC1ow6HqcdRKpnlJkdlb56NUijN2yPJr335Jq++tsKrr60gPEE9SHG7gvUgp+mbtPWdKCAsc9S/QbWO8iM8u84svsMsvkdf7FCSM442GRdb3AhnDMqIhlxhmu+SKc1SeQpv7umPVlgywJIBYXHIkAlDJmih8Ow6R9E1prkiUyXTZBeNwhMW74g3qNmaylyUvxvbbEeCXAt+/94yrw1r1Cyji7AFHCU+d2bBPHcCbsgPKu6u3cC1GzTddcpyyt1ZjLtq0awmtC7kLPomiyMprTljAW6JtzgWO5TKGJEIYSGlycI4nrzO+UqDo0TTT0vuxiEBHjenMUMV8V44YiD2+OtwqfZVwvz4r33czxr0T2gxoLX+nfkc2dNaL2mtv/qhv/23WuvzWutLWus//FGvAz9Za9H/E/gecEkIsS2E+M+A/x74ihDiBvCV+f8B/htgAeOF+oYQ4tUf9/03Zzltz2JWWKSFzV6k6DhqTqsxN56khKo2k9640GyGLmGuWKkY0VqUORwlxrUjU5KOJ2i7ObmCuvQRmAComg1FYagrT1eXqDlGPLfgJaxWXbqecbuQ4gPv+2luArSqliJXimkxV/ELTUnJJNOUpSAtLWwBk7lbgm+ZAS8szASsaSvioqSfmptzx/Zx5kFbpZbsJg6dpzWdp40Y6j5uh958YgTdRkhc2Ag0r+z1qDuCo2mVhqPIleD2tELLyU+cOA7jgqafsuynKA2Pt0sqtsK1S3YimBWCrSjg6sTl6sRlN/aNmG3e2u/5CYtBQt0ucKXZJyk0g1nAmVrItLBISjhKjMgM4DCVDHKLj7WmOAICW7AcxCw2ZjyycoxGYAsTOrNaNZOmdjOi3YyIS4knjcf0klcgqi7ussXK0hhbwKnGBPsrlxGrbfxmQdtLORXkdD1Fw1EcpWa/b08Vvm3e593dHgpzo/3qypDHlo+wheLML8GpasSpaoQjNZPc5nR9Rs02wUauLI0IXSk8qRmNAk6dHXFtIllwjahvlFusBikdN+exRsKZ5oT2/Jj50ggnq46k45RYCz7rQUrXMxSM++d2tAmHUQWUEXh36xG9ZogtFLO8RDx+ho3/0OaxtnF4yZQ8CcI7VUk4SDyiUlL/fIuH2yMsqVg6NaFul/TndtmZ0qzXLGaFPBGLP91OCZyCrlswLWyWgphMCYbHFaYTn3FufOU9qVn0PrgWx/MF7j9/6Tzfu7HO97+7yo3fdRjGPtWFDEdqrA9JnL585R7uo20CPyfwc3xbULeNI4rSgnPnTXNxnHpU7ZyLnxlzuRESJw6llvMFtLmGhGfhLkt2EyOsfGj1GP33fhn1hc9SracMMpuwEPQ8zePNlIPEYtlXLPuKzZkRUp+pJrwzaJMrgSNhMXD4wmP36Hkp/uUqTTdjkDnsxgEb9YjAKqnYBVU7n09YYLUCw1lA79SMo9Si52t6nnHuaDg5rlT4ltnOVMzCKC0tXh82GKfGueyLX9xGtHzaXsa5mqGHRAWk9woG0wrZbslRamFJxWrbhPsYEa+m4ZRMc+PRP8vNYrVuOTTdjEc7I3ND07A7rmMLc12OcyNy7jgKW4AjYNFLOU4Ui4vm9bNScrXfodSCQkNaSqq2Qgjm1EvFXlSSa9iJLY5SSd3JWdwISQuLtLCwpfH3356Zxf3lenwiIO54GYU2hZ7D2BQwVvyCqqWYFRZ1pzjx5492zGJ0dtVMfh2p6PjGuWsyd1Ga5MbhqmbDYWpzulJyrlpAoZACprmhFrYcYyJwtpIzzEyeyjgzItkFt+BUx4wv/nzseeyRA5YbM5aeTA3NKjFhahu1cG5KkNNyTVaDI2HBNfRGxylYOz9mM7Q4V9N40jgqgaGJllpwrhay4CfU7JLTlRRXCsaluVC7rmI9KPjar4+gWWHnsEn8XsKtfpt8YCa67txsQM+n5YYKqrGtD4TjWhfkxQilUjSa9UChgJYLV1qKczXYTwz179bEmDiEuc17wxZ/cWcFXyr+9AeniW7knKpEtB/OWaqG8yBFe+4kNXeq0cYtzrNgyQ3oeYb2cub8kK1Isl4xY2vFMuYQUSlouZqH6iHnahEdN2fJUyZUz5U0nZKPtdQJ9dRZdU/c5pItTZi4JHtmwZbmNivVkI6b03ZdHGH9UMaCazeIMjO+eM4CrqjMj52iUBmOsFBopuqQOB9SKshFTpYbowvX7aG1QmtFmB5x3ulx3ulhaZs4H5IXQ4ZZxpAZWW7IE13PY1Wfx7VgGns8vHbMIBO05syfVT9no5riSkOl9S1DRex6Ob6lqDtwqjx78hks6WJJF61LEJLAskm2Sg5HNWb3JMPM0MZWqxGOVEwyRV0sEushQphxOEoPUMqcY1J6XG4JwlzTciUXqzUuN2pYCCwsBvLwh4Lb/ir8QvUsVaf71z7uZxH3x89/c/tpwU9MQKy1/tW/4k9f/ojH/jrw63/N6z0HPPdj79gDPMADPMADPMADPMADPMDfBPSP3wX4SeOnSkD8/yUcKalYhgZwv9vtSGNnN8pyRllO1dbsW7sMMlMtuNKMGRQJh4mxO6x5mRGMChPZfpRork2Mn7IrJRrBNC+5PVWUygiI74UJh4nxlA4Lh65nXrtqF1Ttgn7q0U894lITzhM0m44zF1/Z1OySuvT57KKimFvRvTdWuJYRBldtQ3GwhEk9BWi6RvhlxJQWB4nFKJdsR/M4+0mBmhQclyESgUTwpZVjJObYJKnDOHPYiX0e7YwILE07iOlnxkv88YURD68ckyvJ6UrBF1YsAi/n0mKfqq1Z9HLuRg7jxOPpjvFu73kZvmXoS6YDIHiyPeHRlmatNWWUumRK0nQztDaVjPcnDZLC4lI9ouMJzjcc4jm1YtlXXKolhIXDOBfEhaYZJESJS1FIVgNTodiKXUoN01wzmgSMJgEVS7FSjciUqZTocYJKFHHosuDlrD08BduifHOHvc0GawtjvnLlHp9fGjDJJXVb89mlPk92JGGuGOWSqmOSHR0JV74yYvUfrpqOzDCh6uRUnZxPn97jV79+m8XFCQLNs1/cY5S5FNrEvbtS0WgkVJ6s8Viz5PHWjDPNCU91ppRasFiJ+exTW7RasUnVPHdExVYcJ4pcafZTi7KfMMod/osnNvnKPxix4hes+AX1p30udAeoXHC+DmufTAiqGY88dsR6zYZpBBvLdByTrSHQXKhm3Al9avP01xU/R6f38zY0dgV+4eNbfHU5YT0oKRQcxZppIXhosc9Di32aTkE1SJkWFlEhaVUSfmFxRLMdG4tVCdPM4XR9hhSaSa7JlMn/aLmGXrGbOPQqMfthhZ044Nq1Hgtuhq0/qF1Ur7joacpwXGE4rrATJZRas7E6IFeSdGrj2iVtP2E3qiBc850VpcU4t+diVmMwgNYIV7IepPytS1t0v1oF10X0+6hScLk55ZfXxnzj3A6epThTyXmsPeGx9oS2KzhMjDXtQ40JHU+z4JpKcO0/fZSFIEFHOQv1iE+u7fNvfeUuvlWw5KcsNkL24wBbmsr8kldyenVI5VNtNqomxfpsa8yjnRGeVfJwa8LXP7XJ1z+1ycbCCEsoHlo7Zi3IToI9/7t/cRGSgkJJVoLy5Pf+hkPNyygSadJuf6lk8cUzjS4AACAASURBVImMtdYUick8GWY2mZI0nIKWa8YGrWGcucwyF69S4FUKKnaBZ5UkpanWt4KE+z1HDezEPg1XUFlTJ2Nny82whGaYCVqeoVCtVUwnoWqbLm6ptKFBWEbAGR3aRMX9TaI0NJwM2zJZFHFhOq2+VVC3Fa4liAvFJJcUyoz3/ryKXpmnOXtNxUO9AULCnUmdldaUVjXm1PqIxtyy2Raay42Cy42CXMOV5pR/+5fvEb8d8v7UJ1GSpqP45PIRXzq3w6XmlKfbJaeDnNWKxLcE08Jia9Ck0PB0b0DF1ggbOosR+bGiVIK/dWmLX/qFO1hSsxJkLAUx0byLvRcpRlnOsl9Qa2VUnmlzqV5wvmq89T+2MGDJT7lQD/mPrmziOQVZabHgJwRWSaY0YzFh1Td0vccXBuhJCrZFqizcruDh5WOSsc1jnREXHh/gWiVXTh1w5ZSxTrWkIMkOTq65vBigdYHnmiTwQS6p24ovLU14sj2mamsea2b87dUxi4FgmAnGucNm6PLNOz6TwuaFI48/e/MMH3vmkHyg8e2Czz1+j699Y4uvfWOLXpCQKcEjrQmDzGKawyDPOFUpWe+OqTzT4tFGzukg54mFIU8sDGk5OQ/VEr6xdnRC8Xn89D6JErgSklKz4KV8sjeg1JpTVSiHOb5d4tslblfTbYXMRh5XPnbIxtk+uZI8dvqAuiMZMqUsJyfH4Xj6Fmm2j9YFaX6EokQJRbd6GXdunWkjsYSDY1V5L9snFhFKxQAk6S55MSAvBiiVnXRHFYrlymN060/QclzGYoBjdxnLY+4lUw7FNg1bsdAM6XxccL5WcL6Wc745MSnabs5qkPKNtWM6XkrVLnh4YYhGcBRrbsqT/Fdm8W1m8W22R8+hVMpKxcFtwanlEXlqsReZjCPPLnj8zAE9X9LUJu9Bz3MG7luM3v+dI6AXCB5pCb64VLISwLm6zxcX63TUIgfRu1h/jbUoQD4/Tj9vUOVHbz8t+LldDGitSUpouRmBY8KNBJq6A4kuSHTBcSrJdcKcVYJAU5EObwwjw6WvJxwnxmlAacFKYKgQuYZ+ETHMJQ3HxhICzy1ouRDpjFsz01pTGuqOJiklpTbbYO5sZAlzA+64BUdZwtaspOdltNyUG+I2744tGs2YpLTISs1yd4IrFbliThcwfF3fUsSFwrM060HKQZYQFsJkIliKRa/k1ReWePWFJfase4RlTljmWFJRtzVHcUng52zHLnuJxamzIwot6CxGhAUcpYJh4nPzYIG4tHl25YiuW3I4qXK332Jzpnl5ELA5M85IG9WEpqNYDGITwQ1sxy5rVcnHPtfnQi1BacFaLeRMY8rG2T6X6slcSwGbYZXLq8fU5lkNB4nLO5OAL64d0AsSXjqusB2WBLagVk/x3II39nucakxIleAgkQzTkoYDs/kk5n4gz16kiEuJqLpYDRvbVnzt7+zy5utLcHefv/jjBa4NW9SXM+qfqdFthjzRnvBsb8jqqTGLXkGpNamCe2GFhqP5h794g/hWCQtNztZnbL/kUw1SqkFKYyXF6jgUuUXNLpE1mwvtEU1H008zolLy/q5piXbcwrg49EK6lYi2l3LuwgD/ok8S29hWie0rGnaBIwWOFAxSwTe/dY6j1KZxOkdcOcPZasjZaohYb7P8bIG3aOgw1tkWlqMpU3PjOfqne4TffI/bocUo00wKi5ZrHJJqbk6uBJc7Q0bPRzSbMZZUxMcW3hmX9VpIpky+wUGS4EjoT6r0J1X2E4/n7q2wn9h03ILNUZPD2Gdnv8XtUZNpLrgbBvz+9gId14yExpddcbaSshrktJyS1ZUxmZKsBTE1NycsbFztnVzfL3+rTXI94lv3enzrXo+RjtjOpkzGPquNGW/eXaJVixkmPqPc5r0/bfL2sEG7GTHOLR6qR9yaCW7PKoh2gLAFK9WI1lOS8XMT5PMvkf9Pf4jWgpqXsd6eUG+n1JycS+0RvXpIrx5yqV5QswXvTWpoLTgV5Hx5/YDLTQGBT6cdcutPAly3oL2eYC24LNQjqk5O72LExfaIumPGlUFu8dz7p6DXYCVIeHZjh96ZGc1qwnI95NLnxvhPtvCfbGFZilJLglZBqQWulIyLnKTUfPubXbYjH60Fn+yEVGyQ3Sqrj4f4S4pSg3j0FMmOonfe0NlaLvS8jEJDUhoNQ9Uxt4eaUzBKXYQEIaHup3SChKqtiUqTSzHIDM3MFibM0QTy2ewmLoFdUGo51yNoPFmSKXO9J8o4JpVaM0wNfWycC6puzmzmnXCW605J18uZ5g5aQ6El52qauLQ5Snx6XjafUBmKZ6YkYSGp2AUtNyUqBav1GXbPorsRE6xoCi2ot1OKwtAzXbsgU5q4FExyo1P6xtoxT//KjD/7g1X+6UsXeLUPk1zypXM7rH0iovOQyTx4rD3mSrfP+VpBwxX0M0lSWIQFtBoxDUfTv1fhtWurPP/qKdq1mGChwKpLGl7KIHO4cPGYil1QKiiVKWhtRg637i6g04JTlZhLnSGLK1MWujMWgoRHLx3gBiafJips1pZHVObFFweHh5tTUiU4/ciYe3/qcPBP9lmshlhth+ZqilsruPDxEc7pgFY1xvEVjq8olNFe3KeBfBhFOQVMiNhjrRktL+X06pDL9ZiNeshyPeR0VVO1NRWrZFqYzIMXDm3knDYl6xbDnQDbVriLAlm1kVWbwDEZNGc3+iz7hvaY65I7ocX2cRNciyU/48mVQ06dHeI5BR0/5dOPb9NdmFEqSc3J8eoFF2sxpTZ6llPtCX+406Xjme/0d/7oLO0gph3E2F2XzuMlrbUE/xMdKpds6kFKWUgarqD9b7iau84HPvhKpQzyO5Tk1KxFtFaUWtGXfRwCfLuJQLKdv37yHCHkh362eT874v3siJmcsqDX6cpzjPMcl4CF6kVGxRYFikj1OUwlr2wtI2oui17OeiVmqTelE8Q03IwnLu7TrMbkypz7zbbJeVivSmosnLyvlN58M4LErNTYPYfaekFQz/Et6CyEJiDQL+n6YGkbCwel85PPfjLfQrMZwjOdnAvVlNUgxbPg4YamasOlSouVyhOU5QfBpx+Fb82+Q91e+pGP+VmE0QyIj9x+WvA3nTPwAA/wAA/wAA/wAA/wAA/w/w9ogSp/eib+H4Wf287AZjFACCOIGice9vznwAJf2GaTmpzYuAEJ4zpiCcGz3SqjrKQoJBt14/U/LSzuzkwFbJiChYUjYJIX5Mqkq+7HgpYV0LZdjlIPS2gmuaDuFFhCYQlFoaHQJhZ8ksNxZtZjljBe3p5TUFNNdkPF4WEDRyrWa8Yf3bfLeZXbtNNNgq9FWOZshx8oUVzLCLmkgLUg5uasws1ZhUm5z5AZQ2bszaoMcklgSw5HNbpeQc3W9PeqpoI+NfkG10Ylj13Y524Y0HAy+mHAOLewpeLlQZ3DOOfOtGSjBst+ylHqkitBXNgEliawNJcbEb7UCFdwmDioUtBthqycHhNNXCpzJ4txbiHQpKl94nPdcgquNOKTCrMUZpU9TDXXdrpMIp+KVXJ7ZJKEL9VzslJTsSEpLFOdKy3q1YTANhejOg4phwWtCznWo8vsRj7xi4e8OaqzE5u0UBJD8NuNKqwtj6g+VeHzZ/Y4XbPoeYqqVfL3n7yF9OE775xCf/865x8dsPLIjKWnM5aezihCQbadEc48nrm0i6y7rD42Yy3IqVg2eu6lrrOSzz95j+bZjGBJsXxmysULR3jrFumthHEYcP7pMUh4+uweKxVTOSy1Zj+RHCSCcNeCGzsnCdfkBbOrJVlfMysE5eaIvZ0mw/0KcQF/emuNP/6LM+zFJnnYntM5bs0EN8YNVoOUg7DKSzfW+Yu7y9yb1Pn+TZNmHucmz+BuFBPrgriAl49bvHzc4p2xcf5Z9gtON6bcmvkcJC5bsyqj3KjdPn9mj0QJhpnFMFVshyaz49GlYz6+esCZakQ0dTnTmPLsf55x5rERT64c4n6odvHdfp3pvnuSUFuKkrrw2ZvWcN3CCOiUILAL4lJwfVxnO5aEocuSl3NzVqHtmkqynqQgBI/83RL51afY3Oqw8z/eZe9qDSk1axcnNBdjVGESrlfPjFn9bM7qZ3O+eGaXiq35WGtCP/X525/ZpHdqhi01vHOb5vmCvVmVhacUVgCzt3NGYUCvGeKs+5x+NmItMNV6reFLl+9Bf4prKYJOQTaR9B7PWNqYYfUC8htj8htjtgZNzp/p4y5Knlg6ZrkicIRkksH3+j7XpzZPLYx49vN7fHphig4zdKmJdiSjXKJv7rF3r8l012E9yJjm0M9c+pnJ6lAIRlnBsExIS8mZ5oTqwxbVh41geJj4OMJQEz2vQGOoXg1HzSlimjhyaDolSWm+N0Nv1HQbIakyQvz1IKfViKk5ptuVKnGS6Ox7ORutMRutMa40YuCKXdDqROwlNqkSLAYxZxpTDpK5i0+p2I8Fo1yyHuR0KzG2VCy4Jb3lGShNOpToOXc0npq07r2dJnlp4UrTsXhzKHlzKHn4381BCvqZw9WRMX2YFVBfSpEVi2hH8O6wSdXNWf9UzGeWj1jwICzM/eS//oWbtC8XOAKuHi4wzm0KLVi5ElGmEN2DnWmNy60xblfw+MV9HutIHutIElUaQXZjhvBscy94JjLdmUckS8sTvK7gzt0O10ZNnnxoD79dcmnjiEVfE4qQzVmVsJS4F6qMY5+Xt5Y5+x84qLAgOraZHPkmqzQtSDObd28t8u6tRUoNw/QDwwkAOfepv1/drdia8yt9er0peWpxfRpwemnI2tMRX1s/oONqboc+AvhkTzDNNbX5Jdx/0+beoMnyx1OKkT7x/D+OAhYrEV5X8IVHtuj5giU3oO7A6aUR6ig0phcXYvLIYvHcjHYtwqrC1n6L98cNLp05ooglT5zbp+6AawmuHi7QdBSF1qytjZkVkjNfV5z5ukLninS3RCtQ+1PynZwkdbh72KJU0Gf8Q8fhvrc+mMr+MLxOoBsEusE02SWnIBcpTXqM43vz7KEC2279pecX5ZhITInElFhMGIg9bkfPsyeOSUSI1oqWfYpSFNStZSTwzOl9yj3T0bu41qeyWHL20oilzhS/pxiHAePM5cKpY1QpuXLqgK6nWVYrH/oMJVqXJ9QlADUryUZwtF/DkpDGDpbUTAY+01wwkWMK/Zc7RfeRlPD04jHnmxNsqXl3qNmoZvx75/b43KJmRZ09ER//VTiYvsaz9tM/8jE/i9CAKsVHbj8t+LldDAzlIWmp6VUiJrlLqmCQScIPiTjO13IEkrUAAhtcWeLMW3iTvMCyFLenxgGm5RQEtmA9KFitQEU6dL2CsCy4l0zZm1XJlEYiqNgWnlSMMpfjZB5L7hRUnYKnO2Oe7oxxJNQdiEtJTkHNlTT9lGHss0SHTCm6CzM2WmNWAjgY15lkZjDuuBmjuc4hVYJUl+TKuC/YmJvZgqcZ5xbO3O4xU4Kz4gk61OlQJyktJrmg1JqjxKfj5lysxfyz66ukJbx4dwWlYbVqcXtzgZZTsNyc8fxRi5szwU5oAqZyXZKVmrPVjJaX8srA5nZorMjuT0yPU5ebU83haw5XJw5LGzPqvZR0alOWgofXj5jkDg/N28z/5No6qRLsRYpTtZBB5uDKksPUoecpLjYlUaG5GwbkSrJSC6nYJU1bseSnJ7qPdpDQDhJWgwSlBLX5YmD3RQetNPbZGu/9ryG7icNox2c9yNiOJNlUsvsnmm++d5q6U1BZLDl+LqfeMQOhLxXLlRinovjXf36GqxOPf/HPlvC/tI696CLrDrLu8OLVU/zOCxvsT6tYruK136ziXGjgSU03sFn2M648fIA83SH4eBNdgHO2itMWxCOXuy9VuPXeAvemNez1CjevLeAGJS1HkynTyr8700xyE/D1m/9Li1HmMspc0u8doBVkocV2ZAJPVs+MqDUSklKzn9pcm7o8H97Ak9DPJP96v0HHhaPUhNrtxR6DzD6xSB3lNlvPufRqER1HEQibSMTcmuoTy1yNpukUnK1FvDto4UjN945NCN75+uyEUlSz9XziKak6JgBtOKuw+o9OceWJQ1b+y1Uu/IqGj1/Ge7xDrZlS8MFNdCuE9/Z6THPBNBfEIkIKwU4cMJhWOL80oD+tEOY2K35OqQU3JxrbVpxrTuYBTmaCuvsdi3KQIy6skP3v32crrDKcVbg7avDG3WXKFLY223z76hn6meFbb33HY+s7Hp5fULUNbew4dfA/scDRVo1SC377f25ibzS4tNxHBDbvvdrlj985zY1xHb+S8+bv1dGZuT4DS9DzSobHFdTBjDPLQ3QBrV/uYfUChA273y55/aVFXn9pkVHqEqxoskNFZzk0VshakZSa41QjBYxSF+fJJc4vDSiPEo6uBTgVhSMge29MtztjMvF5dLFPzWYeiKiNg43QLHgOgbCNU5etiK4XRNcLPK+gW4nm9ruKo7EZCyyheblv6GENB1y3pOeltP2ElWpIWFr4UhNUcqrWB25EblBgzUPTbk5hmAk8u6DSzCmVpJy7ufUz4xblVBTrQU7N1kSFbWxwS3lyDAapomarkyLDcRJwppKQRjbZoWJ/t8H4tnHqqS+lLK5MaTUiKn7GIDXPdy1TVBHdGjd+1+FuZJkCkTIuOUKCShR/cvU074wdlk9PuPlinVYrxpGQK9iLPYKLNodvuWgg14KoMBaism7x7vUl/uCtM2gEvdaMF55bw2loPGk0a3XLYcEtCWOPcn/G+ZUBxVBR/VQdWXexHM2b3+0xzlymuUVwRnDjqqGChAUkYsb1qcM0h2vfcumnPvuJA+tddKbZPmhSbWSgQUUli+tTznZHnO2aYKi4UCcTWOCEHgJg2y3SUuD4ihvbXb71/mnuRQKvWrLzWoVmM8YWmlEu+ffPHvLF5T7LFUHdga6fcPuwzVItRFZt3n+3y289v8FvPb/BO+MaFTfnu8+vEqyaohcYF7gbuwvotORCd0Dal7S+UMU751Gtp7zxyhL7saG8eE3Fvd020tL4liDMFW9PfDZDi1zB1nYLKUCsthCrLWSvQjywkQ5c/aMG9oJk9dSYbjXiKFFUdfBDc4s02//gP7qk6q+jUdyM/tzoANBILamoKq5dw1cBp92PfyTlSqmUGX1m9OmoZe6O/5wk3eW8XMbRHofTN5iVh3jaxdc1fAuOR1WwBRutEW6twH24jrPm4HgFb/1gkf2wwii3qawprm33cHxFqsyc5WS3dYH+kKLVtwTFWNHfreF7OVEBrbMprWpMkjrMcs2Y/ZMF4UfhzswsLF4/bvPbWzUGaU7HS/neXo+qXdKWFQJv9a98PkAjOEvTs37kY34moX/6FwMPaEIP8AAP8AAP8AAP8AAP8AA/Iajyp7v2/tO9dz8GKrpBzRFMU3fuMw8dV9FyQQqBFIL9xCYQTY5SwSzXhIVDqU0rezlwmYUeFVsSFsZlQ2voejlNx/gVt5wcX1o42DTcjFzBfjmhYgsKLVgKYqq28cJ2rRLXKsmVJFeSBU8zyTQNu+RIHiKBZjVBI0h0QcW2OO7XyEojQlvtTBjlpjLercR4c3cMDZQYQW3FKvGlzapfcKFqxKCjzKXjlnTckkjM2BRbbIot7oQ+/USTlHrunW3Tz1xDXUoznl40wR+HsaKf+nzhE/fonovYj2E/UoSlWb13PY/zDePO0muGLPowyzW+VdBPBf3UdAc2w4g/21zl/XGOVQWtYDSqUJQWlW6Bbylabkqvbjy3b05gwReMUhdXKl4d1gkszSONkEluhKu7icUw9XCkYjvyiUqBaymaljcPIDLH3LcKtBakynhTW5Zids9GDROujZocpxLHLZkVFpNc84Prqzx3b4W0NALm+EgymfogjSh9kFv4dsHzb57mhWOX4xSuT23UzSPKYc7szYzZmxk3Q49hLklKm3t32ub82plxO3TJSn3iBoUUFJsTdAGDF1LjhZ5LZqnLfhRQdwrKg5i9qEIaGYrO7eKYfqpOvr/3pgHHmcVB4nKQuOxcq3N42ODdu4soDbJqU8SmqmoJ2IsNreOMXmcnhkxBrgRdz+Qf1Jzc0LbmTkJgAqE2R02uHneYlYLVqstMjAkLxbQQTAtBw4FPX97mKPFYr8TsJxZnasYZSaJpOJqksMiUEfZ1fTHPzyjZjwL0pQ28CxU4u4bo1CBJQWmmI5/uh5wo6o5gpRoaL35fE+gKiSrwpeLetEaSOoxSj0HmMs4t6nZJxRaUpSQrLc43plRtQ0O71Z8LAu8dsv1OHUcqNi71ubTc561xwLvXlxglHrdCm0LD7ptVSiUolaA/qBEWJnSs5RREL/b5zs4ScQGvD21mL02YhR7R1YT9OOBu5FBoiZqHryU7sBtLMqXZiiyWL86QZ9pYjiKPJMW1Y/LNkIObVfLcOnHXqTs5ZaR5++oSXtdQMHquySIxjjrwzriKHkXs9Jske4okdRjuV1hwS9yNKloJfC9nHPnsxKZLueSX5FrgSk3LFUx0YrJaMpvgnCQ4J1FKUJQWHadEaZNTAoautRzAJLepOyZ7Zb0xRWvBXlilYRuxc3XZ0IoKbfzky1ziSsEkM8L/pNTEuYO3CL3elF5vSsvJcQTcCQN2Nltz0bRmmLocpy5Km+5u23UIbMET7QlKg9KCSW4RlxZZajE7dJllDkqZipy3apFGNpV2xsJpM17nynjnt1wo3j7k7UGLvQiOspSGK9HAwe0ayVZJUkocqbl1c4GssNjab3GUmAyOjXrI7T+vsNlvc5ya9xvkFhcbU5LNgrthhURJhplNf1xlmNm8+RdLHCSCg0SQKUWuBe1mhI5KLFsRHthEr0zI70VMB57J7LBKLtRDir7i2rjB4V6d7dDcA5WGWQHvDlv8YBBwa2b2I941PvJv317i9ZcWEa5E5ZJKPaNSz2i5GksKfKfzl+6tAkFRjBhmmp2dJtcnVbYiiS0EBzt1jmYV9o8b8yA1OP/liMWFKRdqil99dJMrnzji1WGd/VmN8J2Mae6cCLaX/Zxx7DHIHK6/3OHODDxLshnanFkYYZ1uIaU2wYTXJuS7KYeHDVxLUWjBqUpEkcBWWCWcuExzTd2R3JrCJNNkJbw9aPLOSKKHIXoYUtydEoYe8bHF84dthG9R5oJ2N6LlSvatXVxn8aMnGsKi6nTZL98jTrdxnS4BLkO1xV3xDoVK8HCZcfxDlJwPwxUVXFFhJsZoZfJDXEtQkqNUjC8bVIXHlEOTK6Ek5dA4hU2PfdKrU9O1m7k0POMIt+ynZMeCO7OA44MqwwwilX/k+wNUHehvBuxOanxve5lZrrAXbKLEpV5LaLiCnj5NRX4gnr4fOHYfFoI/3VnixsymnyhmKuP2rGqctWKHfT0kTrb+yn0AWHEeO+kw/DxBa4FSH739OBBC/A9CiGtCiLeEEL8jhGh96G//WAhxUwhxXQjx1R/1OvBz3BloqSYNR7AXB0iM1WTPy8iVh5onPSz5JZ1y0YR/2cZtKFEF10aShitptWJOVQU7scuKby6krh9za+ZjCWGcflRJjmm3lRrW7Cb9tKTrpeRKEtjmpn8fp7qGf/jd4yZnaqbNXooC1zL0CaVBofnCktnHvVmVfH7CmJAzQeDl1G0IC4eNas6aVyMuzOMVGs+CxSCh0DArLD592iT/nb+9zqY2Lc5MQdc3ATsCzW7iMC0En+gU9BOXUkkOE7jSlrw1DvjSMx1m3xkySA2XH2AtKHlvJPAszb3IZem4xS8uj/ijvRa+XVJ39Py4CJa9gN1E0vGh/74PGE6w5xeUKTy8fMzuoMHVwwXOVguujS0CW/DWuMp2JFjw4HQ14jD2uTE2gSwtx6dQgh8cdlkLEqZFwCx36Po2x4mxkQRjjXhx4dgszEpB93LK7ptV/uS3etyY2eQKHK/k3YmL1pr3Zz57saTlarZim5durNNPHSrHCxzGJVXbZpK6vHBsBsNSmfTNf/Uby3zhkS3euWXcEJ7pTGj7KTfGDY6GLdaCmD/79hrvjOBGNObZooFdh/z7O1z/QYetWZVHugO2xnWOUo+nFo/pNkJDWflBjcUg4Y/eP8X7Y43E2JyuVm22ZyWjVLIUSMq5dOTrF1Nu7C+wUgsZJBXUtGB7r02uJJtRzBNehUyZcLqkgI81SzYji7gUBJaZZEkBX7uwzfW9BcLCpu0W7MUu65WEmuWQFHCBM5Qa6vfb+X5O9Qkf75ri3XGNjWrOQWqz0ptwbbuHxiRjPtOJeWccoLQ+oe69OQ74xdffJbkZ4V/cAVuS//Zr5CPN1cNTJB/yYXu4XrB2dsTHY3MuPbfX5rgMUTgMUofX97ss+Sm+VByXNp9Y7PP2eAnLUnTqEXlhkmMfao/IlWR00+HGix6PXx6YhOJ1m2yS89XVY64Om+wmDlXb8GJfPeiSza/pQsN2CNuhpL1s8fJba+wnkv15ou5vvb7BL57e5+r7S6zXQlYqEaWW3Nnr4FsFr1xfMzbDuaE0vPiDdb7Q3OX4sMadcYMni30GwyZ3xg0eWezzyIpZpO/0G7z62gqn2xNefmGZXJkE4nNVm8NYcxRrAkvyyjcDXunXObs6YGda43x3yFZsUWxHTCdVxrHH7WmNrmdSS/cTi9XAUHjyOSvr4daYRi0hum2+Y8cpKSNBP7P4VDek3k7Zi8ARgppj3HjiAhq9hJffWafhZAR2gSMlXc9CFyatOC4FYSlxfFPU+HjXpp+ZY9ypRziXWlQxlJVLsz7bd1dxhKa7MMMdNelnNp/szTiMKnhS8+7YXI9ZCZ1KTFLadNoh2XGHw9RhI/ao+JmhFo2rTAqb/KAkSx2YQHOpYCkwqe4rvvnwf/DtUxykNjVHsFENuNAQ9FPNC3uLtI8XSJQgLuHqqMHt0MYWMEg1XV+gNTy310MKbfQRlYglP+Hs6SHX3+/xWGdEUtiEuc0b/TanKjHXJzWujYx1Y1+FxR3/nwAAIABJREFUlLrJ7YM2j/UO2D3o8PagyScW+ygtuDupc6E9olFJmEQ+/8fz53m6M+a7B10ypampOsPs/gJNmsT5QjP7jRuoQrIVBqwGCd85bPD4wQGDwxph5gJwfawplSZMNv/SvVVIH60MHeo3NnsmSb00jlTP7fWoWEZbtxfDSgD737XoPZLy9MGYhc+5iLOrPPTC/83em/3Ikt13fp9zTuy5Z2Vm7VV37bv1vd19e2WTTVIcUtQ2GkrQAISEsWAb9njgP2AwmGc9DPzqNxsejC3bA89YHi1jbRxKFEWaazebvffdl9qzcs/YI44fTvbtJsVuCRoJEon6Fg6QqMyKyoyIPBHn9/suMQ034ebdDme7Q2q2ub6GucXtaZUlJ+W1YYMHs5SwzLjUrPCd3WV+9rX7DKYtbjys8fF0jwdHDfYin40g5Hxjwjyz+dL3tln2En7/zjrHsUkg3qgoNJqdeckrI4tppnnz35rrw2pXcWfQZDmZM8sEyf2McOoxmAbshBlSy0epuz8MrXMcWcVaOJ0l6T6TYI4jquzPXiHN+sz8xWIZQ6P8gX0pJMWCfjUjREgH115ilhVM9SGO3SPVEYeMkBgd31cOWmyPBhzNAnYjn6fLQ/qTCoPEpWZnfGL5mHlm8/Lbq1yoz/jmQZd3xxm2+HD6zX5o0sV3I28RVGaR3M9xrIK39zocRCWH4q5xFFJ1imLyF2hPlpC8NZYMFjTFfbnHnx2eY5KacLp9bvyFz//DeFyd5vfDf/+Rr/mxhIbib4cS9MfAv9Ba50KIfwX8C+CfCyEuA18ErgBrwJeEEI9prT/UzPQntjNwghOc4AQnOMEJTnCCE/xdQgNlKX/k+M/artZ/pN8Xf3wD2Fg8/kfAv9VaJ1rrO8BN4LmP2tZP7GLAEbapjlgFo8wiLTU9P1q47Bia0CBV9NUekwx8S9CrhOSYammpwWvlRoiXSZJSUAKjxMWWJtxrXihWfY+G9IlyC3exN9OiZL05NW5CqUYKzfb2kO3tIVFkE0U2jtRIoGoVrBYb9KMS384YZzauMI4sjpVzZe2Iuq05GlWZ5wrfgtvHTSypqdkpa37EVlXR8wU3Zy6jIqLQgttTUy3bj226L0L3ReNYVC5+NoOMhg3zzAQDXayFZCVcWxoSWALfM9WpmqWpWSXF/TFff2ODqm1oHet+xEurhwSW4NlWjBKa/djjwoUjem7JUnvGmlew5hUMUkXHlzxeT3huqeSr91d5Y79D72pMElu88uYqtw9b7Ic+B4nNdiUEoO3ALBNcqhfULE1g5YwzxbJvE2ifjptzrjXizYlFXCiW3ZwwVxQalgObWWpG201II4WzCGtTLZultRkHiaE32RLevtslK+F0DaLCUBB2QnMevDpy6aeSPz2wOExibk5ywtx65DxSAtMMvnHs8LW3Nh5RwepuSmdphivNPl6tzThKbFquIBIxYSG591oTXWq+vN+m7SaEqY29CEry/ZTWRkySK/54p0c7MEFwHU9yKO7+wPmelbAbGreMXGv8eoYlTRieEDC5IXGtnKyUrLgepTbnQ6JzhDDixlNBwblqwoNQMcsNtaa2ktIJIup2hkBzN7T4k8MqS25GWpY0HIu6LfnpzX1+enOf6ytHfOe36oSFoufmbAQR20HK2w+7nO4MiQu4tDSg50e0nIKDCBwpqNg5ntR8+V/Byy+v8vr/MKb/fxzwpf+0ydtvdnl94jFk+ujz/uzF+wTPNViuzlmuzqlYChebrptwrhayE9mkpTLBdnbB5tUJF+speS65ddRiNPdY90yg2tmnx9w5bHFv7jM+9PD9DB2XeK2Sld77YUNhbqhVO5HNnbnizlzx9SNJoTVhrkkKwb3Q4+7cHI9Zpvn2seDbe11mmc1KZ8LG8hitYZrZbK6OCHOFwFT1LanpJzayqnhj0GKrNuPwuGYCvxaC28ZaQmMtYakSMUgdPDfj3twnLd9/jz1fMssK+rHmtx7UuTUT+O2CtpcwmvvMc0F6rCkWrl/7saEf9vwYR5pclPeCzHwcKn5CUE/Z362zv1vnYb9BmivW/JzTvSGDwwqXm5qeVxIVgoZdsOKVjA58llwTFGiJkkHiMMslRQJdJ2fVL2lYJdOha+Znr+Rs1dCTwsghfmUIClAwj1xqVoGnSmyvIFAFvtJMUwcljFj4bA1arsS3YJa4VG3zGR5GFueqMVFmUW0kKKEZJy5JIYgGijixSWILCjhOTFDix3oDPtYbcC902IskGo2rBBWleaxWcpgoDhOLnUjhK3gQWcSFYDcCV4lF8KHDJBfcmEoyDWfP9enV5zi1kqPYo+KlbPZG2NLkxVxYPcZTJcuBzXJgIzEUSyHAbgvuTqucq82JMpskN579jVZEvWF85S0BvebMhKxZgjeLP0Fr8JUJ8xsmmroj+Pprm/jLJaerc9JSMcogHUuizGaSOEwSh2zhtvRB55v38B7dpekYZ7v3aIRxIZjmkt1Y8foIjmPNhp9x42iJW99p0GvOePP/cSlvHnK6PmUYu5zdPsYLMjZXRibwaiEWv7xxhK8KPCW5Ld+lYWtqVo6wjXtT28m4fdBilLpYQrO1NqTbnTJNDQ1vrT4jKQ3VCuDZdkLHNXkeh5Fx7/rqQZuvHrSprOS03JhZ4hCXgvDYJk0tZqmNLSUxs4/0x1fYj4S1SlVYokadHlk+QgobiaRKB6lqf+FvtS4pyAwlSGeApCxNN8QWAUuV80gkm3KJ1fIUaSl4sTvG7WluTisEquDhsM6Ducl4WW1OabfmeFbOg9BjvT1hnEkCpcg+vCiMq6C1EbNZiYgLaah6IwvbXgQM5ppcx6yWZ38ggO2DmJUpR3FJoU1goY3LMCkIi4KvZn9Oqv9y+s/vTv835vH9v/R1P3bQhqL6owbQEUJ85wPjv/1r/pf/Cvj9xeN14IOcrIeL330ofmJpQic4wQlOcIITnOAEJzjB3yU0UHy4PqCvtX7mw54UQnwJWPkRT/1LrfVvL17zL4Ec+N/f+7MPeRsfip/YzsAdeZOtQHMQOyihabmSipOZWPOKy0bFpe0ULJXL5OWigg9MmVO3JbYUFJFgxSuZZAJflaSF5jh1TEXfkax4McMkf7TiTkrYycdULMXdQYNOJcRRxnKvyARFJrg5bHJz2KRilXTckrBQtC2PUZbRbBreY0VZHCSKOLcQAqqWZpraOLKkbRcEC+/01ZbxI+/Hxr/5XDXhtF9nlktaTs6Sl9B1c8q5GYXW9PVt+vo25xsTnm1P8S1JVCjuhR6OhN1Z1aSBzgKebRc80ZxRUSVf+r01bs5dHm+U/MMNU2H2/QzfEhwlhstYaMH0yKVhm/3hyBJHlnx+c58XlnI+9dR9Prl6yM9eu8uZ5hgKWH46xVEly9U5niqoWQWj1KHnm3P5eiviC0/ewRKa14YN3plaRLlGCck4U/heRt3WrFVCZrlkmiscJVAC7s0r3JtXmGY2lmMqRMtuxvh7BfOByye6I7aDkou1zFTMvfJR96DQRkj4XqXQEhDmmq7jYQvBPLeYZJpxqpllmkla8O4449Wxy2plbqwUU5s4sii0oOsmVGsJ1ztDY/1Kg2U3J8osI2YGLp05Yvv8kOXqnJ6bEDQyspkkzC0u1SPqzYglp6DQGlfUcJQgL2GUpY+qMZPUnMtZLDmKXe5MaszzAtszx8RTxgpXCjhONLZQtF2BJ0t+4epdXh15jDOBRnC6OkdVBZunRmy1x6xUQkoNw9R0tBwpifKStNSsXZuzdm1Oey3k/jzAkyWblTkbrQldL2GaWYSRgyNh/fqc9ZUR20HMegBJoZGYzIT7oftIY/PyvRXWgpDHzh+x7BaUH7AWbT4lEFKwO62yOzXn7LEcslafIdCs+TmeyhlminmucK62adg5w8inZme8OmwYP/zUQdYUT75wQN3OWTobk2WKYloyO7QpcvnIH/8gMtzoD9qv74UZYa5puoJPbu0ZsTYwTkpWA8kkLclKwYXuMYNhhSKX3JtXjAC2UrBeCVlyQUlBxyk4XQ3JjzLmuWL76ohTF4astScUWlBvx/TvBfTvBRzNApa9GK0FgVUay8E8omJBxRIoKUhLYzsLMN13OI49lCzxlcaqQZTZOKpkO0hJS4ErC6LCJJsL4HxNk5ETxg7DfoDnZnhuRuBkhLnFXmxx77Bp0jU1NOwCT2psqanZhbF2zW36ic14wUV3pSaeWISFpGaV1O2cKHYWmgeBEpq0NCLJw9sVwvuC8L7hx28EEXXb2K+GhaJmlaw3J3SCiHOdARVl8kWkgEHs0m3M8ZdyapbGEiWeVTCfOAwW3YQScCoFeaGQUqNzTb44tuc/Nub8x8YcJ4KDqCTMYc2H//Knb/LZrT1sAcNMchhp+jGLrAzN7jxHL76Hs1wxSATjVDNKwWlD78ycyZ7DM6f2mIQeO4cNDmKje7Gcgiut8eIYwkiO2I0knSBkftfMsxfPHbG1OaTmJYwzC7dWcNyvokTJ5cYUL8h4ojUhsEBJl7iAnlswLwS+ZSynXx55RAeSpFAMU4tCg+WVxLnJsvGsgootmRbZD6Tl/jAmqZkrp5nJfRkmmkEi2AthJ0xpuqb7/ieHFf7ve11e2+vyp/ttXv0PVbYujVitznFbJeOhz2zmMpu57EQejixRlulcnK3b2MJ7ZEUb75XMcsnjW4dcPHXEWnW22HfG4rThpDTtDN9POR2k1B3FOM3RCF5YmuFIwVGcGnF8ZkZ4qNgPA9JSsR9pqj3zpbFliS0ETT46EXeS7z56XBRzSmBGH6WquM4yvnZxtfcj/1YgSMsZaTnjKHwbJX2yfETTcqmyxPH8HRxRpUTTV/uMMqNFGd92mBeSp8/scWZ5yKnajLaT4TgFO4cNosyiYRcoVdJ1c+qOZChHH/oZ5pk2XbJckZSSSVpgeyX9SYXl6py2J7GExy2++6HbaFsewcK+u58k2Nqhn8U8LPuE2REfQVd/hCh5yBONX/1LX/fjBrMYkD9y/KV/q/VntdaP/4jx3kLg14FfAH5Na/3eDf9DYPMDm9kAdvkI/MQuBraKM2z4GXEhmeYSCQzfm2iEEffVrJyMzNBeAlhqz/C0R1pqVgPwNwU1y9ws1u2Mii04W5saikRhaCsbFZum7ZCVkpYjWJJVGgu+0CR2udIoOUoc3rzT4807PS71jrnUO6bnZgSq5FR1xrzIqdsW7Zdc+pFP07GYZsZd6Gt3V/GVcRDSi8Vey4+pKE1RSJQo+X54hCWgYuX0fLHw+c5IC8l2JWTnmz473/RxpaTQJgDFUQUHsUtgGYF01SrpOCX/7r6HIwUHYcCF+oxXR1UuNGYMUpuGVfLi8jFnqjNsWfI7NzapWOJRENqKF/PVe2u0nYyHB03Uwonm1rBJ100JPrfGxrUp1es+a+emlKlmflOz1piysm1oVXEheWvqkZZgSbjYHZCEFs8sjYgKwWZQUnckHdvlenvEeO7xeD3h/JPHaAS5hnFS0HKM21PTzljyY3b3TCiZEpqvvLtBpZ2w0RmzESTUrILXxxWuNkJatrnoSGFuUgNLEBdwdw55qWm5CiXhnZnDPNOEeUnVNsflOA9JS8HGuREb50bcmwf867c2eWPisdWa8I07ayw15kaIqlOe6gwA+PKNTcIcpkMXuy2o1WM26lOyWNI/qNDyEq5sHPLGvR7XO0OchYA7LTRPtUtqlk1SlEyynDA3lJX51KXlZAwWre4ktHgwrdGPfZbtCllpbjgyXaCEuYHzuiXrfsH8AzdFD75X5c6tJRynYG9eIdeClmNcliq2yamYpCbcLD3WpDPJMFV46v2JX6K5NXe5NWowyQSjd2xuPOzQq4Rk2lD00lItFt6StyY+p04NCAuJb+f0d6rEpUB+YLra/XOb6OURb04qvDmpcJTGVMsqQZCyVp9xvj6l5SW4UjPNBS//L4o3Jj4NL6bmJZytRlStkm/1mxy/LJGu5Dix+dKfb7E/rvLGK13mMxdllQihmWUCzzJ+3J6CB3PNg7lehAWa3/UnFXYiyTQraXuSjltStSWFFjQ6MUdhwL97e4usFGzXp7zzbpdubU5cGKrUi+sHlFrwm390ln6qiA4kdk/RWEu4tnmAckrGocc49Ci04Pz6MfuDGqeqcxwJmpKeBxt+gdbmRg0M1c3xc7JScDgPyLUgOpDcGNeYpjaD1GKamxdnWtB0UlaCkBJBIBxmqUMQpISJTZjYTBYOXmcqCWutCa/3jbe9J0sOYkk/sXgQ2jhWQV6aueHVccCKH6GEZjrxSEtDKRmkFnFu0Y9K2k6BIw0N5/60Su/MnOnIYzoyYYNZKVmrzpgu8i9cqam1EtJckWUKKTSrPtyb5qSlJIwcwr5FzSq4O3/fK94Wmt3IJy4kw/2Ad0cNlCopImg4huL18DsBD78TECjNNDOLrXW/wH2izeoLKXW7JCmMC8uSJ5jnmmEKmTavdZUgLgyFrGIZig7AKy+v8I37q0iluTer8Ef7LXYjmzU/4ms3NvCsHF+Z3IkV3eNnV8coqfmt105zlEjCsU3lnKC7PeOJzrE5ZqXEViXbvRHfu7PC+tIYX0FNrSAEHCYmINORguZifsszIyYdpBb7Ycn4wGM/9B+N3XlKTdlU/bMfeo2t2oYO1Y/14n1oXKU5jErKxfk3SCV7YckwgS8fetyaCd4e11A1wa1RgzKDdwYtfvPdNX7z3TXuhYoztRnfvb1KiTBUqHKJp7sDAivn9757mv1YkqWKYEuzsTnmTMPQVjyVk5SKKyt9Xt/tUbMzgoVmdjeyOIhdNMZNsOfBKDOjLASuKplmFhXLLJzf7Ld5d1LlVjLE1g5V/8z789kPuehIYTFKDbVFCIktzI1zUcyIkx2WrIAjcf9H0muU1Xj0eCl4DKU8XKdHpkskEs9ZoqWXCZQi1EM2/ALXKviDmxvsRhIhNLW1lNXumItLQ/y6KWyVWvDkyhGvPFzmTG1O1YZV3fnQYykEZMnCdauUJGVBMre4O6vyylGHo6ggEC0c4WNbxmFK/FDx+fTCVXCWFcx0whINJIKhOCBfiI0/anH5aJ/on0DCin4/d+mHx38OhBA/A/xz4Be11uEHnvod4ItCCFcIcRo4D3zro7b1E7jXT3CCE5zgBCc4wQlOcIK/e2jEX6kL8NfA/wi4wB8LIQC+obX+77TWbwgh/i/gTQx96L//KCch+AleDFSlw5KbLPy/C0apoOJkeHFJbRGid645xsZmqypZ8Qocv6AuXXxLkpWCYl4uKB6pEdEUUPcSOrlF03FZX5owfadBXJRcO3fAtwZVWo7NZgBbrQm+l1Gd1Fn3I2y5SCKumRXy0ijhIHbw7ZyJDuniItaa7EU2/TjjctOh2kx4cMOh0OA6OU8uDdmbV4hzi8dqxo9YSU2JqUZ5qmCcmvRQ834tBon7KJlRCMGWuAYYW8+oUKwFwlCKnJQrrZA/OVii0PDdoc8vb084TJo8/kKf239c4WJzwjDySEtFx48oNES5pukYMftjK8f82WvbfGwp5ca0hr+oDuel4MUrO2CtE+1JrJUS6UEZm7wBpUpmfYe0lCx7KQ8ii4plKopBJeWP3tnkxfVDWlMjHLw79+nHms3VEbZXsjerIH3Bp7d3CSOHL+93eTgvabpGBN2oRGSZRVoKjlObj60conPBwaBGVgqWvIR5oTjfG3BBan77xiaj1FTnmrbGkpphKvAtQcU2dAZbmNZf3VFULIEjJU3lc7aS039g/PCPEvP1utaIGM7MMbh71DKiQCTBQqQ9zoz4z/Mz4h24tbeEp3J63owwdZikDt44Zz82FdKjuMTWLk1P8UuX7zLOTrMXGWvbWWaqdGufyGjd3ONqJnhzcp7v3lvhIHbINRxkU16q1rElvDWyqVmmQigdQVIKPt1LybWkHUT8f/s9slJwKna5OzcVMSVM8nXLEbw1SVhzA954x7TSXWmoXhdX+2gtGE99HoQBEhhlFjVLczCocXsa8PmNPleGDV4bG694T2l2I8GyBzdud7jcGjNJHC6dGnF1XqG4/35i5jd2l3k8HnIQL3zTSbGQ+PWMMFxQUuyc7UpIzXJ5Y1zjzsz44ytZshe5HCWK55cmTGce9fGEaS6oWJKt7ohbB23qzQhdCqaZSdS2hGAzKCi0IF54uCph6mMvLqXMM/vR74ZJSVVBlMOanzDue9ycBuxFko5TMIw99iMPSxoaUcU21bzN1oQb04r5DjdLdCR48G4D381Q1vv8JCU0cWSE8xU7Z5ZBTXpo4GdO7/Aw2mJnXqK1piih9rTLJ1cfUszh1T89z5fe3iYv4dvDCr7S1C2NpcpH1rSL5hPLnodvz3CDnFps5q6DeYXVypyj2KN7OWFzPGc3bhKXEkvCnbli3S+ZJC7rtRkPDjpcqCZU3RQv9nCcnLZT0E8Vq16Gb2dUHUlSarJScJxILtQKrCXFSsvMc+k3x9wdN9gfNnl29ZBVL2WYWiRzi3Y1Yhx6BMrY1J6t22RlwSxxiI5sTldD5rlNnCvOXEt5rrqDtOD1W8t89eEKB4li87jOYGKSkJsO3Bubiu00FzQdSVrCr3z6NnockB/nuFJjS3NOeFKzVZXcnZY0HQtXCXq25kFkE+Wme5AWmoffr/HysEpYCC71q4xSi3ku2A5yPFWYtO9F9RrAFYrN9jG2XRKXgoqlseySYlrQf1DBczPyWDKOXZJC4Vo548xkFhRa4FPHlfC9AZypwXal4Fw1pOM4LH3CJnhrnyclxF85x1fvr2JLk1oPYMkF9TUbfsgVFnpeSc0q2QkVeanZqJh5sWILY3ahYJQK4qLEloLjsKDnKZJSML5hsVYJeXijwU7kPNrm5XrKLHPoJzZLXkJaalztUA9M5/iVYY2GrbGdgnykOdytmQprJtgPA3POLlLT1/yMaabxLcV2kPGtgUtSFBS65Hwt4/bcfF9bzyqe6+xQRIKH0Rm+cmedO3OLuICpHDOjT1a8X3T9oKWmEBa2DPBUg1l0F89ZRgmBwkapKnV/k0ApusUWD4X9AynO723rPWtRISRZPsN3OrQcmzfSEfP4IaVTYknBVX2d57tDlDSp5W1Hk2eKIirZ79cB8McpaakYpzYVJyMqJNPUNrkuH0EZd5Vg6XrJpzcfkE0E3x6c42t3V7kfOpTAIIuY08cWAVKa4/XDNqEd1/DiD2ONi2FMKAH3chshFK6sImX1QwXI7+3Psex/6PM/zvgIzcBfG1rrcx/x3G8Av/FX3dZPLE1ICBilDoFVsuwlSAGOKmg76aLVb1rmtrYRaDIN9x+0cKRkL0zpuiUP36gzzCTvTD0CJyPONXFuMc1snmoVjKc+FVvw5JKNVJq0hGc6krAQxIlNlklKDceJy5m1AWfWBhwd1Tg6qiEX1AxbFVTw8CxBefOIc7UZQsCyWyAkPF4P2Q4yppGLowr6ic1x5NFPbPbHVZqViFOqwyw3uQPDpOBh5LAX+XgqZyUIOUgsDhILX71/uF0vZ5xJlj3NehBRczICL6VuS47jnA2/4Gv7XU5Xco7ecmnYOY+9MKTmZLw6CkgLhRKw7EM/segnFp2PSy7UMlxVcr42ZT+22Y9t7oUuX3l9k/y7u3z35hqjb+UcvmMmbmnBLHSptFO261Oe2D7AlSYXYpLB12+tcz+0mEYup6pznj+3w9VGRlKW1M5qBocBL/3MPne/Xae1FdPpzThfl9gSzmwec2bTXEy7mzOmmSbXsHJ+RhopfDvjXuhyYfuIL/zcPVZ/KWD5531eWj6m65ZkGnpuTlwITlWMd/I8M1SR3QjCvGTVh091Q35uvWCr4vCJtUNuHre4edyiYZfMc1jyEvYjH0eWvDyoERWaUET4QYbvZjTtgk/1JsSRTTS10Rruz6pEE5swt5hlFm8Pm1ii5DuDKpO0xMbh8aag/cUVnmxGfLqXsOKZ1n3VFsjTS5SZQNqamqWJCsl2JSYtBUtWwD/7b3b49EqfqmUxyyFQJV//MxMV37BzTlXmzBKXpDRZGIPUpp9ITgUFG76h8wBs+RVuJUPuzgLuzgL2I5/Pnn9ItZOyP6jxcFaln1iseBk1qyDX8OqgYVxhgoLrK32UMBNR180XFD5zkRnGLuc2+zg9wdnVY2zsR+fv62Obt4cNhqnRMMQioiY9nI5Ga3j81wpsOzdUIbVwZ1KCahDTW52y6ifsROZ/9VanDO97LDkFy15CfTXliav7ND9dwV/Keaw+Y8Mv8JQh6jXtgnN1ybm6ZDmwqNmGnnacuBRacK5u6FOeKjnXULz02T20Nnx4Aaz5MW+OjTvYl/bbfPc4pCg1QZBi2wXLXspnVvvMj2wmdxSuk3Oj32I+dUkLRVoofDvntf0uB7HHa8MGo7TgLjt8fnXA2hfrPNuKqdhmobJVFchLa0hXoipwOkhZclLW/ARfaVypaTkFeWGyRaQA18rZ9FN6viBMbePG5RQ4TsHltSMmiWN0NSNNrznDkUazUrE0WalZ9nLy0gTnZVrQ9WJ8O8dXJZ6fM8pMaJkUmlni0HQMfWcnMhkNAIPvK9LDkvSw5N64zixXeLJkd1wz+SxaMJr47I+rNIIYR5YcJYI13zx3nHis9cZUbHOTXHVTrKs9/G6JUysRGD/87SAzVLDEIV+07e/NPe7NPQqtWfYlv7I5w95w+d5vVRjdNY5ya17Bml9ysZ4iMJRCTwlcBYMUbk3Bs6BpG5ejfhgwygRPNGLeGppsIFtq1vyY74/q2FLzB3tNbk9ybk9ylBA0emZnPN2a8ng9JAptjt/1SFKLdw6XSCOFEprDxOX14zajzOI7/RYP5yWaknM1zfm60VD94mMPeOGnDwmsAnGuh90wTkUdx5xzFVUwzwXzXCARhEVOmv3FG7P3qB6B0mz4CRsBdD3JZlASFoKWK2g4phBSs03oV1Ya2pC/KD9+6cYGK50JB/OAZS9DY4orSmgOY4dJrvjdnRZ78xJPOFhWScWUgNK3AAAgAElEQVRPOFeNeX5pwmzmcninSl4oXh+0mIx9Ol6MLUu+vtfjILb40kGduNBMs4y2mxrettacq/l84Z8OORVknAoy5FYLqynwtiXbQUJeGqrdBykcSbr/ofcaSth4ok5ZJnh2g3GREOohNW+dssyZ5jmRmKP5UYXZkoa1TsNaZ0mcAgryMqafpAgkQtj0uU+hNXOd0K6FKKFZcnIu1GLGY5/RgY8UmhvjGoNJwDi1WfYj3hg2OU4t/rxfoR+VjJm9fwwXP+/BVwJ1bon3zKMsIZjmiq5rggU9qRBCkemQNDv8kfuhaWvaLvQ8m4qySReLwKVyeXHeKKT46Prz6ebPsBe9+pGv+XGE1lBo+SPH3xf8xHYGTnCCE5zgBCc4wQlOcIK/Sxia0N9K6NjfGP7+LEv+hhGXZmW/F1v0F77JQmg8q2DdN2Mn8nGxsaUROm1ujJACLjQW1ayVGf1E8tbYHMRCaw7nAYU2dIo4fz/Rb++hiX4fpaa6oWRJ9/EER5bsxTaVlZzKSo4UJndgltms+Qnz1KGibE5VBbM3cpTUSITxOx7bKGH8lfuRz9vDJlkpmOYWHTej4mQkqUXdUTzeSLFliRCCYSo4VZsROBlKaqa5EVG7CiwUFopv3FkjLASDVHAYeQwTl0otYdmHpCx4ujPg5kzRcXKyzOL5iztYp8xnHKQmVbnQ0LBNuuaVxgz5xBZSwJ2Zz+bKyCReFoJlL+Pu3OF//e3TfG/kY7kljpODBKk0W5fH2A0Yxy7VrZxn21O6HnRdzcPIJinhe8dNHv94n/qzLpebEzylEIFiHjtYnziLYxUc3/WpXpRs+CWnawKnXuLUjTNFNLJY8aHnZggJte2c1VMTLtfnNH5pFevFU7DVA0exvj7mY50xn+7lnKvNOV3JUAIajqmw1R3ISzhds9gMSl64vMNnL97jqXbJ9q/59PyInh+x4iVcbRQsN6YI4MpynzU/I86hRY3D4yq2XXC5NebM8pBGL0IIaPsxNTtHqpLN9phPXH+AJTRPdo85SgQNV9HnPmt+Dq5p2dasnCebMWermrNVTXl3gJAQDg016JnVI154bsf4rRc58voZHvsvFBebNuMMjlPFbuSy7GW8M/VJS8Ukdbg9U9yYWVxoTtiN4HJjiiNLMi04ikvSsqQra8xyySyX3AtdWk9odAmBk7EXOdwPJecbU07Vp2hg1U+JCsX40KfdCwksaDrpIqG1ZJpLqk5KoSV6UZ2rnyuYifdzBmaZ5iixKUqTAF2KEk8qnJ86w9rVGTx3iaCakhaKu3OXuBAElmbpdExwwWK5MqdiCepuirA0QS3ldDWkE0TYy4rgl88jrp/Hf2GJjc6Ys7U556qFyf+QJVtBwVZQ4ErThfzTQ4d7oU3N1rQdjSMlzy0f8dnlKdbFJVaeSVj2Uv7B8pxeENFxcla8hIZd0nFdHCWYz1zqqwnnWyNW18dUuhmOX+B7mXEkKySeleNZOQ9nRszdsHOmuaTpKBQWlz43ASWxZcnFunE5Ok5A3zsi3tEkh4L7kc3z13a4fnmXx+vhIxcf187peUaQGmUW01wxycznu3/QYjgOGI4D7hy2iAvFVnXG7NBhMA24O1cEqqS7cO1SQrNWm+LbORt+wt15BaVKLFGSpYq4MMnlNTunH/vshSVSwLJnRMCBlfPGbpfpgcv0wOXmzEcJzUoQEeeKcWZRswtOPT2h4SU4Tm6Szr2SeW4+I0DtbMEgNp3NKLPRh1OyGUz2HDSCM5WUM9UZ88ymV58TF6aCHRYmrbzlwOV6xvmVY0TV4Z1xlW8/WOFKa8TjzQkf64z51MUHLHuaay2NJQXJogBct41Q9XI9ZckTvDyoUbfhc/9kwLIXU7MLzlaMM9vZasSSkxEXAkeZoTVkoXw0D6zXZjSXI7wgo1GLeOH6DnFk0/Jj6lbOPFeseil7kaLQmoQQR2pcCU80Yrpf7CAbDgINeyOKmSYeSpTQPHF6jyvLfWxpclccJVjxXZSqPPrOvVdJDrwthJBcqBkHuKdbMRfruTnmvhGxR8WC/mZBxzPuVkqYZOobU8V3BhadX12m7qQ8sdznp3ozfqo3YyMIaTsZpwJDxbGkwBWK0STAcQuWvMR46fdCavWYWiWmZuUEQUrTj5nnFmu+cdErtBEgW0JyZ+bzWC0nsCQdD8RWhyvtEVfaI8qHI5IDTfLQbP9SY8rH1w+o25qqrjEvjn/g3kJK/wOPAwqd0Sp7SGEzjXaQCLIyJEyPGc3fQiIIdO2R8PaD0DqjWIxjfRetczyrgS0k02If3+kungcbC7+S4lgF5+ozNmozuiszPD+jHsSkpcRRBStBtDhemooqybXgKE04EB/u329L0AdT4mNJNLGZ55qOk/N0Z0DHKbGFxBN1mmL9UfbEDwuIl72Mjqs5WxM8teSy5Fl0PMmqbLLhPkWNLvlHUIQA/unyU7hW/SNf8+OKvw0B8d8kfmIXAxMdkmtoWCWTzGKaFexOq9ybBXhS40nNZhByLIfsR6Y1Ph871B3FemB2TBqpRaAWJJlFlJfYsuTa6hGu1NS9hELDm6OCaeLQcTVLrnEZ8b2U2R1Jz0vxVEmZQZlBnBv3jLhQFFqQFmZBkZYCqTTf6pv28bJrwqB2Io+6k7FamXO1d4wUxtbxTHNE4GTkhaIfZzRsc1Gp25KeV6K1YLDQCmSlGfvR+3zFO6HDMBVMMpjmikFqE84cfv3iQ5Zch7XtEa7SfPKJ+3xzv0vtH7RJ3xrTj31uTwqi3KJiGQvCuBT0E5f0D9/lhY19lNBUN3LaTknbKZGAI+HdqeTtsWY2Mjew+zeqxDOLIoHDdwLqbsrwpsu1S/v4Cj7eG+BIzae6c45Shf38JsVBzN1Z1bilnGrRW5pCaVr87x61GX0fXuiZydtuS+y2pPmcRW07x5FwpXeMcCDtC4Z7xmaSXgs8B/3GA/Q8xa6WXPvkMb/w7B2kMC5Jv/TYg4UFJMb9RcGqX3KmElH9x6dpfqZO180oH45wrRzXynnmwi6/8vk7rLxYcLoxYfUzsOZHrAem7brcnVJpJ5y5NmQ+N/vEcgryUrJamdO4rOk+keJfrdLzY9auzLhcz6nZ4Ioqu5FF/q173Jx5fPI36nzu147pugVdt0BuNql8rE59K8VTsPHFCvaaw8effshWxYMkhV6TM5UCVwrqdslebM7FSSb4/qjCLLOo2Zq3RgXvjOoEFjz9xZA1P+FcJaViCaK8ZF+PSEtBWprLg841D+422Z1VuRuasLeVzoRGJaLlaJ5//CF1O+cbO8t8/Y2NRbibYH1pwoqXIYGtx8ckhWT3oMH8rsBaDbB5n1s8SjXLXkZcaOJCs0mPQR5Dt0UZA2lGnhmrvM6CflSxIB0JhC2pVhJOBQXrp0a4XUGRSapORqsWob7wHNQqkGbgu1h2yWObR3z+wn0u1Od03JRrzQnXmhNOVzX+wk3o1kyw7uXGBtYRnPpVFyVK9DyBUvPC5R1e/NQua5tjTtVmPHNhlzOVmJZrFta2nWPVBBuPT8lihbQhTyVZJjnfG7D1c5qLX0i5+IWUz/zUQ64sDXjxk7ssOebzudrjP/2HFfLXDpnlirpVcKle8lhNI2yFuwzR1Db2ob9+jepLba5smpZ/103IC0VcwGO9Y6LcQmvBMCmIc0XDi9mfB+zPAySaUgvmmW0W2plxEQmsgrgUzBbTzO1Rk+PIW8xBAqVKokKxP6jhKaMPEOiF/sDMk+NM8M5Y8zAMePL0PvPQYR46aGAjCPHtjFwbW+Gua24YTz094WhU5WFk4UjYCWEnlEwyhX2mwSSzGWcWh6GPnqcUibnsfWtQ5VNP3efCtb4JnMwl88wUdN47n7eDnH/4sTt0/+sNbv6W5PtjC08VVLyUa78c8uQ/mhKsax5vzDlfjdgMICoMm7rraZ5phaxXQq42Uu7OBRVVMvlmRN1N+czV+/zy5+5wvjNkkDg81h5yvZWYIEMNiS6I5g5BJ2fpdIxtFwgLilwilWZ24LD+84re6pSXnnnA88tHfOYzD3mxM6PjSaRQPLM0ousWXN/eh4qHCGw8VVBOE5DgL5d8/ol7NP/ZZXpXY642ZlxtzAgsyWGc/sA1VSy44oHdQeuSUepQczLWKyHPdIZsBQkXahGXajHXlxRhrim0oQrVbUhLjWfBMNUcJyUcz+jU56x/XvDsS/s8+9I+W2tGo3CuNeKxaoarYFgavr7jF2x0xiZIUWmKXKJUyXolpHmlpLsy49NP3GOjNuUXP3ePq42UjifJdcn5+pwnWmO6nmTdL2EekxeKfHH91bkgCyVP/XrOlZcGdNbnfLwz4elal2V14Qf3w3s0KW+LopgQyBahmNGrP0OpF4sY4VJ1V3DsHmGZcyv/Os3gLzozfTB0zBctXLuLrSrsFxOksLGVxyi+S5QXqMX/bbRCzj95jKMKpNKL96Q5X5+x9eycjc6Yze6Yc7UZv/RTdzgVFGwFHpZ43wVJqgCpgkc39PNco6MMOzDFM1fBS9fus35qxOXGlOXA4kx5ljnva0h+WDMwSC0u1kLO1zJeaEdsVwWOFFxtO5zSWybO9S+xF5UCatZHW7n+OMJQ1P5+04T+Su9ECPGSEEL90O+u/+28pROc4AQnOMEJTnCCE5zgxx9aGyOVHzX+vuCvuiz5Q+DLQogPLtn+57+F9/M3BgeLy60x41xSswviosCWJsjkPdpMUihaZZOuZ4JZHgwaHMc53zwyftc7hw2urRxxrVWipOZhMcRVBUEtpemYyn3Tgee7ijC3eBhK8lJwvQ1lKfn+3RXjbaxNgFkRCVrVkFY15HLvmDBXRLlFy7E5UymIJqa17SnJeiXkYFDj5kzhyoJmPcRSBZ4qOd89JisUo9BjkjisVRzuzL1H3u/LbsZkEawzz+xHorDbepdjecCxPEAuVvU785I1P6FpZ3x3r0fnXETPlzhNWPdLrBr0U0X29oCvfG2TPz0MGKQpt2YecSE5Tk04ly00D16ts/JZhRRgbwW0nYy2k3GpPUQJTZQbodLtfovjsWk/p4nixlsdbh83uT+tIqUmeKqKKzVVN2XdTwms3AgUbx9x8LrP2xOHpCzJ3z2mcbGk/z/dpVmJON8Zki4cfLaDgp3vBux8N+DV36kR7kgaVklzOUSnGEFzrrj0XJ/yGzcoX7nL9/+9T/TKFO9SBeviEt5Zh04t5MrZQ4J6yoVaSlzAnampmF2pR3ziVwaUb+3CcoONICTdydg4P2bj/BhvBayzdUTFoeInyOUaW90RSoIrJd++tUZ/p4q94jBLXISAOzttLFmy+dgI61wb62IH0alydvsY56ku19ojSg2+rqOE5g9+b8Oc8CtdxBPbj/Y5vSZiuYFzsc6Gn8P2MuU0x92yabmC4b++Tfy7txhlksAyFTxbwu25y62ppmIZKpAUsFVVC593EI9vc6474HR9ynt69C3VptDGzahmFYzekLw7arBWnRHmpsJ6Z6/NcBagNfiXPGpWTlwYWpEUcLYzpLacmIp5e4aQxh1LyZL51CV5e05Hv99mL7SmYecs+5Jl31T/ZiKE+/t4T7dJ/8/voKySre6Ii80xtjSC9CITxDcS4tim7eR88/UN7HMN3nnYoeKkLP+8T/mHL1N+5Q2y//gaejin/bN1Kpua5nMWy9U5p5dGdOpzOvU5Zyopk0zTjzVZCS+sHPH89R2ebRew0qZbCdn/f1OKcYm3LbEfaxJctAmclMqTHlfWjtiswCQteGWvx8EbPtaax/GggnDg7m4bv5LRXI8RGy3Ek6cRT57GOlWlKCX2C+us+glCQEHOV458/uAPNrGl5lxtzoaf8LHOCK6cwn56ld7PBZypZOiNVaj5NJ8UdN2CNycVBrFLUghGM5+2H7MZxNRtSVwolrpzGk5Kw0kptODiap9JZqO1oEQQFSYj5N5cMs9LwlzSchPOLg+MSL8+RUpN14uZ5za3ZoKKZf7vNHXQGDrkpp8zz0uU0DSuW/hehu9lPNGcMkhcDuYVqnaGLTQHsUsx1WQDTZRZNO0SV2qiwoQBznNF+K0RcSmZZoqVSoi8tkn1MUG1l3KpFuM/UYUS2ktzXjlaIi31Yg7WeErzqVO7+J/fYvBv7vMne13eGqWGrnRxjri0jjzTQeeajh+xVZ/yie4MT5nvyjSDpy/u8vjH+1xpjeh6MC8kN+51OHt9iLsM1pqP6+b0/Jj1J+dsV0O2qoqtqqJEc+uoxWuvLWNvuPSnAdHAYveojmUXtK4WiEsbVJ+r4GzYKKmxr3VpuimOFLTLFVaXpowzSfNCweDf3Gfnd3NWazPk9TO4j1Ww11yqX9hEr62Q9TVnekMzaoL1wMFSNcQHRJ8CQZyPAWi7CWfOH7O9NeDsk0NabszZpSHPn9vh6VZEVsKFasJ2kNN0YMk1zmu1hbvS6MsTOhdiRMXBWg+w1gOUrWm6CZtPzrjUmNLxJIXIuTGuc7BXo3EmZTT3KDPBw34Dyy45deYY67ElgvMK/6xtchcutVgPokVnwmazPeb2tMpTrf+fvTeNtSS9z/t+71v72c/dt+7b+0zPzpnhcLiIayTKjGVFkKEESaAk+mAYkOEY8IcgEJAFQoAgRhA4AWLECSJYki0qtizLFGWKIof7rE1Oz/T09N597+2737OfU3vV++bDe6anSZFDaotEpR+g0KfPqVtVp0692////J8n52PLR2z8n0PWlvusLfeRj65Se75G4xkXzq9jf/A4woaTC308CU3VxrIMdUUKB9dum7GrMJQXpUuW9RJSOATuIkeyQ1wOKFVKUQ5xhGTVeYpxsnPvPkrhIIUZ73MdkeuICk0cu0rNWmBTvEVFtrGER5xu40rJoejy9uYib9xZxp61GSY+WWSxddBGCDi52sVartB+3DwbzSDBe7zNY60RLU9wRr2bmRDCmW7mt/3UUol86jiVZ+o0nxScqWmqT5kx+vj8YGrEqeikN77rO9wPXyrWGmOenOvyyEKXY4HisWbBU62Us40AJRTSqr/nvO0f732D8/rx99znxxPfnyL040gTugb8I+CrQogPTd/7q/Mtvg8yCrqxj0RzkNh0GBHYBYFT0HQUTcc4UlpC4ghISslCNUQIqDsmbT/MXLb7DQa5xLZK1qw2s9WYYT8gLi3eOJolV0b5Zzf26aWaFw8LKpbGshSd1OFcc0ShIQ0t0tAiqOYE1ZyylFSmpjwaTaoEr24tMecVeJbkD/da7IQV1ivG9CiKXA6GdaNIIiDKHDynoOrmtF3BV/aN4y9MZR/9hJkgIcxtGo6m4WiO6SVWymOslMfoZQJHGiOta+OAJ1YP2U8curd842A7hDO1CGfFY5ILvvblVa5NfDYnJRpNWJrlRD8zCiLPntyjH/skV0KUBq0MlUBpwYmPRsSloOEKLGnSZWHmcDCpMpkaKA1yxzgYTzzUMGUrEjhOYQaWXwiRQHgx4St3l9gKIVIF+xc8rMUKzbMFSx/I8byCceizF1bJlWAYewxjj7W5IX7buJ3ubTWRvuBTz29x/DMa97kVjl6Eo29qeqnH21cWEE0fsoKiY4yWGh9tUHs64EMnd1nwBcsVF1sIPvof9aFQbHzRIX9pi4ef6uCe8Ak+fZzg08fRSpNdGVIexCx9DKj6zD5VcqKSI4TgG52ApLBR44LznxhQea7J6eNdjp0bEjw3AyeXyd86YvLFfRo/Z5R+HvrIgHkPClLCQnAncullAnYP0Fe2qdglFbuEokTvD8hvjuhlFtw9RMWK6JqR53zh2jFe+vYqO4ZeSq4MR7mfmWZ9rh6SlJLqNA1taBnAYZ/mQsJ8a0KYG5Ml4Ls6tre35+llxnk5U5pxrrk2quFIRdXWyEUjBzguJDuxZJBq46T7t06ZCXk1pAjh3GqHsx+fsPyREv+D8wT3TUoWA8le7N5bhPiWSVxGf7QDzQr2vEPreUPxGaQeSoMjYGu3TTK0OZpUKDTcmvjotGB9dsCJX56FU0sMLpR0XhXsvVFBHYZwfAHnYydRw4yssFj5mw6Lz2QsPpPx6EKXBd9wrCs2nPhPA/xPrrISpJQXNjj+/pA7nTbe3ziNcCXJ6332vmmx/rEEeW6R2Wc1C17JuabNpaFHUMkoD1ParQjnRI1zZ49oPCoIPrEC1QD2e7Dfo/eVmJM/mYJt8cxzezzc0Dg4SAHbsVHxeuYXQj75t49YX+1BfwRhQu+PJlSsEnHtNsXre6QbOQ81xqwGGYepUcm5MWxQ8TOWqhGHSY4jFbfvztIMEppBgmspssxmvTFmMvbwZElgCQ5Th4NYsV4zxkW3x1XTz1mazbBKkjh0pm67VVsggaqlyErJWsXI5oalxBIw42bIxRoL7y9YeH/BfDXCs4wC0FZYIVOSml3S3/a5fcOYntkChoVkvSY4XjWUg2vX5jlbH6OAOLdhv49KFHu3GwxzG9WNQYLlaM7UJ9jSKAJthmZhs/hLS9Ads3fUoJMKhmVquNk/eRqkQO8PmWzbnP7omGOPj1htjGlM50inqiW1X3oU58PrWFOzy60Q7kYV3GeXQEJ2M6YzqPLImUNkRXL+iSPqtlEAW3R93h5V8WSJGueszo6Y+bDLqdNdaqfAPj8PQlLshOx8y+XYJ3P00YSHPzbg8WZOoD1e2lxmXAjsxxc47NbYH9ZY/zkJowk6ygnfykAKxP4hdhNcv8D1CzJlah+0Lu6ZbNlWE2lVSPM+Qkiuj6tUPrlI/WMt0o6hvK58SlM7BQ8vdFiuQCezebQ94JFGRsOFBU9RtQWeJXl7cxH3+VXK/QnFdkSxHbF1t82Zc13KSHP+uQ4NR/OwP8fVscc4dVEJLM2MqT7hcXq9S+MhRfUDTZipkx8UXP5ig7MfHaOHCU89f8CcZ8bzO502u4mDLxXHnx1z8WiW5sfrND9eh/0+ohmYB6bTR729hy5MPVvDFUQyRAiJEBLLqpPmR0gZIJB47hKL6jhX+DYSSZwd0FIt5pwzZGWIY7ep2zYVXcOx362/uB/n9DOc088QMSQrxhwmb7PMWWbUEmBqFAJb0lYtvn5UI7AL4lslC40JrecdTq93mX88o/nxOmKpSbZbcudbNdaei1CHEx77wBFNx8gEvwOlUrPpHIEwAaTdHjrK6b8Oo0KghobylOcWdUcQkmDd1wffr44khKRiK45/MOLYU8YYMCoFnzy5w8PtIe+fKamrNpZ8l+r5/bAz/CYfWwzec58fRxia0F/txcCPqiaktda/L4S4Bvy2EOL/hvcQrX2AB3iAB3iAB3iAB3iAB3iAv1IT/++HHzUzIAC01jeAnwA+CjzxF3VRfx7IRU7LT1EIro8FC6LJbD0iK617yie3xlUSnSGEWQnX6imjIiOwBccqORW74K1hzahTjOpYUhDnNknqMCkkS4EpLn5iZkDFUlO1GUHFVmx1m1hCm+yEgP1Og/1Og539ltlGdZQGzyrJleYDc30em+uxEsSkpWLJV8x6KU/PDrjUb3K912Y3Cnil63E4qHEQB/RjH88uuDspOdeUeFJzEJXU7JLBlJ4ERvmmUJDpkqrwqArvj90v21GMC8E/v3aMYVYyOAh4aLlLvp2igM3Im2rmSxZ9n1EOdVuRKwgLQf1ESVg4XHlrnssjh8HLOfN+wryfUBwVNBwTQVYanjq9hyMVw8zltaMZxrnLMLeYFBbbozpv/mGLcQ6X9udpfjBADVN8S3Ph2gpXRzaXxgO01lw6mEMEDvZqlaJb8PrdRb66P8e1cUAvlyzNjFmaGdN+vMSqmVX43qTKeMPCO1dFHJ9l8Lv7dIZV3thZ4PTsgLBwoB4wfGHIl796nMOwAmuzxJcjLFtN6QPwWDNHnFng0h80eLMzw7/9wjre++fNjZ5pwEyD/k2PL33zOBe/Nofwbcb/+i7W+UXWKjFnGzaOhOOnBtjPrGCdX0SPU7ymwj3mQNUn+o036V1xuXVzDk4fI7/UQVZtFGDhTLXtDQ1n5x/f5aXfrFG1c6p2jt48orgzJty22I0lJDlW22bc86jaMMgt3hpV2AlLcgVznvEAuDUqqTqCmSBhbapKcbyiOVOL8C0orxxQ/c8eQwg4XoWKZeFIca9wuWIrLvSrjHJJxctpOCZiezc2xby9TJK/3cG3SjJlzLuqjsBxSsqLd1n/WcHJT2dUnp9h9jMNrI+cRZ5bQIcpi8G7ae0Z12i0H6sojlUUu+UAT7tcvLQMzRryoUXKbkK3V+Uo8ZjzCrZCWF0Y0jivca2S26HJLHS/mrL0CQELM5Qv3mT3sMmdwzaXD2e5+00f6lXK72xx6WuzXO61EA+tUnRLim5JtZriSPAtE+3m5DLD393jxiTg3/yrVazjdap2Du0G8a2cb766xq1OG9n0iD63gZwNqNslLUeTKUF1vsBa8pn9uIeoe3hrFrLtw0Ib9cYWh7/V4fC3OtzZm0E+vET29U28J2eY80rmRINMae6EJiOX3QyRJ2apPyLhcEC5O6bIJZ3Uge0OsmaRTSSnz3TwpDJ0EtcMWknqMEg8wjInV5KNSZXtUZ3tUZ2slHzt7hJFabE5bLIdVdDAapDRcAWjXNPLTeT+0t48ltDcjRx6UUDLyxjnNv7U4GrOyzlKjdHWMLfpphKJYJw7JK90STYKko2CK702DTcjKS1GucS3FOuNMYeDGruh8Sy5G0tmnJJ5T9NyNXW7ZD8KCJyCu5FkqTVG9WNUbAzWKpZCBDbewzVGPeMlk5UaS2hGudlo1Bh8acjVQYO9GIZyyEHigm1BZ8idfwMX7ixjnZphfNem3kgotTHmkwL0+jH0zUNsSzHvllRto9zEYpvxLYsvvLzOzqSKvyroXrRwj3v31O5cyxianT7VxZoPmHvGRGLtCljHajDbIPrnlxlcc+iMK8hHV8k2IuxTLcJSIpDsxoYmmn/ngFHq8fawjjg2h97qUvZzpKNhHKMv3MRe8Oh1q/S61Xu+CSBRyvQDrl2j6iAEdo0AACAASURBVK+R5R18d8WML55D+kafza0Z3hjUkcdniLYgqOYoDYepxemn+5xvDzhZ1TzSiJjzFC1PsBd7sNAmvlHwwlfWeOEra+yGFdwFSXRoYy94LPklvi0Y54Kl1hh3zWX2WY0aZtgVhTXrI9pVBr9+h+5GQFLaWOcXiS5F2Es+LdfELN8cVNmO3p2MhYWFOLWIOLUIa3MgBaqb0vvNHeRqE/+0SxS5RIXGVwGqDAFJXvQQwkNKj6LoU/NM9N4VNQbpFkrFzNtVmmoWpQscq4IClkSLmvMuy1rp/I8ZkJ3WD5EXQ7J8REVXkAh64XVsq44lBApNWAiOzQwJztosPpNBWqAKsBYDRMWl+9sHdHaq7E5q2I/MM36rxGqasUbeNxfVOkVPi501mlkvQcc5qv9u0bjwLPxTDknqkJSahqjg2o17maJ3VIUApKyxnzjIqs3NCy1eO5rh1Q40llO2xzWqtnl2xQ/xGRDCwrfec5cfS2jNPabE925/FgghflUI8aYQ4qIQ4otCiJXp+0II8b8KIW5OP/+hNb4/0mJAa/2++16HWutfAE79qb/BAzzAAzzAAzzAAzzAAzzA/w/wF0QT+kda6ye01k8Bvw/8N9P3/wZwdrr9HeCf/LADvecyTQjxv/HedKC//yNd7l8C5mnye3cD9iJYrcCVoaIzqtKqJOwlZg30dCunJjwu9RSnGhbfuL1KSkjNFmxGLitBbKJkpcaWmqMsZph49FKPUsNCNSRTDW4M65xpTLgyNtbdX963+IXjNo/P9rnYmeHWxOKRpiGSXuybApqqZQo0V7TgYn6bz26e5T8/fcTXj5qERcZD9ZSmn3J72OBubOFbikvDqSRnHLCXuCwD+aiOJWHJN34Gt/IO46KN0oJR7hCVFh+YNdJs3zy02eEIAEeuMeMqth3Djd3cN0VRWyEc5jHdcYVHPtLnxkvtqYuyZJwLslIzyguWfItn5nq82JlnvZJz+Lbh/n/lsIU1fb6f/JA511svzxv+ua2xhNH/B5BCsxxkdFIHiZEmy5VAJh5xoUwEzrXY+HqFUjPVGsd4QwhJVEryawOsGQchIVHGQfLmxGMngtmnptGIusv2a5JuZuNbCr9doPoaazYhHHtcnbp/dsYVtiMPde0u1zbneWvkcSywYDBh81YbWyrGuWCQKn7q/CbZC4pvdc6gtanTKDf6jC5rmtIUWW12WtyYeDSdHD3J2N9tUOuMuTmeZ1JoHm5o/LMeZAWUinwrIe5ZTA5htjlm62YL3y7opR5s7nL3Yo3j7w8Z5dBRt4nL05TaNM/rRzNcGlb40Jwp7is2x0TbgvHI5yhRYEtUVOJ60HBMjQDAfhqznNdY8FJyJehWbRZ9TakFN8dV5r0CR2oyZbEa5Fz/WoOHvOtkmUWhYavok4qUv18zBXZKC17reawGiiR1WPI1Z2qKfi4ZZS41WzO4Zor8Asvo8fdThesXpBslledOIna7sDYPwwkMQygUepCQlBohLLQueH42xLdLTtXNs3RlOM9r4yPWZyaoVzvIpTrWrE+c2wTWtCDV9Wg/IxG+TTfxqduaRAku3V3go+N92DpgdFmTK8k4Nx4f13ptjn/9Mr3XJbfGNfNgb3cY7Zi22BtViEvTLs7VcvTlA167scLtieDAdvibV4bsx8d44sINdjdb3Jz4RgP9ICLu2fhRTjez6aQCWxr5YTlfg6pH/EfbAJT9Cd5cl8GFksGodq8PoDtGF0DVx5WKqm0T5kbX/bWu5uTLa3zq4SHxnQJv0qMMNXke0MstqLiU/YJBr4rjmDoTX2p2Y5PtAXhjUKNq5WhKZtyc62MTgS+1QANZafrRiwOPsNC4ssSVcBArnptRKC0Y5haD3OLGGJ6dsfGtgl7mcJhA27VouwV7ic3NcILSHjVH89XsW/xXtUf48qvHmfdN9PLa2ONca0jFLqhYRsp0d1Lj7HyXsHA4SnyqNtwOLZNhsTWFdjhZyUgK45Yexh7prSHZSHIwqXIzdJHLDcqtAZZlcRBW6KYF6zWHJ1qmXem3t9g/bDDILYapoq1a7CcS9e0N5IkZDiZVNiMPPexz1KuR5jYC41L+t3/6DvzuPmU/xfdtwlIy62kem+2hvn3AYbfGpaHLmVpJuq/Y6TYpvjFmdyrxO8hyhoWDdDSi7mFVXYYvDBFSIm+OcD2b3m6FLLfIlYTOkO4tH3tzDLToyi6jvM61YcFLX18mKS3GhYA0pTyIKENNZ6dG/Lt95j5dpeyPcRwzJajaoIC86GBbLfKih2MFRjdfemRFHwWUl/bYuVrnlU6LbiqhH9I7rDBJjTBALxW4j8+y0u/yk1bJ8vkJz9vwf3z+LMPcQl+8Q2evymFqxkdParKOotNtEH3NeCYM05LzTSMDKmd9kIKjz4c4XoG8GeG5Flu7Zvya5A4MJ4yOfCZdE0kf5yW3Jha5MvU00ZbgdmgyO2aAEKi9Edmh4vbuHDNVHxWXOLZk3gcP97ui+FLY5EXP/EbRDXT9eRbVcbaLV5GyxlERcig3yIsJme7ztn8XT/t/LBPwDmJhnnGhJZ4zS5LusSmv4okaQkgcq8J2HBEIm8DS2LZC1l2Qgu5XUxwPwosh1SeM6EmppanbO5pwsN8gGid0U9iJk/vO+k4c2PSfR4lPvtFBZxBFAdeGGjlfpbg5oF5L6CaaRGcmo6HM9Urp3XttSZ+DRBBfS9kP53ipI5jkJXHXZjf26GSSntijVPdfwx+HUilXhn/9GOgaKP4CvpbW+n7jhirvztd/Fvh1rbUGXhZCtIQQy1rrvR90rB9WM3Dhvtf/PfDf/mku+C8Dd8UeuTpF0xW0pqYZ+3HAzXGNqWAEm5HDhrjDojxHy9VMCskxz2hgj3N4c1AnKgXdRHOYONSkxd1IsuCl7CcedwZNwlzzh3sODSdg0VOcrFsMMohKi8OwwkFqU2qNb5nCzaplGl+iBN1UMuNKzrBO1YatcY3tCBYCh68cuvz7KwVfPwpYryoyJXn/TMKlocdB4pri0dAjLAVNF9aChAt9H0tbNJ0CpWFSWKSl4MOfMr//lw/OcLF7B4BjwTIPNSbcmjR5uGGure0obmnJileh4R/yjS8tT01cFHcjSaY0gQ3zvs2Kn7H+6IDVrXmjL546RIXFUQI/MZ+we9hksTAmURuTKjVb4UlB3SnZu1Wn4uZ84ESXfqfCt3YWUcC8l7NSSdgKK7hSMCnh7d+2eeWoTd1WRKXEszSWkMS6oOlAPtRceaXO2Ue6fOqpTYpE8kxq8b+/fpL8yCwGrDAhz+t0UsGTrRRvzSa+U3Dry4proyWzqFCCqDDpzIOXLG6MqiQljAqL+OsH7IerRKXFMNMMs4LqMc03vrbGnYkpOFQavvK5JXyrpLVvUq03RlWOEpMKvPbFKreGDeLfnnArtLk9SnluRoItKS4fInyL7SsNlBZsjup88Nvb9OJl7kwCZtyC6HObvNVdJ/qWyyADV9boJIrAFnRixc1qQCcVbISmSO2x4SFp5OB7OSsVgToKUbFm+6DFfiw4UdWEJZyqVg1dqTnClpqXOzUeaZR0ooA5L+fDj26zsTGD0uDKkn7ic/BizMLjCc8eJHzjsEZXlzz55AFg0qFvDWvU7ZI4t7GEpuUULPqKqLDpZYIv3VrjdD1kLcgY5B6jXBBNXHYPAs5fuotsB7BxAM0K4ee38NYsxtdMIeA7g898Jeb4yT7empk4nT5scXVcZeVnNP0v5xx0NGd/ImV9LeGU00N6mle6Z1FhAeOC07MDXupWeKKZ8eT6Adl+ycbXYuJ8htlqzEwlZpx43BjV6b6oeHt3nt3YRgg4+J0Rl/cWADhIXMa5aRePtUfs/X7KnXCe3VCxXJX81pdPkynB1X/tcKHTppsJFDbbr1bYHtWZ+3zMrYlke1Ly1Kxk+3aL08f7yIUqcddGSM1rt1b4hL/N7uEMN0YmmLBaiXnrnwnOPQ23/68xFwfL7GZ9tK4hhI0l4K1RwOxnU7T2ebR2RNI1EwBfavQwZrxhaD7pVAyg5RZc24UPzOTcHDSp2ootfchevMz55ph+bhYDdVvTsEvm6hFBUrAa+ISFRE0XCQB1p6ST2cy4BS93bc43NZYw1MBUCZIS4lKwl7icrGSsB1UCK6Niac7zDDeGNhuRSy8zQ9TtMUwyl7qTM+PajAobgaYxn/D0+h6vXFjFlYbacvEgw7ckH16UnGiMuT2q41vQT3yOiSHjgU/LM3r+5daAspujlM2dMGApsIhLwbm6CaB88ddaHKYO40Li25o55RPYsPGCR7PZ4dLwBONCsPX7cLXfJCwseikoNGjY/HeSMGvi2wUP1yNKLTj5H8Dg6zmXe0voqQ7HtevzXBnW2Y0Cdsyp6RUJuXJQuSC/2sdqO4QjlzD22LtR5QPZLleP1jhIXFaClKu/nrI1mme1FrIZWoT0qdrrZKXixiQgLCQHiSD9+ja6gMm+g22XvLaxzE8d7pHtl3SmC76kNFQnrdW9iW+UdZEyQKsMpSJ2Y8nmtypc6bW5PbFwJNz6fxTfPppnXEi6KSwFGgpF9edOEFw/QJ4/DcOQD7w8YpI7vP4vK9wc19iKTDtuu5q3Ly9wkPgkPclOBNvZmKrVIEod8ptDrJZNltmkqc2rN2f50GSb66MTRIVkrZLy+m84XOrPUndKLvUUDUeSKxhlmp1Y8mvfPo0jof97HQAaj0smb5fYPmyEVZ7Z76LCko3OPK93S+zvIVDUg1V64960v1M42kEicOwKRTpk0a4xUAtonWNbVUL6dPnBZlsTYRYluchQuiDwV/GEWfT7zgwaRcv2OCgmVOwAr1qQXs1wVh2GwwDbUlzttvkJ6y63xgv0M4vTtYRLv+Pzpf0ZztUybo8Kbstb9875jlK8Y8+Q5Yf0MgcVweFGlSh1WKtKyt0x5VixcdRmlBcM5JAyT+8dw7HbpNk+AFl+SCeBly6t8cJhwGGck6iCF24c49WuZJCVTNQRRTH4gffhHfzu5I9+6D4/btC8ZxZgTghx/1z7n2qt/+mPemwhxP8A/CIwBD4xfXsVuHvfbtvT9/50iwGt9T+774T/4P7/P8ADPMADPMADPMADPMADPMB74z0WAx2t9bM/6EMhxJeApe/z0a9orX9Pa/0rwK8IIf5r4O9hgvbf72TvmZv4k9if/bkkOYQQx4QQXxFCXBFCXBZC/JfT9/87IcTOtBDiohDiM/f9zRNCiJem+18SQvg/+AzvotSCmq25OhL0VcSrPaON/46G9DAXVHWTa3GPXBmNdN+SfP6giy3g1sRiLSiMpbkEIeD2xOaNYZXAgpe6hr7ST0veHAZ8cU/TTTQPN6BuF7w+qFGzNKuB5ta4zq1xHUdqHGloGIENR6lNX0VcHyreHgX4FlwLh5xv5Nye1BhmGltoolIw56XTQsUS39LUbUXD1mgNn910aTgwK01EYZA7FFqyn9rYP3ke+yfPM+9rzun3cU6/j1O1iMeeOqRmm8K/mms0/R0BlhA02zFHqctm5OBJzYyrabmwFMCMJ1mthnifPsVD9ZwTzSG+ZwqGCwWeVCSFxXfuLvKdu4tsxw7PzPV4bqHLo+0BX95ZZJh41J4OOPZTmlnX6IYHlsK3Cuq20Y8HuNxvkinBnJdTsZSxmAdq0uWJ1UOCJ+tc6LawAqg816T5mTmap02mw6oKrKpAeIL+tJA7KkyBWfW5BjUvIyolo9ycazexuT52eW1nkVwLLGEKnjeutbkxCThKHQIbFisO0Y4gKqyptKXmKFF8YS/gIPG4Pa6ZLbTwLU2mJLeGDcaFxdVhg1GmWam6jAqL9EaMtVbn1c/P0qgnpIXNai3kjSvL3JoEHKQWYWlx6e1FklJyd1IlLhTH1EOMc8VhXNL2JHEpiApNJ7XopBb2vEXrdIbjlXgS1Dine8vn5HqPE1XFqBD0UjF1zxUIAacXeiwG0HRK2n7KUhBTedjh5Okua4tDFmshdyYBb+7NQwk1p+DJdkBVB/g/vY7/0+sEv3Ce07WE880xa4sDfvrkDs+d3CWwCqTQWAICq+TkQp8nlw/xpCkwHscee2GFFz47S7Ex5OBzEdu/1md3s0m2X+L4iuPVd90/Tz7cp/ozx7EWK1iLFXxLG+nRUjHz6TrjzEU2XRofrlL9YIPKz5zg44sjZNVGznqkmU3L1bTcjNazFkUouDFs8Gq3yezKhMUzE8493cWXis3DFkepixDGT+Pa/iyd1KGTGipRa6qWZ1sltzttxoXAtQRJYfoQgGuDBt3MYjxlChxMqvQyl4udNqWGlapk2S9ZWhlhrdS5+S8hmC3Y2m1zsjnijRfneb3X5NLQ5dLQRWsYZS7JkWR3XCMqNB4OrpQMU4UlBPsxfPOoxavdJs6yQ/W4pt5Oabsl6iDEchTnl48YFxZRaXF17LFatag7OY7UPNocMxY9Si3w7JIPzY750OwYW2gqtmKj18SzCxyh8S3BuLBZq0Cp4PLQIyklK5WYQhkfF0toxoXJFi0ExvX6MDFuwifr5ho8aSQ1b0xclrwCT2o8aZ6b3SggLBzqTs6kkHQzl8FBhbRvaBFNW00j2mYcHOWCpLAZZDa2gH7qYs9bNGYSfC/HFqCjktGWg+uWtJ2ShcC0+2cf3eHZR3cY5jajXBIWcBjneJYRarjRb3H57gJRKXAlvHE0y+3QZD0CW9ByBZMtyeawyZ1RnTh3+ODH9njm3B5irk51rSQppfFfKQXbUYVhIdmJXTwLPAtOVWqs+AXC0jjnWlz6g4bJTIUV1lsjLn1nwRRdZxaepehEAd3M4WK3xaTQKHIGuaBThhylklTBKNf80TfWsWctmqcKgkpOVErUpGB84LHQCFlohFSmYcL7teSFkFgyMHSXaWT5O0dz7MbGJ6LU8HpnlrenfjkL/tR5/l9oki9sIM8torc6qI0eT3/iiMAq6CSGXupKs29SGnriKLfZiR3iUvNQtUnNVsw0IuzVCq98bhbbVoxjjxONMZeuLxKXgkEumRQWO2GFSSnoZxa+Lag6go1xxp14RFJqBpkRXfjClXW+cGUd4Uj8WUU8NO2ZpKBzzefUQp8n2hbz7ndPN8L0CNtuTdt8FTmdd2mtEMIU3Rek+O48pYpZ0GtU5ey9vgtMRN6xjW/KGdY5wzoVVaXqLuDbLRbKVZbKNVy7imfXKbUmFzm5MpKn3iM1Ln+xQSXImKQu640xFy6tcJDY9HNJWko2JjUyZeRdc61YLdfvnf8dadGqN4+UARcHNs6ixcKJkHY9JrA0alTQveNzaqnHuabDkp7/rufheyk/uYbrE//emKiAbx7Z7EQZSamoyNY9v4b3wtHw1R+6z48btP7T1wxorf89rfVj32f7ve/Z9V8APz99vQ0cu++zNWD3vc7zl+GFXAD/UGt9Hnge+GUhxCPTz/4XrfVT0+0PAIQpP/9N4O9qrR8FPg58f/LdfTgrjvFUKyVRgqyEmvCpOxCV8p6OsyNNbcFxt0XdNiZGt6IRq3aToxTO1g1X9mRNsOClWEIw5ynOVFMzSFmmQr+Xp9MUtaSbFlzoKO5GPpuhYL2a4EpYCWJWgpj1asR6NeJYkHGyktFySpadGrO+pO2WrAaah6tNbowdjlIb34KHG2b/o8Rn1i1xpMaXZm2W63dYfzDjlCz4LhuhhysVtlA0bAWHfTjsozVYQmIJyZOP7mM3DYd1ITBqEb6lsKSxjR/2A7ZjQzd4tDUksDTznub97ZCfWxswU4uhLFnyE7LSwg9y0tIisAWPLHZoBwmXRz6XRz6W0Jx8ZsjpZ4ec+XTMB+b6WFIjHl1DfPgRjtUnPNYeEZUWSWkTlRaO1ExyY3qVa8FiJSJXgllX4QiLjh6htUA8cpwPLvRQGWYWkuQUI6NtL2yBsAWyYrHQCElKwRPHD1A3jxCtCqd+puTTJ3ewhObWRHBnYuhbSSmJStNIK5bm1rDBvFewXkmoO4KWC/1OhTeHLntRSVLCUZKzMTED61Fqc5TatFzDzbeE6RgbTjE1yjK8/Q8v9HDXHMrdCbmSVOczTp3tMj8zYZLbPNQIsQUs+QlKm+MkSmIJgY1kkpf0swxLQicVXB+l5FqQa0G6XdK55vP6nWWiUmCfamFZmurDFhVL0U2NisQgM0/P4pkJi//xLO9rpbhSUfMy6n6KqLkEZxyE1MzOh6TKTPqwYCs0bWrerpq6h6yAJGPWSwyvXAsWn81pf8BGI6jaBXVbM8ht5j5qE1RzjlcyViqmI8qVUbo5et2hM6yyP6xx+lMRdhXyxNSctKrnzbP6M6dhHNN9IaH7QsJmKFFo9CiFdpW19hAKhXAshGuB51KxC3SuEK5FuxUx55acXewhfJv6p2ZY9BN8SyMdsCqCfAjPHt/HkpqDxCIuTHsf5Q6Lfsain7FWMYpibReOnxmwHfncmZhF5EFc8Ho3JioFR6mDK03NzFqQc3NcpdSCGbe4F8I5XQ9xagp1OGF7XEM68PDTHdbODpHCKDoFliawNElp0/YT8kRSd3J8S2AJSVSWjIuC/ThHA0eJwJGa4iind83lzuYMAo11aganpmifzcmUpNRGV34/Urw1rFEoQc3NcXVAogQ7kyorjQkrjQmBpalYJb5dchRWaDolDUfTTR3e6muanqSbGf63bxe4Fgg0N6Y1F03HmDpK4FStICwlLUcTTVXeLuYbZAqeW+zQnLaZZ2dLPKm4OqqwEVYIC0FaCi4fzvLajRWi0iKaehTMBTa2FBwmEDg5YSmJSkPdTO6W9A4rbPSaLHgF1qqh1c28T+FKZahD2gQWKs81SUrJUSrZmmhiXVAozX4iuRV6HKYeSWn63U5qk5RwupbQcDQCTb9X4ebE52boIoSZ0Nef8SmvHHB4pUKqBNuhpmIpJOZ+tZySUpmurOEKHmuPcOcMzW+QeTSXE55+Yo/59QlRYbMcpAxy42Ta9lMmhbxnEFhjjm5qlPWS0phDZqVmN3HI9ktGdyw29tpEpcRerqCUYPm5lOXnUhq2Ii40Whf3xlQpbFzbTOa0LtiLYTe2GeQCgeB4RbEZ2cx7ipZTojXEBQxSj1cvrJB+aYPel0KOXhbYz59goRqRKfOb58pc87xX4llmgTTrljRdgWcJjlViqjMZ5VHMKHeozaaceKjP0sqIQeay4OXsJ6a/LbQJMEgBrhSU0wFSIOkmmn6qeauXsx1bbMcWya2UvWs1do8aDHMLMV/D9UpmnyzwLQiLd/X037kP99NdltwaTRlQlBGOXaPtujT1jFETspucdGbIdcSceFdzpVQx5VSlKdYFsS5oCJ+0GDFJ92nLCrnIibIuYWpq7zztUrc13gKobsx+VKG5mLB+ssfy0oi4tDhZTdmJIFMSXyqqNlN1K4G+N1N4F2kxRqkYSwiSrZL9WzWu7s+RlOCcaTIMA5qnC9ouzDguFXv23t8ahaV3MckUV4aCaPrInKj6xIXGEZJ538YRFcryB9Ol3oH+a6ha/07NwPfb/iwQQpy9779/C7g6ff1vgV+cqgo9Dwzfq14AfngB8Zh3MwIVIcQ7v6TAeA/88GXe92B6QXvT12MhxBUMl+kH4aeAN7XWb0z/pvsnPecDPMADPMADPMADPMADPMD/13jHdOwvAP+jEOIhTEx4E/i70/f/APgMcBOIgP/ihx3oh9UMvLd39J8RQogTwPuAV4APA39PCPGLmMLlf6i17gPnAC2E+ENgHvis1vp/+mHHrjkWa5Ux3+l71BzoM+ZszUTA9hOT6lpxSiKd8f5mBTVdNY/kmKwo+EhllkeaE3yroOX6jAubuCw4U8twpILQZdZVgGDZD/CkpulK3oz6LKkWTQdGmZzSXkqS0tzqumOKSyt2SakFVikptGTBh0ebY17uNummBY+2HFpOiWvZuLKk5SnuhgFXRzY/uxaSqQp1u2BYGGWjtidh6gg4KSRtVzDvpewnDtnLJjt0dXSWDXkbgODxGYqdiPP1mEYloTOu0HJTHFmh4ZhiwEyBIwVLM2MWwypNJ+fUXB/HUaSpTfbVTWCJRiWh26txvDnC71Spt1N0T2BPn/26rbAWPORzZ0Bpjr9+hWG/gnpjjI4LWjUb1ytICgvfLtmOHTYnmifa5gD9TLC2MuAgqlB3LBqOTZ7VqC8OoDdkYXaMs2gTfXuM1nB3o40lYHJ7+iycKvHcgkGmsV1F2SuR76sjKh7N5U3UDUHdgb1Icbou6WQWbw8M7abuSHYTl1nXULsOY01YKG72W/QzE3nanhTc0JvUVBOt5+49g+McOqnmdmjSzM70fmyHkJSak+d65DvwnYvLXB1XeH7a2ioyx7mrmA1iLFFnN/aZ9zKSUhKWEtcSHMp9Uj1DkxoHUUnuWzjCOGcDXL8xT1zYdKausKobsdtrUL3RYVhIDmNNqTVpqRhk0nQlvsOMZ7IQm4MG85WY4beGWI6msqC5c7nFYWoieeVYoxHsRCYlTGC0p8vvbOHaNZrVmPpKjnVukeHvH3GYuASW4igVOFJQHMRUFjTeTc0oF3TigGsTj6yE13YW+fCpHS5sLBPfzBkd+QwmAd1MMopNTVTx4h1UrLh7OA/AxrjgLgfotERv9Zg9naBji/jOAF2AtzbkxugYJze6uOOQo17LFI7nFsmVkOCjNZQW1GyFFUD/hoPtKFpncrJsQm+nRVhAy4XD1GZcGJqEKxX7MfyHx8cUkWQnsclKTT/LyVRJrtU9da1CCfqZppPajApJtZSktmlnSQmPP36AdODlz81xkLi4pyqoMEcnJbZUzFRiWsPa9NmyaZeS7YMWm2GVUmPUPkpN3XIIy4LNscCWAkda3H6jxWFYYZQ77CYOuh9xtFmj3kjIlWA3MYWzcaHYihwebRZsT2p4pEwKQTdz2J0qGU0KSaFdyqlO9l5i1IHqNmxFCSdrAf3UUBs/d3eOOQ9uTRzO1nMsoTlIHPoZNByBb5lC1f0EZl0IS8GsmiVXgrUnxnhXC1Yx8QAAIABJREFUTZhxq9ckLu1p1FswLgQzrqDQpgi56ZQcpYKwEJRK0XAljoReHKA07EWwXpFcvrbIOHc4Sl0KDXqScXt/hnPOEZmSJKUmU5DfMEWdk3Keg9j4qWit6eUZYWHRcATbsc1OBA1H0s9MlL/XcOikJjMUZS4HiaHwbU+qPJIO2P2SJkmrbI3qZEpQahgXRnFpXBjawCg3jTgtNZ5dYM26vPX5Gm8OK3yoJRCuQE9DiuszA9ZGFQ5TD88qCUvBuDDKRzVdZ5BqUpEyyTWHscn8DnPJ1bfnyZVkM6xwY2yjw4yjYQPv8vDeb9xJsu+K0ubF5Lt04gulcSVcGUJUKFYCQTeFtivoZjb7icmYvXDQoGIBL69QasFu7PGfALalGOYW/UzQm9altlyJxGRow1IyyjSjXHF+/RCAr/7hCjcnHp9cEAgpsBsa77pirTbhQt83/gFiSgG2oZMUzPim8D8RCZ5Vo5OUZEoxyk3DvHN9hoOoQi9zuDKSqL0RvX4V5+YIS2gazndPk+6nx2R5h+1sxKG1Q1700NpQ9Co6IEl3sawqSalI9QQl3o3Mv+PdAJBrM2570iVMttC6YBwk1KiQ5aZoO1IFVeHx9MyYcqL50gurXJt4fGI6RqpEUWjBw+0Bb418xoWFb5m+pdSSTOUcyUO+F1lh4rudRHH9xjzdxOPKOOBSr0D1Y8KsyfiORaZMhqSXvFuErNFI4dxTSSq1ppOUjPOcUKcsaodRrugUMVZWoZvfxLKqlN+TUbgfUgbfdW/+OqH8C0h4aK1//ge8r4Ff/pMc60d1IP5zhxCiBvwO8A+01iMhxD8BfhWziPpV4H8Gfml6jR8B3o9Z4XxZCPFtrfWXv+d4fwejpwpAXCgUJkW+EmiiwYSH25rr/dY9RZ+wlIzkmKrdBOBCv8Ks0qwGAbNuiW8V3BjVKTTsxi6xnrDWCLnZb9HNJLOuMeT5+ePFlM9tlAUen/XoZCUrFUFYOEbKD0MsXq6ahnB9VEMKY5xkC8GzbaNgsn23xXbZJykXcKXi8WZJL/XoZTa3QpteqlifG2ALxSDzmHNLJpnkqUXTKTRcwUpQ8MRsj37sU7E0L71oEi/fCjdwMJM2Nc7Y+k4dKWDuWIi9azqkBb9NVAg2hw0yJTjmFCx8psLMr2WcmBsY8wwlaC9FHF0P2IkDztcO6Y2rnHxuSH0ThIRBGDCl7uIIjXx4CQIf7uxSFpJuGHCsGKKiEtuWePWCfEey2hjR7LY4VZdT8x/zb2VV09pKWQgUH19q8RubGVZgTLCy1EbWJe5Cic41L746gyMFaip9KGcdGssxFdtc2ze+tsonn49RG13ins04h3lPc0sIuqmgbsNelJOqkp3Ip5NotixBXEj6acZi4PD6ICAuDBfwqAhpM8euvE2i5umk5otPpulSpQWjQhBYmk5q6CxbUYK7IEl2FLuxzyAT9/hehxs1wsKmVk1pOIpUCQ4Sl6PMMuoaoRk5+7KDKCWV0qbUFqkqOUqm8rNRwEHq8HpP0k8LXv5XLXZjn8PLPl/fL2l7FqNE4VqCg6hk92adU55LwxvRrMZGxk9ort+dJyslx9sj3uy2efEw5VzD45ULq/RzSScuGJYp6kofgOhawV5Y5aGfjhhcsMn+3SF3d2aY8zI6qZlALrqKw0s+qz/n07yQE5ce25FvFk8JtFwHaWmi0uId9/r5mQlX3mjfSzNvvVJlkrq83jPJybeKLUpyVCLQWYJKzQCpFcQDm5vXmxwkNkKCyjRxbjMuJFlucfd6i7NPJYzyBoUyz8jF7UVONkfUT4wolSQpBb1UIYWgZgtujkzPXrEttsOMG+MqC/u1/5e9N/uxLMnv+z4RcdZ77pZ7Zu3V6wyHzVnJIagZihqJBiwBkv1i+MWvfjdg+MH+D/wgA34xYMMwINC2AFkyaXEFRVKzkNPb9FrV1bVXZWblfvd79hMRfoibt7tnenoIWyRnGvkDLqoy865xz4kT8ft9f58vs1oghWWoM2pR06a1MOdzBB1tHLVMCZg1gr3M573xjK0gxl+XDG95zGrP6UlHJSJwx0ihPS53JyxUXRwUPrOmhy8t7459zgrDQA64anfIdYPB0lhLgOSkgP1Zm3Ht82juMW8Ed3/P5/awT3YgeZQqfrlXO6Mvo/Glz6TyeWvs5gpfwnGpKI2T1BRGsJt5VEbQ8w0P54JhaXm+DTtRxHFWsxJ6ZNr1osxrt9Hu+h4bYcNR4RZ5I1+wE1lOM8l3BwPWwzUOcxjLCc+323hrPr1NtzAIJ20O8ojZQlIyKOFyDLl2RnbTWjKtoR9YhqXr4xqVTsq2Gmgiz+ODqUdt2tQWjgu3cb71B20+nLR5lsXMG0dVqg386K9cv95JIRmVNY21rPohJ3W+QPNCZZy87e5ELOe6/2dfURvNWqh4d9hjWEKgLHdmEb/x6pwfHV7jrHSY0cMcamM4KiRnBfQCJ1V8kDoK20zMuPx8SnME96c7TGvQqUVZKI4coSQI9DLpIoTrkzjJLbW1PLJvs1n+Fsp6ZNot1qrGkmvFo3kbgeVHI4+ssbzx+6vcmba5PXbXwu8d18zNRwZUwJIqdB5pbRlUklK7xMKTVDKvLYeZpdCWtVBRaHfcZw08SuPlnK7fesK87DKsFZPaGWqBG8+DwqFgH8/d5nJX7BL2JYPdFndnEV3fYHKLDGH6yJlV9rsZ11qatJEMKslJ7jbYs6amaxQzXTGRQ06LPtpaYk+RLjZUT2ZtHqUhsxoeTmtu/duEe9MuDFf4l/tjDhYJtI/G4ZNEnFrUaFsvTbhKbXggbyGFj9YpI13Ql5eZ8+mihhPpiDyeubSUZd0TP+KG/TLGlFhbsyt22TTbvHhlgC7htPQ5LQTlmSVYhdOHLXKtaCclm6Fm3kgezBV7qSVWgjM7JRc/KdGxi4V8oS1P5gmFltybwr4e8f7vd3gwS3h0L+G105LvVb+HkuHHHtt8QtBjgK1YMa3dcXOc1ygh+JDX+LByvRaftREAPtFX8XmKv8HKwH+w+DsZeSGEj9sI/O/W2n8DYK09ttZq686o/wX4tcXd94HvWmvPrLUZrvzxE25q1tr/2Vr7jc/qyr6Ii7iIi7iIi7iIi7iIi/jbCvtT+gX+JrwH/r/G3/pmQAghgP8VuGOt/ecf+/3Ox+72nwK3Fv//E+BXhBCtRTPx3wc++Fmvc9qk+NLwQltjgHWzwcb2nF5QL7u4z0pBZGISz5F5ZrWgpuHLq5LaCl47W0EJRx/YzSQaTdKqkMLS9S2Zluy0JFeTbMn2b4mQQFo6nuZrKyWHecC8FlxPcq4nOZ7SeErzcm9OIA2zWqGE4NY0xvMMNxLLGh3GNXR9za9tnrGfO/LMtAZPCk7HbSZVwHERsBq4nf39maMpjEtLojS70w6DMqTlGR6nEY/TiNi2KJhTMMdWBiFco5uKoX+pYPsfCDYCJ2sIlWumM0D25pidzpydfxZzMOryg6fuq7p3ukrfr0lnIaudFP9bN3mll5EvaBKz2t08CcUfPsG+cZfj/2PAq48vsdrKKR5XFM+gaSTJVxLGVcDGlyu+0JvTWMGkFqwEmlhBuie4ujHhpW8M+MbamA0voRxImtOav9rbpnyQ4X/nRYIvb/BCu8CX0P+qoP9VgWj5eF1BWoMK3Oea/e4z/upf9fmXt24wqWEzrPm1dQik5aSAXuARSkXawAtdQUvBtNKUVlMZy6iCWe04/5EIKEVJlw22o5qN0DVbt72PTjABVMZlUPfTCgmY1DA+dqZV/8m1U3QOhx+0OUtbdPyG4bTFN9ZH3ExyTkpXxKs0+ELSN+u0TY8zdUjiKSQghZMYTGvL8cLE57xB+CCPaAw8TEOahVFZoJxMYaulHJHm/7pP7NdUlUe3lzPLQ+5OE3xpUNLwKPVoKUWh4TAP6HiGfT1CIhi+qhm+qqkLxbe/8ww8yXQSkU0D/vxolZe2B7zcn1IZy6Wo5vGgj81rvvKlQ7YiFlQnWAkFpRG8/2SLltK88+42WR6w8orB2o9mzrvDFW6Pe8smQACfkHxfcPB2THDFR62F+H1BstXwcNYh8QzBtiR4qcOLN8/QFpJWxf1Jl7M/ybk7i7gUl1gDVztzkrjk5IOI1w83sTiizTmpZrsl2G45KVmkJP/0lx8zKULGlXXyMhFRU1NSsxo0KGERwo35pdhl/6SAUWXpKEcq0hPD6bjNsPL5rWuH2MIwfsfy5NEaae2xe7zCtzbGfGtjzNW44u7M47hQGOu+59BGnDIhsxW11QybgnFd40vYz0NyLTgqYN5Yvn+0TqYlo8o9/qxUnBWL40I6ytKshgmnXIpqImm5NZbcGrvMYWUstREMK3c83E+nSznU3Lhz6XrLzU21cbKZjmc4LT3WQ0sgBbMaDgvXeJsQ8VK74moL+qbHlbhk8q4hGwVko4DH84RQWjaChpZyBDVrBatBTWOczCiQ7jzVFn5lRdHxnWzLl5aigZ3YkGlB2khujzTHOdwe90g8zaxW7GWO9iSBp2nM0zTmMDOUxhBKSaENmcgxFtJmQRsDYg9ansuu5o1BIqgtPM0Us9pVfseVoKmcTHUrqpcEJoGg5ztjzI7vZDe+UPhCEdgQFcLZ/YjaCP7zm8dgYHgv4OSwgxKGu4dr/HJ/ympQc3+aEEhLZeyCuLbBSujhofCFqxwI4SqU09qBDvbnmlGpuTtto62TYNVGMNM16/5PQvvEx4iFK6EkUjCpGirtgBzaOmnpfjUlbQwd3zKvLbm2PJo7Q7hxLdj7QcTl7TGXoprfWC9YCZykyJfWSbJwFSmFcNerBk6mCULAN9ZHNDPYe7vN/nGfltI8OV3h+XbO1ZY7bmsLyUKXWWpLKBQRCZUxbETO5HJUGkalYVh5TmanBb6UvHrmjDYfzT20aCjt/BNj8PGmagCD4Vn6ESb+rC6QyKXEyrGFMmbVRzAXKWOkjAGIbUJsk2V1BGBN3CBYCDesNQTEDOQA5VuePFrFAP/ZtSFCwNndiEkW0fdrHp6s8lInZSuqOSvceqG2UIqP/AE+Hv5CFWEsTGrFaamY14bIRnwwcVXXs0oxMHO6/g5tf+tTnwfc+Zc3lrktGcgBE5NTmAZPhBTNmEbPfupjl+Miwp95n1/M+HSS0M9TteDvojLw94D/AvjOj2FE//sFNvQ9nHHCfwWw6Bv458AbwDvAW9baP/hZL/JMPeX9UZdHqeIol3RlSD7zGVU+cy2Ya7cQssLQVha7+FIaDDdaFeNa8iSVHBU+H44NNxNNKSqeDbrMF3rhd0eSG4ml0pJfvXnId3YUX+i06AewHtZcTVIMUBpIG4+08ThNW5ymLW6NOzxMAwJpuFcf87V+yu6ox6wR9P2A31ir+PoLBzybtTksJONK8Cs9zUbk3ucHU1fWntROD1kbMAgmVUNtBYMqwCw+U9sztD23KExYIWGFp3+V8NrxBp2gZv7MySfkRptLcclGBF/7yiG+tHzn2iGTw4ir3yrgyjorccH7k4AqVYxrnxdXx5xNEzzPwOYqLa9hOot4+Vvj5aL4Ulzw9jvbvPo7Cf/u0WVeHUQczDqMnsVUuSJq1WAs260c77k+V1YmfKlb8dV+ibaCjVBzeNxj/Tc9gm9d4+b1Id1AUeWKydOAK62c9NjDvL8HvRZfunLCr64UyEtd5KUuCIFsK661QXjQ8Wv+6L0bvDlqc2sM49Lymy88I5CWxINAuQtRoCTbsbvApY1lbmquttwFMlKCae3KpBLwrU8hUi7F+RKHeLWlWY8ENxO3OVn1DZ6Aymh8oSjPBPfOVjktFZeuThAC4rhiPcnoBhVCWJSwRErT9d33VxlL21dM5JDex/r3x5VGCYddPSeTDCpJYywndc6wUkwbRSTd4jVr3IIqUg4vqq3k1p0tNq/NOUtbnJ52GOTusz6YJVgrPrq4GIdL3QprfOsTCMXeSZ+9kz77xz38r19CrrV4PO7xg6c7nJaC/s2Ky5cnbEbw7S/soYTFVprWt9bwBLSUw0KmjWVUCY6KkFHl8dzmiCiskb2QlVAtP2+2wDI2BhoDDqRYcnDQ5WjaRv3aTeRKzPypZH7kE0jDC+0M71oX8fw24brlUtTQ2SqZ1Q6D+ySFl7cHDB9FvPT3p2z9uubB2Sodr6HSbsGdLChkfd/dnG5a8ubDSxxkLbLGSSY0Fh8fg+Vq4sym1gKHR32x43pbVn3DzTZESuFLQTUWvDXos58rVi7n1GOLHxkub4/ZTjIklk5U0olK1qKSr/RLVgOz3Nyts7Kcw0Lh0RI+hWnIG0esOSndwt+XTqI0a5wL9FZk0Ba+2LMMzJwX2zUrccG8hlW742R6ytL2BW1f4EsIpeBmUiJwC2Efj1BaXugKKlvzhU7GTlxSGRgUjqLkDOg0tYFZbbmWuETLjURjsKyFJbupe/8vbQz5P9+7yfefXOL7Ty7x/iRgMy6wCFYDTaBgLay53p3y5X7BC23D07mjFA2KhkwLdlqStcDQUhptYVwJCiOYNXC9o6iNZdZIxrWitjCpHW0nUDCsFcNaUWhLKCWx5+R9MzHCIhakGsgXqb1p5TYDw7okWRDHKuNM2CzuuP5wd4OrrYy2pymM4HLsUKbPtx0y+lLkCDwt6dGSHgEeTQq3jjaYNYpOu8BoCKKGlZWMrSRjJXJO9SthSaYlG6EhkIJMa1r0qLRlLmbUC6LMtK4oNIxqSWEcAvegzCiNYCv8aJG7FUQM6/ITKEmlEqRqLX+OPTjKoTTu+0vdNE5aG7oiWlJ8ANLGzaPDSlJqwe8+3UH5bn771atH3Eg0NxLNzaSk5TkDzEC6cyOiTToIuDXu4gu4tOP6GlZWM65sjbnendENS1bjnJ5f0/HhpY+hTUptaLDLvsDTombWNHR9SdeXHBUOEW2BShsEDt/tSTevv2i/8olxOI+PS1o60aXl/51Er4RFL0AmU0b1Y8bpncU4drG2xFq3QDfCYIShfa6JBEIbseElbsxlyJRTFB6zUcjurM1pKdnozbFaEISazZU5m3FOLyzphhXrYcWVBL7YY7FpNbT5iAQkZYhcSH6E8JjXmrQRnJaCk6KkEAWZdse5L2BDuoa2cfHkJ8bhPCpj3VwjQsb2GaWoKK0mkesUzQS12Px8VvRbz/3M+/wihpMJffrt5yX+1nsGrLU/4NMNEf7wMx7zOzi86EVcxEVcxEVcxEVcxEVcxC9M/Dwt/D8tPp/dGov4cCapjeAoN+xxwum4zXHhc5RLjnLXwDWSZ9ydKZ5kziDKx6PQkpZy39ywcs1Nl+OKuXDZ25PS5/HMccQfzgXvjTu89ugSJ6XkcgsklqvdKXtpwpNUMW/g1jTm1jTmrAw5KxfkFQPTRuHj84eHCR9OW7x5ptmvZhhgNo74cNZiVkOmBYmnWQsM96cdMu0Y5bNGOROqxGVfds0pfb9GYJnUikRpjgvFcaHwrU8lciqRc3u4QuJptBHsH/fZu9dH7475B//kkL5vCV6I2YkMO9+BwTRB/fpzcDREG9ck9s7jbUot0EYwq32qyoN3HvC13zzhcJ6g1iJWAs1KoNluz7EIDvKITEseTBv2s4hxGnM6bKN8S3E3w5cGc5qy9euant/wzecOiJXm5W7Kk2kH8dwGNJrdPVfGnU4jHh6v0otKjs663P39iOrfP2X16y77Ty+BXoJoh6gX1vhyL2d+EvB43kJb5z8xqw3z2rDyGy4rM10ws6e1k0uNKyjPPQekx6M0pdCWtLHUxjAsGw7EKTM5oWNWuLkzJJBm4fMAL7YbrnVcmXk7qliPoOsHDExKNg04zAPSBmbDEKPh4fEqVeOhjaAV1mxfmhJ5LsP0xU6BJ122ZmieMhFTemadTGtOq5LMNEQeRJ7LwGkDoZLUNMum5i92UwptaIylNpZBWaOt5SAPGZUBuhQc5TH7szaT2ue0VAwqxcGkQ6BcJlwtSs+3phE9GWOxzCqfWeXjKwNlTf7qgFA5WchmZPFf6BD0DFfihmjDECrNkz/2mP/FECUsw0rRDxwLPW0shZYURjKctphmEcXdjIfzbHlun9N8GmuXmfGW7SCBtPag0ZhRznQcc3t/k3Hl0Y9KzCCDvETnrhphG7g39zkpfSoNK8+VbP+TENEJwFi+fPOQr145pu0LYiXJGsGogkntZGxpo8m05nEaLaVcJ2VBYSs6OEOidlDR8zUvtHOuxg2dqEQJy3PtjPXAUGjtiDfPeswaNyWbxfc1Om2Rpz5p5dNvFayupayuOQlkrhWrQU3Xd14nE9xxVova+TZgEAtZ01HhMasFzYLn7glnBLYaNGxFmtIIEs8SEvDNSydUjWI9EmjR0PU1L3fnS8PEQMILbU3Xr3mp4xjlNc1H7x1LYyWjyue3t6d0fMEX+4KWZ5g1CoOg1AZfQGMFW2HNREwZVgG9ALoi4r2jDR7PBa8PfV4fOvOpxki+sjYikIaVAHp+jZKGL20OuBxX7n1YQaAkJ4V1csBGEimDtk60Ma0d8SaQguc7Tr7jC3ilPyeQYimdq4wzpvKlG7+0McxMQct2OMxchnlQCvZy1+CcLSoELelTG/f809q9h9258yJ5d9xGCsul9py+b9gKGy634FIrX/jUmMX1QyARzEVKNgqYNYppI5jMYkwNz46c4dUwj1jvpWxsz4k8l9VvKUsvEI4UJjInP6PGF44Gk9mKXMOkco29sSfZClrMGsHlJGMjrNkIawrtjp1zUgyA1uknGkAdbc7JEw+bKdPaUBtL2miUkNSL83Jn4SMyqSyzWpBrJwWKdtw5uPY1V7V7oZ1xozehpSzrYUPiLbTWoiZNA55mjsw0n4RYLbi3t44QkFU+gdJsb05ZiVy16lLUsB46GVdtLB6CVIwJpMRaGJg5vlxIkYRrNk48S+y5islKUPOlbsGW12YgB58Yh/M4bxg+4C7afCTDmYkZV/jCUiakrEelUwJ/czGOU6w1y8cXpBSkREouZViNaMh0gzElWMOWvcaUU8ZpzNMs4KyEeRZhDeyd9KlrybQKSIKKrfUZsdcQStiJnIQrtjH6Y/ZM56ZjVT3AWgccyLRYyPl8hJU8SRUvd2c83y6W8kgpfnr+eFxXzJqGZ+Jw+VoDOeSkuoOvkqWvwmfFhnrhZ97nFzGsZekf8uO3n5f4O6MJXcRFXMRFXMRFXMRFXMRFfJ7j3HTs5zk+t5WBymZkDZwUlqO84nH1Kt89XmFcS9qepe1ZtLFIK/m90T0A1kPLuhfz+tDjqHCc6sYKriSKxjoHv3dHToyY+JBpzcNpzdsjwa1pyJ1xs+BOG8Z5xDvjkFw7TdR5M+37k5D3JyG3JwqDa/z1rc9ZYamM4GZHcTXsMK48dkc99jLJce4asdqeJpBwf+YzrgQWwWkpSXzJW2d62cBXaMXTzEcKl0EdVoJhJXgs3qO2BbUtFg3UHgbBQdbi4aTL8asK9coOL7RL5FaHG0mJ/NIV9uYJHAw4/Ncp7w/7nOSGtHGuso/GPQ7yiCfDHtPvTfG/86JrlvziZTbDks2wZH0rXeISLY7XfWvi83DaYZRH3H64yfw4QBtBeqtCfeUqs8Yj2W640sr40svHZFpC1VC9+oxJGXJWOnxZ2njsz9q8M+iz1kupxiCSgEAZ6h/uUf9wj/mfnZD9+TEbUcGdww0OCoeVLIzLwHUDSXOY83y7oDKuAc8XgkA6BGJp7FJj3/dCKm0oGtBYpk3FmlmlFiVH3OcPPrzOTlyxE1dcjgte6KQ8nnZYDzT9sOJGqyFvNBLB2SQh05LtyJLlAW+9t8NBHrE/b6OtoLeSE/QMse8aDp/rTdmJXRPflnwJgBPxxGnUraGnArLGYfwOcslaaMgazQtxzzlZdzJevDTgcstf6P4N2rq2NSUsk9pjd2+FR2nAg3nMrFbspjCuBY9mLQQCIVyTpr/IpgXSOVqflgGnZcBhmtB8cMarb13maRqTasFRLpj9MGWyHxIrTfj1DTphxdNJl/29Hge5Q23mH5stx7XDef7Rs3UO0wRrnHv2efjCclx6jCtXvQltRC0qTrKY0zJg+L895c4ftPA8TcevUMIyqwJM2tC8sY81sBEVvP3BDrFaaMcrjX+txewHM0Y/rKkOGnq/1aF3tWI1sDTGMqosXd9VL9LGNQVPm4rvHhvGtSRrFhnVRVYwEgF/cbhBSxn6YcnNdsaTSY+OZ7nSnXG1VZB4ispYjhbOutpCOg748IMNno677A17ZI1Hp1sQ9g1h3xB5DaNa8uLKmL7vXisV6dJldF8c4yGIhbdohjzHYbrMvhCwFlR8ZX3IQe6RazgtpctIFwFvDPpca2meNm+SL/ozvrM54zubM351teZqqyDXHr40fHO1ZM1rcaNVcpzD9bDLvz9pcVr6bCYptXV6+JbSvNzJ6PuaXqgYVIJBYfGkZS4nnJY+a6FlXxzz9tj5pwwKy6CwCOC4CHk07XBQ+IsegIDDWRshLKVxjtyzGtKm4Z35KZVx52ypJadFQ9o4TXukXLNuvaB5XGmVXF8fEynLSV5TaXdsFxpGZUOhDdO6YihHTOWQtHbozH7gzru9uSZrtIMCYDnMC6SAeW0ptMFaWAsFqXZz7Zuna6SLTPxO1HCQxbSU5YsrY17plcSe61Fo2RaDSYvj0iNtBHFY886dHZ6lLd55uk3a+MSdGiGcH4EvLd++csRzbc1K4DOsHzOv9eKaYBk0GZEIiJRgNbSMK2gpNx/PG8GoDHll64xXts7c+7efnckdlYZpBZFUdIWbH9xz+xjrPFrOHXDrxRw6qizaQihh960Ov7Q5QCQ+/aikH5XsTzt0PMMX+hOeS5xPR2hbDLOYQbkAWhQBb9y5xKQKuLu/zl6asLaR4sUGbQTroeULvSmVEURSLas7PbOOtpaBSZFIAuX6w7yFLv5ZBpGShNJSasnLqw6XPLBPPnMcPBGiP9ZUnIkZLRt/4ueyHuOpn2zIBlfRbNkOD5uTZTW0cX6kAAAgAElEQVRB05DZ2mXtbc2ReIwSPqMiZFgJuj54SvPBw00ezto8OF0lbTx3zWg3xH5NrNw4vNwTrNBmaJ7+xGubRUUjWoAhWp4l0+6Y2Y4Mp0XEyxsDVkIPTU1W/nQTW4NFIiiEq1CeyUNqSoSQWKt/JlYU4MPJ733Cy+LzFD/vPQOf283Atn0OT7iJv+s7G/W9TJA2H5X457WhFiWXzCVKDc8lBZUxVNoRNW4krnzvFuqO4DKoJMeFu2DfbIe0lOIwq8i1YFxX3JvlHOaKUiuezi1Zc05YcDfHXRauJL2gLygUd7MxqRa81DHcq0754Zng9iSh0Ja2L0mUZVj53J4ITgpX2nww9zhZUDRKY9hNIbAhR0XAtBaMa8WtiU/iQeJBJLrLBuKskYxryf1pQmkEB4XPB8fr6DvHANhZwQtrI+zDI4aVk3O8ur/N9058KuNIRKNa8r3TFpmW/OCszTv3t7EPj5jVrtlqM8nYTDK6/3iDTCuOS49JLVBC4El38E1rn6dpzP2jNSZVwGwUwmKhrzqSV/7xlOQfbblm0bcPeefVLb532kYimBUhk9rjaRaSaUnTSPaf9pm9kTOvfXbf6rD7VgdTS+Ivt8kaj7fHLTwB3jlJaXEGVGeWX7lxxJWWpdAQea5BOPFd4bbjSzJTU2hNsmBUSxzZJxSKwMZ4InQN4EFJPyhZjUoez1uclD5fXR+yEhV8+6pjSof4fDjuOkM6I+h2Ct4et9nLfY4LR5cpM4/ZQUBa+fxyf0oc1rzUaVhbNJEbYUhYQVtLJJwh03kDsSt9u7HWBs5KeJLGlIVHri1SwFbs4wvlNquNpONpTrIYA5yWTo6UeIJxZTkonMeFI0050yc3joLE85jUikmtOCt9jt6J2M9DSuPoVJPKcnzYobtT0vY0dGKGuSNcvXG6Sq4tJ+VHrPabieW4OPdqEGzGOeVELZu3wTV45g3MK8N8QUzatOscFyFSwAd7GzycdpZN2KeVx0EWcfCjmMFtn7O9hFnt894kcY3U0vJC18PmNcXc48/uX+X2+5vkb014ervPXoYjRyk3ru6zw07L5/l2i8uJ4iBzUoyeCpjKKR6CzJYU2i38enFJ2vjsZyG/dfWIlfWML2wNiJTbDD1J3QKipaC9VnJ32uHurEXa+GwmGXWlmB6GTA9Dqkbx1f6cMGjYCDXbYcSpeYCPv5CZuAP7wA6xwIsdR3QZl5rEg5PCQQYqrci0+0yzWtCSPm+criKAlUCTeJsMSp9Z7XN9bcz1tTE7cUkvqHiWBxRaESlNYywHRUCgYDWSjCrLOyOJVJa10B1Ld2cRz/KIULpFtxKwFgkepyGbeodhJTkpJLFtsZdaznInO6mNZVRaRpXi7iyk5xn2UzguPX5w1uHVZ1sMK4+zJqex7phvcA31hVvX8HIvYCWASLnNRawsWSPItWBY+eS5z9XYsBp6rIZOLmEWTbeBlARS0TYdLuvrFNpwmBlGFVyNWyghWI08Ys+NecfzOcotLU/Q8SXrsSSQdsHad9CI7+wM6IYlpXYmmN/aOSH2G75+9YiWJ2l5krEc88bpKtNa0PUt3dWC4yLkzVHEszzgUnvOfBxQzH0qrfj29il56fNc4mQdO96XiJQkZ4K20JMxCtfIfr4IyTSshAolHB2qqhVVrViNPrkgE4iPNZy6zxl7jiZ0vePu+6zIscBZWeFLiQAeTGF37hpLI881nx+kDYWG7x9t0FvLyW7ljIqIURHxzjjh710+ptfJ+e3n91kJfCLb4vakQz9w38vqSsqgCrg/D7kzTXi+NyWdBhRTn3EZ8qtrE1bbOS93GgqjCZXELOZLa6EtImICduea3blmspDhtjy3+XPmdZ4zIfQVsVhBCG8p4flxFn6XTRr9MROxHyP3zBngqzZ5ecCnRSMaGtEsAQBuvCXxxxbFJ/kdpvqIx2nMpHYGfyurGXembd4d+3wwbbERFYyGLdJhyFkW8/XVCa2g4uVO+QkK1MfD85zkbC1UJJ6bBwBCAgyCx2mEEJZKW/J6+JlNwB6C2JOsmm184RrNtWiQwkfKn2zA/rQwJmen9xt/rfv+IsW5z8DfFE1ICPFfCyGsEGJ98bMQQvyPQogHQoj3hBA/geP/8fh8bsEu4iIu4iIu4iIu4iIu4iL+juOcJvQ3EUKIq8BvA7sf+/V/DLy4uH0T+J8W//7U+NxWBl4K1hlXjnG8GSsSuebKziV8OK74cFzxfNdj1WzzlvlTcm0JpOGOuMegdCi6661imUUdVopa1DzL3HOEUnC9DeO65kynCCw32y7zYoD3J20AOr6rApxXBupFA985ykwCGk1PxGwEht1MkYoJo1IzrgXHmVmWk94d+xznLtV1VlpaCk5yww/ye4ybksSDmZxwVLgm39rAamjJNeQaLpubhDYitBEHhcLCAq3nMSglu1nIm3+4yu1pxMHv11z+ZoGduizH63cus5f5rEVigZcUy6YwX7ijPNeK/EdTjooA/fpjOnFJJy4pXzum1IKWcl4OiS8ZlpaT0uO4CHh/4nNchIxrn/ePNsj+aJ+z0uPkvQD51evoe2fs5QHvfHedDydt7k3c6+2lCb603Ju5JsG3Dzf5cNRjb7/PsPJ5POnyeNJleNJi/nrKrPbJGieJsSyaBLVlUGhufbhF7xs+voDu4juz1rlsygVPPBAKX7pTZlppIum5srWtaChZt9eYNYLrl4dcvzzk/rTDk8zjtFRsbcw4y2J66wVbscuSfDjzeVZ4KGGRypA3cFLA41Rxc3PEnz68gh82zOuAm9eH7I26BNJQG5hwRIMrTWtryGy9kP4sZE7Soq0gVI6PLhBkWvBvH12maFyjXKDEAjfoMuPHpc+dWUzfd8fcpFb0fEtaO5xm4gnmtabUlmHlqmsuc2uWmfJ5I/ngZI29TDmWeSVZjwR3Rn3mxwGFltiDEWnj0/UNe5nzSIgVjErrsrLARuTGve1ZikZxfNohVh9lUQ5zh8c8rUpOq5KWbeEjSRtFqYWTKDWKH+zt8Jdn/QVq1WOcRoxmMYN5i0ntLd6zWIwXHP9Q8fruDpNacWfa5tV3rvDnh+uohUdAIMWCSe5urgojCKWrdlVGUxlDyySMbYbBcFwIblwacn/Y59bEZdbWdlLGgxYrVwravss+H5eStFlUfWqxbMi9NYm5dGnKG3vbzhtEWMZVyMtXzhjNW1xt5ZTasC6fw2BR1sO3AR3Pp20TSm0xOC5+4stlNuqw8PiTg3VOCufAfVoYbradhDHXglGlCEWbJ5ni1rTF3rDH3rDHYR5yd9rhWa54OI84yENKq3mSKqRwzXKPZwXWwp/ubtP1LXuZ4uFcMKndZ3poDsm1YCWwRNJyqHY5K+HdYYmyDukJMK8181ozrQ0npeTxHO7OPDzJ8vXeGgU8mivWvZiT3JJ4Co8F41/CozRkVDnJ0Hnspq5hWlvLbubxb57s0A8a1MIV/iCDgwxqa6jtwjtA1MhF9lPgfBIGZY3BYq1lWmlaSrGyyLKWi88ggWHpqtTjWpA2in47596oz16uyLRkZTVjkMZ0tit6gaAXCPqmz0mpyBpX0W5K5w1QapdRXO1m/HB/G+UZ8tpn6/KMURHRDyvkUjJq6LCJL6G0msI2aOsap7V1EqFBodHWVUj+aG+LP9rbIm8MXdHC91YBsFh8b2WZSQaHEE0X8slQKFb9kFJbIqmQOEloNzjPpkPRWMalZT3yGNeL+TdXPHm0xq1Jwq1JwlkpWFnPOBh26WxXdANJaENOSyelc8eX4NHcY1g5b52drQmvP9vCGvda17dHnEwTun5D33eyqKnNKHHN7oWtKKnpBopuoGh5rgo0Li2+dOfJYeHzr59s82b5GEO9rIoAdFovEgbby5+Hdo/1+OXlz5XNPiFpLMyU0OvgL8ZOyhCluijlJMfn12S1yN4rlZDYhMxWSOGjVJf1+GUi2eWoUJzkhoMcqsK5gE8rS6oFOysz/vJoA2NcJe7m5SFH8zbWCiyWQLaX7+nc56AVOt8AT7p5cFZbEs/DYqgM7GaS//vBFZ6WU1r+Bkm4tayMBP768jOA88eY1u6aFIgWvg2RVjqfgWqEUgl/ndgSz/+17vcLFZaFnPcnb/8B4n8A/hv3Ksv4Z8C/sC5eBfo/5uX1E/G53QwYLM/ygr2sYDuCNmtMK7eo2Wr5bLV8LsWGHm22vS8RKbg/j/mG+iKnVe5IBgjujisCKTjIJZmYMa0s1cIU5Ze7BbU1nKhndHzHnU5tyRunNY/mgmHZLL/w87LzeaSNuwg2i/LtE7HHjSTnKLf07CqZ1lyJ3cLfWmd4VGpLoTWnxYIGY6HlCfpmnVAotzAnINOOylJbQSQtaeNIQwqFxWAx5FqQNoLB4qJQGMG0kbw96jCqBA/OVpHbbabvNuzligfziEntmO6RklRG4kvLTguOSsVGaBhVHu9/sMVRIXnvT1fY+U3Dzm8aHr/fJ9WSSS2R4tyAyy0c93PJpdiQKM39uTNSe/f2Nu+OBO8fbYAxzD60nBaCO9M2+7nTBtdWU1u3IRHAaak4KnymtcdfnqxyLcm43p1xvTtjWoS8de8SqVZEyo1LvbhwJL5kLVL82XGXerdYkETcd3a17XO9LZhWTlO6GgSOIFRVC6KOQSGoaDDCkIkZXd8yOGszOGszqRWD0kkT0lmILw3v39tiVGpW/ZBIOX1/KC0/fHSZWXNObACxILc0teKkCCjmHq8NO4TSMCwM0+aArumR2B47cYQvFCNdLFnwSjipj8Uu5D7ugrGbOflTWrtjSFu3qZw1cqFXF0tDJQuMa7cIThu3IVoNfVZCV/IstWWmKx6awwW33nHcH6Qh09otAErtxjNtFE9P3MVw8v2Uh/OISS3pB5ZMu8+cN4ZxZXkwcwuto0IyrQWRp8kqn1n90Qm0HbnN9WYYshmGGCy74oC5FjzNHGko14IHc4+Wchvjo0LSTwpH4mlcUfS4EJTGmTAd54Z7J2vMGsWsEZyUirfHMQ/nC+mJcVKbvPlo01VbGJWOSa6tWzwqIQgJnC4Zj9XQMptGFFqxl8FZJdGV5GiWcO/2GpPKuO+kERTayZpuPdjirHRjeg6cmNSKPA/I84DdLKSpJfenHWa1z7xpKEXGXEwI8QltiCcFGo0v3XzQ8cVCM2/ZiZ2vw6AUpLVlN3XfVeTBYWYYVJI3BgKB5PFMs5/BX5x0+YuTLu+MA/7yVHGUw1Eh+NFQshYEPJpq2h7cm+XUC6r7D0/daz/LWMoiMy3ZtOtMK+d/8DRTFGbCSW7ZjHzaIiatDeO6Xs6fs7rm3aFL0ngSTnO9+L1gXluGpaNcpY0brchG3JrMOSkg1YLjrCZbSKGuJILDzNDy3EYubRyFZ1h5ZI3lOHca+0K7166NIfEUJ+IJUzFnI3Jmky0PrrdDIiXRFvqhou0rssYlobLGMq0MbV/QC9xmIJCWo0IySyOGlZN5PsugyHwK7XHn1sZyvpYIJpXbZJZa8OH+BqcLypS20FqpyLSkLDzeH3WpMsVRHqGEk1f5BBgscwZ40vnXrHoRs8bNmZsRPMsqNmOPtcCN23l/2WnhjOtC/6PFv7UGT7WWFBxrYT2SnBaGXuCx01K0PDcv+vKjeWhSORmZFLCbp3QDt5EWwHwW8SxtMa4WxmzWUheK2kjuf7BGqR23/sEMTnKXePrR023miw1SpCxGu4SWtfAsjyhyj9sTRxartFkeEytmnZXQIxA+taiptJO/ZIvnOZdfnvc5pI2gY3pUNnf0n3M9vykJ/d5yXDpyky6bKNV1C/2FVA8WPH8k2jZos5C/yoQk2iGJ3NrsnB41swVCSDrRNYSVizFuSKIdFD7G1uQL4k+h4e7RGrVx8+yKb/A8Q9pI8sLnwaxFkfncniQkXkNtnaT0PLrxDbrxDdJiHyn8JWXMWtdzs+a1nDzWsy7pI2oCEVM2s+X3HwVrdKLLy+cUAuamohYVmRnRN+t07AqVmdONrywf97NixKfLqX6R42f4DKwLId782O2//Os+rxDinwLPrLXv/tifLgN7H/t5f/G7nxoXMqGLuIiLuIiLuIiLuIiLuIi/ofgMjOiZtfYbP+2PQoh/B2x/yp/+O+C/Bf6jT3vYp/zuM8sQn9vNwF45oy1CMlsRezFbZoNRqVHSo7PoZXmSCk7EGV3bx1i4P5OEyjrmddnhR6OYQDbEHnw41rRtj34g2E8bIuUxqHxCoemaVRJlOc4Nc5HSszGVgX7gaCeRYlmiThfEFClc0xJAYRp6rPI0i7gzm9CmRaAcUznTml7o8ziFo1xzaMaoZoWW57FwWyeTKYmJKDXs2HUSz1UvOp5jeVfnnHzhU1pX7iy1y4aMSqiNYnvhQjqs3H2fphEP/tWc43SL/dS5rfrSZfTfKJ7yD+1VggVzfN44mUPHM7w+7JJpwd1Jmy8+OQVgmK+SaYkn3Oef1obEk9QLupASsJ8HaOMoMvdnCVljuT2N+Oa/eMhrDy47RnUjaXuQ6pprSUShDUMtmFQWi7OStxbuTCyv9ARKurNPW0k/KDktHZ85VlBIVxLdjp0b73ZkeHy7jxIQKyfPerknyBrntOkY5JL1OGJaWUZlw1roow20jcfQnLBhNlnxDfdGLpt2VEj6geO5v3m4wbDysMBWy/lRaOOoGmkjyTzJSuCqOLNacO9gnf3c498/vOIcO+9dY1oLbk0jnusKXi6/TUuETMWESAna0qe2inox4UQKNkLDWSH4pb7HzaRhWClAECnpGuM8wdxUGAIq4xp4D3NHCEo8SyAtsRLECiclUq7snzWC7dhV2Xwh6ZrusqqxGlgKLdiIIG+g7bkZ6Gmm6HgxtRW893ibWSNoe67iEimXCe2FikFheL7ryBaRsjyXOJrS+6N1mo+V1hLPMKldhhbgSeGy2N7inBhUiq5vWA2c/GdQSX5rY06rVTGdRowqn1mjOM5hK3aVMbPwW8gX54uxsBoYBJJRBb3g/DM6t15w1Zcjqej7ltMCSmpeaCV0G8WjfEokAq7GDX/5bItRLen4gp6vef3uJU7LgHnjqGWr4UdT8bASTGuf49w12O5EhvcebFEYwXefubL+sJb88YOrGODB3GcjMgyLLc7kITklfdGi0s435XpbLCVXOy1JSzlZmOez/Kyz2jKvNYdFTSQVu3NB3hhatsta6PKcuwsYyHq4oBIpJ3/cT2siJdlsSfZSS2ZLFM7V9VleEHsx08oQLc75TMOKF1Aa54fxZG55hW84OUdlOBNDfL1Oz/cJFx3+o6qm47v33hhXrTLWZdpr644jV0GV3KqOiIgxGC632tyZwFrkqEod31Vpz2U0iWdZDVzlaC+TrIRurp5WrirbUq7KFHuC7eo5lFV4EvqBq0oUWK4krqqUNZZuIFn3BKsBvDs0hEqSNpa8cef6UQ7PteH9oZMIKQHXEsvto3XencQEEoaFk1p8sdNDCjgtLDfa8HAek2sYV5btWHDv/gajSvHOwSa+tPz5/avsZh572QprkeBFvc2kqfGkq0JebikeTKsFVMPNNVeSkJ2WG4f9XNFfmOD2fJ9QK7yPyWPa0RZKhBSLRthu4BqjlRBsxq5Z25OCm51gOQf5i78HC4nfdhg7R2opWAk0756usZ/7S+zijcTy7tMtHsxjCiMAy4vtFoGClnIOuYkX0PYsD2aWr61oPtjbYFxLfvfeNWJl+OPHlzkpJYNK4cuGlVDxg/o+z5kvLZzgQ2QtuLSYO3q+I1ppK3iu69H3NdY6GdmNoE/W3OSI15bjoGRI4q8z5S5CeKzrbY7VHlGw6v7GCtoalEoI/TUMhlqnS8dhITxC1Vk+X2QdGKErQ+LwCt3gCp5R+HhE4WV6wRW6bHDKY4x1AIfEE7w6SBjXTtYaSsv7zzaZ1oLXj9cpjeB3PryKtfAojTBkjMxHieL5ggrUCi+RlQe0fXcdXgkFszrgcuKkt5stzWHhsSl6zFlnFqyTl/sA9INrKPyls3JmGnoqZGQNv2S/QSAUz8QJkVrhJfs13gzHpPnjZYXlp8XB/Eef+fdfxPj/gxa11v6jT/u9EOIV4Cbw7sJP5grwlhDi13CVgKsfu/sV+OySy+dWJgTQ992k9NqpRghBN3CT751xyZ1xicVpr0tREiyuDmdlxSp9TgtD2giutD0GhSsXZ2JOqATbLY9+IPjjA8GBHfKSv8VeJnlaD4lsTGZqtHHW9nljmFaW0xJOSwiVu53lZomfW/VDtpXTAyYiZCeKiZTk7kxy2EzxJaQ19APFUB7xUs/HLBbuhbZsmDUS5TOtGyY2d5SO0F1oJ41kUBoGpUFjCXA291I4GVTa2MWi3i4X5/3AMq4lb56u8dqwTeKzwHC6suEveVfJtZPaVMZp8MeVWzyNFrIjgKOHbY4etnk8j3mWOb1s3sC0rlDCTT4dzy2ozrXb55vnxrjF5psPL3F3FrEZO2lKpmEzCukGwlnbG/d6AjgtBKVxk+VpGXJ/1He3aZthGS71ygeZJVKuRHcpdmX8aSP5/tE641qwFRl+acVd6CywErj32g/cRuGFrjMjGlcNK6EkVBLfhiQiZC2oCZUhVIaWciXnO1OP3SzgsJAYK3ixA1djzaxx5l1d35mUzRvBcQ7bseWsDFyvgmVB+nD/zxp4LtF8rbuGtZaGktpYNmMPiWAtdN/9zcSZvuy0JFdiTaI0kbQkyrIaeVxJJP1AsBHEVBr6viFRhq7vFljnm9diYUkvcIsvT8CNxLARNFyNDZtRyLpKCKSTgcTKkGl3nMwasZQDbEeGUa0wlgUhx30e//9l702abUvONK3Hu9Xu9vTn3P7GjVahLpRSNmSSVVZAYskgGTLCjAkT+APM+AFgDDEDM8ZMYcCopkCSVQZUlZQlKaOPuP3pz25W5+4MPt/7hsqUykGlKFXYcdk2RdwbZ5+9V+PL/fve93l1ar1HxVEpmNfVEIkI3aQwgVfLii9Whi6ErXa3D4rHtedeFblXRQY8FsvYhu2j5rLXnJQ9UxdQRLSKvD4f8WIx4rq3NF6xVyh2sshVJ1jENiieN5ohkFryMi+MbWQ3h4mD3TzQBvlvdzP589KIfGiuKyqTSCsqYxVbautZe0VlhGC1HDRfrEQH/bqVz/BwJGFMTgvV5Kq37CV40k428M+vanxUvO7Eh3HTy/e77rUgFyN8UO6xF46pKehTS94jyOHdzFOZyE4mn1UreTiVJrJXaJZDYJ4bnqmXGCWLDaMU17zmpo9c9+CD4Jiv+yg+hCi674PSctX33PSRZohc62ucMix7QdeeN57WB6xSnLeKi058Rxq5B2XDaakdHJSap+GviUT2S0NhFYVVVEauneUgWOjayjmyakMlk+972Q28nx0RCGg0J0Uv+ncn4ZNOw4PKc7cWr8puJleLUvJdZNEMRiuMFtnKfmk5KDWjWPEwm1EYkb9c95HSyhw+T8SkOxU8HkXuVZ6AaO0Ftylz2+ZayXVkN5O/+/hG8dPrkvNW8XwND8eWh2PL/ZoUtib0I5D734fIWSuLtoN84HXrOCpaPltaLjrFWae5X0MbArky7PljYpTv2EdP6wXNu5sJJvcgj8k/IMWeLsB+aURKm31/+zyNMeB0hVKaSf2ueFCsFAiqRAoaQiTto3hUR/FOhLCdL51W3KkFOboZGlksRYTy9oubks+Xmhdr8U7cr2VjYbUUCPog8jmFXPe/vBFyjVGRkZXn6lkrErh3polsFx+yUmtyo7hTGY6LgspGKpt+BplX3xkHch1ZeMXUyUbGxYwiO9x+3tyMmWiR+Eyrt3muP2ca9tgv3mXi5M93s4IyO2SS3yFTJUfVd7FGpEUnox+yb56wb54wrt6mVJZSWdZxEAwngQHPxGbMy8dYcnpaHsQPt5+hC3LtjSy8XAd8VHyykAnjaWNZpnn7soeXjcbjtzhqgCo/pMoPk5dhyiyDO2XgoAg8mQi96iD3vGoNMcI6DgQ8x/Y72/cwyLFVKJzdoY9C8LLRUmnHMra4mFHpOTfqhreKP/k7NwLj6m0Gf/Mb/5t/G0f8WyRC/zqm4hjjv4gxHsQYH8YYHyIbgI9ijC+A/xX4TxNV6A+Aqxjj386F5VvcGbgdt+N23I7bcTtux+24Hbfj3/T4/zlT4H8D/hz4GFgB/9nf9QPf2s7AV/qXPBxbCpVx0XU0sSMzipergXnmmGeOp0vPB/F7/NHoLtd95IuFhEE5NCGKqeyogC4EMq1ZccVuLlXlz2486yEwZ4LVYkJcq7W0psuSSaaY55onE01t31RsR2k3b7QYlI4rzQdzx3ElIWHP1Smv2pbCaJoB3inn7OUiVTEKXMzZy6VNvptL2782joPCcVQ6chxdqiLPnFR8vmleDslCvB4il11EKZUi5cVAtBpSBVhHPl0aVoN0JUKUyj3ALBMiiVQmpUp7p5SKTOOlinXZG/7q5T5/9XKfp2vDdS9SBKXgwajEJCrLzQCVhTaIUc4oqXhOMs3XK/jr65LTZJpbD/DxdWSey2XbBjG7lomK04XIX18GhgDnnZCKXjYZr1vDp8uC161OhisxqIrhUyoonYdfXL+R2XVBcdpqSiP//KD27GaRIZnBKyvEjE0nYx52KIzhdes47+TVR7juJVeijzDPxBxaGOnCvFwHbnqoTGCImteNGA5rE7jsLI0XlvrIBgKK/TxwUgZed8L3rrRDoZnnYtJchX7bcWm8RquIVWJS76OisoFMR5Z9wGn5O6ekuzQkE3ll0rUQRca2HCJnLVsjMohpdOk1zxrNQamZ53Zb2euCXD/C6o60AS46CUETcpXholN0qaOzoWHMXKS2kYmTcynHONIGxceLCo3Il+LGhKdECrQxPN7oK3TU/OLGMkkyQDn2UkHWCr5eFXxyNeHLZcHzRkKvtJLPtjF7bszTQ4SnSyFqDEEqbF8v30zoG0b02HquOjl2nY/bsLFmiCziGoflOlGLXjSaq06u+ZnDSnsAACAASURBVMvUpRqiyLCcTgFbrYAFVl6qp0ZFbgbDWat40ejt+e2CYmQD550cr7HTXLQDY2rO9AUHeYHTiqNsxMjCda951Wo+uZFr0KiITRVUHyOzzLBbKNbqmtfDkicTEm3KCRXGSSicmKelAhwjW1O305rdQrEcPC5mvFCvyI3iWi3JjWblPV3YVLfFMClUJrmohiDBYsshUukZbfQ8HsHdSl6XfUeRpEFNUGJ8t4ohwmkzUBghZ42dyHp61VOSMbae2opUZ+TEQNxHxUUr8iKtImMb6MIbCZjV0HgvsIZhiY9wUIgEqQ1C8xqChG4temjTJDDNNBMXueyka7ke/JaKtJmHr3u2IX9Nuleclop/bSMzJ1CIKundWg9njQSaxai4V8t5GTv4eFFwMxiaoDAqbqV9hZaslC54lBLCnE0ku4B0U56uNRedyJn6ZOo+KsKvPCuaITKKb4yyd9wP2FePAM3g178ieX26DBIOpxQjB8clvGplnl37gbNmYOJskoJFThuR+X21cvRRbUM5P15IR3bs4layCUIaO2+lQxqR6660avv9G5/klgmE8Hzl2c/l8x0UkMecK31GYeTZe97220yWjVS1DTJXX/aGw3xIBv6BVjUU3zAMT+0d3o1CvFm2L7kfnjCKNQpDF9coNJ0P7Bfvcazfk1AyBrSW2uuck23QmNXZ9n3nNiNLxJ0aqfKf8C53w1toDF+on3LZRVZDYD+pt4Yoz72VFwnV5nk0tvJPnX+TZWTjm9rvTvaQnewhc/sAqwuuezjrhKCnFduudK4jVz1U2tKpNQtOt+9RMmHCPihFP5zzsByxX1ha1fAsnqMQEtQsHDCKNZ7hV2hUv250w802CO3bNGIijv2619/b75AOwWn65xhj/C9ijG/FGL8bY/ynf9fPf2s3A21c8OF04J1xyWVccaZf851p5LCyDEFar7/sXvOdecFurjhNE64kEAp2czEo7lWeGCVt+No/4341MHYiA/Ax8rgu2S9kwX8S97mfzWi8PNhOG1lAXvcSUHPRwW4e04ZC8cm157KTyfvBKKEKo8agmOcbCY/IGDapp8fhDj7CW2NZHBulmGeO781h5ATxlml5r+u0sMmNIjdCk5jqkqku6YM83LN0BWhkYfB8FbjuZQJ+3cjDOks63ZfrQBvgugtcb5JSe3mwbSgHCgny0YokgzCsvHyOzotuFgRLd5MWyo2XB8cQpLX7y2tJhtzNpLV91cmC9KwTGcBGLrOTSYhMZqSdvhzg0dhw0wdWXvGskQVrQB7OIBNjbQW1et15Gi+fH2QBaJKX47qLvFjH7aR4M8hiyii46uGT9RVOq6T596xVw8/ix7RBcdoaTluTvl/kTiVhXa8azfWg+dml4mdXmj5IG33lNV+vLROnOOtaLnuhLJ028Isr+fuZk3Cyl41mNcDLVeBZPKdX7RaHF4i8agRP+ro19EGxGGDtNVe9kQell41W4xVDFFmOUbLA2ss8Xy7Fs6CApyuREu3mcu5uelmoNOl8bqRLRrGlgbxoNC/XIg3KtEjRThtZbFkl3+VFI23u163m86VIUoZ0TnNZy7FOYX2Hec/NoOmTzGHTZr4ZFKet2t5XozhmHqfUVhZCVz2sBtmU/nLheLqCZ42Eo10PhiHIwmw1xLR5gmftKuFS5Rg6LThWqzfXtXhTrnq9XVA/awRzuZG+hCiLlCGIJO+1PmUxiP72phcZ2/OVHOPLdJ8tBtloLIfAQaGSN0fuoWUKNnVaaCqf3MAnN/DOeOAyEZC6IBuZvcLymf6YPOaMncZqxXIY+GpFkjQF1kPkVau56ISY5LRI97ogC61r/4IBz3UvWMosluRG8dXCc9518mqGrSyotopX64GX4YrLLt2v+pT9sEdpFLuMWQ2eVei56gT1+XIdmOd6K7G57gNXYc1VF/lkscKqgkDkw+maoyJwVARmLkuLdKH83PSBkY2clELOebrquOh6kY10p+Qx50xfMM06Gh95tZagq5frwHknadPLQfHLG80QRTbT+MhlL3NQTLIZg0nSKOhiz5f+DJDv6WNkOQQJdDSKizZw0Sl+eS3EoOvQclAIErP1kYsO/uriMs0zMS1gY5qj5XpsgxSaPrvxPF2JZGeToPsi3fuS6Cv30v/xOvLza8WzdY6Pcj+cd3I9KRQTZ2nUAq3guovkyvCiEblNYeDjG9m89EHuqbGNjG3kvAn4GHnGL7bP1INwQCCglKHpXuMSHerZcuCi9cxy8Zk4LZ/jdcMWyxyQ0DGrZaH+qmnpg6I0cTsn11ZCDBeDzEk+ytz/+RIuO5F61faNr209yIbOKjhtJGX7ZtC8bjVGydzXBZkTcxxVHHPdw9Ol5ywsedHAiwb+n3PN61bxqpVU+t1sSMWUFCoZC9bdxfY4zMIBhdGMq7fxYYnHkynHZf8Fi/Y5ozBm5AxW5fR0WFWwHF4RUiFjoS45VV9yqr7kYvGzLb52iJHer3GUZMpQGUOrGgJChtpVD9Kx0hhNukfjFhvdBcWnNzFt8BUv1jKvnTbwpfmUtXqTALwb77Ib7zIJO0zyu3y9CHyxEGT0X77q+GoJLxrLctAcFpF55piGPZbp+geYxBk97ZYS9PV6JWsCLrjRF1tk+krd8JX+lLP4OSH85lTrtnvxG//+3+bxu55AfCsTuh2343bcjttxO27H7bgdt+O3MGKUgurv8vjWdgaW/SltUJy1nqf6b7iIX/Hd6YpZprjqe676njkTXq0Dd8rA606MmHdry2HlmDjFaoiMrcSZH1eOQk84yFseVp6Pb5b0Ucynk0zINAqpxH13Lp2Fd2eWe1VHafW2/freuOG9ccM0U5y2rcgiNBzmgbdHA98tjhlZy3engUXv2S1UkgJAH2IKuJHq1ePRwCwZ4L5cKZ4tA2Pr2M89R0Vk5qRSlWl5lUbzeJzzeJyzWyj2C81+Ib/7tBNW9lEl1ZouKA4Kqfru5VIJu1srIoq3p5axFWnHJFN8tRSz79R5XCJtrLzamiwrE9nNFS/XAzs5HJXSqdBqE8SmeLUWM2mmIwelItMiq9GIOa+2iiejyPd3HPsFPBqJzOpe5em8EBWuu0Ch41aOMHGRiZMK3KaKPXGKsVMsezgoDUeFl05KkIpsZaIYLXMx6mU6sl9I9Ww1xG2be6pL2hCY5/CTPcc72T4u5pRG8gGcFkJRphVD2OQ9CCf7bi2V9nu10GxWXuGUfO77dUGuI7mBnVyOf4hsg6I2VfnaKepYMgk7jG3ksNTcKapti3dkA69boSG9bBSP6jUTNzC2gf1CZBKFjmQG7tSaqQ3bauVGCldb+R61lVb7xCkqK5XMnWzgpAzb8Lz7VeB+6oAkAAxDkHMwcpqxi9RGzHm1lc5D4yNWKTGoezEJNl6qqD5uaCQi3bnsRJ6mEjHNKshNZC+X63POiEDkqPDsZoFFqqj3AXazsOWc91E6Gw/rgdJIN+qqk+NwmJU4LZ0G0ueT6zqwX0Tu1YqjQoRAIxMZmchOJpXhPsBVN1AZSx8ih5XmXj4mEihM4Ou15V4VKAzcr6UiNM8ie3lgNxMT5sRpGr+hOIVtdfSs0zwZDWJyTWz0UZIBKKWYOCG77BaKIo5QUd5nkmlqa5lncFx4Ji6wV2rulJ4fzJY8rnuOk4HepOsm1yNmquJx7em8MOo1sFcYrNJYpXnZL9kvMiGzZJEmDAx4zpuBLgRGcYZThsMSauP4hX/G2GSScaAFxrBXwBc3A5edVOTXqhUaj81o44IHZc1BuWYnG9jJBu6ODCflm/n9s/aSoyJwM2immeV+nVNby51ao1HczSaYaHm+LtL9I9fx47Hiuhdp1cxF/mSvozKBB1W/NYjnBo4rkW5WyrHoAxctLNWaSRzxfCU5LR/tGg5KzUEh9+j9kcEpeHcqx7OlI5CoYUaoZ4d2xBAUr1vH3dKzkyuRgSZT904m98vIaZ6v+pRhoRjbgNUwdiKpuuhkgTFyEjA5dh6nIvNMukkXrWdkLRddz76XbvJ1P7BXOLKUW3DaSqV+L498b7pm4sJ2/jusNEOItGGxPeaHWckkTAGN0eU2mLEPkT7KtV0Y6YZOnFznkm/zRn65WXD0MTB1gcWw6dgm2Z2Tar+PcFjEbVjZxGlWCXQwtpGjUkzeQ5Cu4ib8zCghRt2pNYshdVt85CSvCARijGRac2hHdF7m4QcjthSy81bIPE5HnowGyY6INXvVm1CxMha87Jc4U0AMjFSOQ9N7qXof2wmtD7iY83z4GVks0coRokxKD/wjjsNbHAeRGrX0tEig3VvFnzBlnyYOGA27YRevBo7jHpMwZezk2BRajvGmW7sYFPcrz8QpfnnVoxBZ8kkl3ZGdcITGbL/DOI4ZxzFZzLlsPmeaa04qxX4esVpocAf5wG7mmTlPYRV39R4fqD968x7UzMPeNkxsx+XkRvFe/IAjf0IgchGXOHLuhEcYHEb/5uCxb4a7fZtG5LcaOvb3Mm47A7fjdtyO23E7bsftuB2343b8lsbv0sL/141vbWfgbffHnBQdD0aWJ+FDlv0pTgeOy0BhDIUx+Bi4Vxv6CD+YV7w9daw8fGcqFdLMwGkn1abjEsbqgMve4aPi/UmNj4H7NSgiD+vIw1FBoQ0jKyjFu6XnvLMUBt6bBN6bCOJQJeXznx6WRKSCv/CKnawnErk3sigV+WjX8qN5j1VSuVj0nh1b8N6kS4Y2wX9ddUOqsCpGzrCXDcwzz3IQQ1tm5LtE4hZtClIJvOkh02L+zbTgFSNSIZ+6SBsilZUq8UZ3GpJmNddSJR6C6O2nmeAs21SJ38kCO1mgtFJlPaktQ1S0Xpjtk8T8XvSRR2OpDo2smMOcls+x8lItyhKCcmOg3GipTzuTzNViLBb8nHQjNtWmqZPv0AW15Yxn5k0IyKtGvt+mEitnCWb5JpFX2N7i0UicchRjaznI5fhOMoNCUpk3v7cwco423cF71QZhKP9vdfp/JRWvRR+3iNu5C2Jm6wJT5wlRjquPcv4ejBT7tsbhUAp28sgse3M7b30ba7/9M6veGHxHTkzpfZDrt0pIvp1cdMOb878x0pdWMKyZhg+nPUdlwwcT0aAO6VrIUxdh4qTLMs3e+ESMEj1vocVAPXGiEc6N4Pv28sh+LmhTpaSy2XhYeZNSMSUdtyofAJIzIN4YqfQPRGY2x6kNtlGu5ztlj0rXdqal0/ew7qitmDtHTrTemRaTauNhlom/4aIdtum0PlUdJ9ZTmsh+3rOf94ytZzcZFRdBePsTJ/fWdT/g6TnIewoTOSwGJk504eshclL0HOR+y31fD5JVUuiQzpX8zgfVwNgOzDLpaklWwUCupYMTkYyIxsN37APmqqZP3TEfotxTg6bxmot2k70h19lhPrAcpOsxdWDJuVOJebF2mov2c+7WsFd8s1qe0QeBF8ixNRypOT/as3w4z6lCzQ93SqYu8u7MMQkT9gvHbqG46qVLedXB21PH/ZHmTmXIY8b9kdly/X9vV/Hx9WjbZcu14n41cKeWrJH72YzdvKc2gbET0+peYci0QkXNPDe8lx0wdQNHlaK2hvUgncjdPNL6QG0FEdsF8Q1ketOphGUfWfYRqzS1k3llnyktPT/aZWsivl/F7X1+rwrcKT1dgJ9f9oxUyXqITDO5P5tkuH1cd7RB4bR0LiOw6BV3K/FwHZfyKozmoDCMnea47LZJ2hOn+NG8Z+YkRbn1kZH1W+xmbaVjsJ9wwxmW2op/YIMDrWzkYe1pBnlPrcSgPMsGZtmQnn+KRftGw221wmEp80O8v2Gey3X3ZOp4NM4ojAAxJimTpjDyHH3JORqBE2RG7u/aSLaAUnI8Nud58/zYzSIH+cC9Ggorc1kzyLEqvuEzmLjAXubJUm7MTjbgg+TizNIcY5R8FxczRk5QtbmWc2o1HBVenm/AXh6p7UBtZd58MFKC3Ihv5tGTbEymHIf2fULsmbmMXEsmQ5XtMXaGvcKyG/b5D4o/x5GjlUMrMQs7pfHK45W853v1lPfqKaXV7IYddsOcmc3JtGJqcu6aOftFhldDel517Oee2gQejuT7vVUP28wQeTaJB3LzrD9QU3bD7vY75MqSK0tJzo/z/5hcSyd2bMUrUhgYO08fVcrnkPddqjea/z2XU6mcafUYEB/lECIzl3HoaiaqICfjKO5zNxtT6jmDv+SbQ+vyV/69Lu7zbRzSGfjd9gx8azcDgxr4eJmzX0RaerrhRhaGNrBfWPYLaYpcdZFFr3hUC8HgriCLOanYUjjGVhbRVRxz1Ru+WL05bIWO7OeRj+YLDkpFaYWGMHOBUYoHr63atl83o7ZCmLlfRUJUfLlUvGwyjFK8Nwn0QfGDWUMf5AEKMHKGibN8scrShaT4cmV4d+ZwWibr2iquesNFJwxzIXaQpDKRf3J+wz85vyHT8nl+ftmx9FrMywperOUzNl5MSVMHJ4VMNK/WspD5/ObNgmrtozyMTeSwXrL2cctU31zsh/nALIORVXx24zltxPj7+UIW1yeVbEoaL+EvWsliqU2Ej5tePserxOH+cimmyyYRacYOXq5lo9KFxD1WIkupTcAqWeg7Lea4wsii+7oPVEYWR68b+PR62JpJFUIxqZJcY7+AR+ONHEBxHVpqJ2bp5SALiTrWtF5RmkBpZBE/yyTIay+Xid8pee/NouNOJRuem0GncyWfEeDZKnBUSZaCVTKhVFbCrX5xFbZkqMZLxkLt2La+dzNZZGZG8cNZx3mXkenAUdHTeDFELoeNNEdx0Rl8lEV5H0VOs5GB1CYwcx4fFWsvxsWnq5Jn64LOy8N6w79fD9KmB9kENOkcXieKi9MRp+Shm2skf6KL202W07Jp6oPIrGKU63CeJancILKFzeZwvxAZF8DEWabOczXoZPCUTYpsrCI/mC3ZyXpmruekWm/pNGUKiQrpvBwVkstxXDmWg2x0Zy7wuB7Yy3v2Mk9l5TV1Q/rdkanJuBmGLTt/HQd6JWSMqRUWeGXh62XksBR53Hln+HzJdvH1omlpgt6aKzf5DuedSzJB+ZzXvZyvo0IkJpWV97jpe3qCGCj7wMgZvlzKd5DNmmYvG+iDRhEpjMg7HtWeCCzDGaVRHBViTD8pvs9J4XlY+y2I4H5dMHaaDyayGN8vHA9GOU9GPUWivzwZyX1zpxQZxWoIvDsO3KuCBJ9Zxb0qUNvIPIfvTWZbeVWl5sxc4H8/zWi8bGIWQyQ3kScj2Si9PbH4dD09GsO9SqSImY6MVMmzpdDjPlsW7OVi8r/pw3ZeOiwtUxdYDoYi0bw2++axjXzSXvBJe0FhNO9OpThwWBQ0ai1he1qO6ZNRy/2yZ+3lmtzJBpyCnSItxI0YO686MevvlZbKenIdGYLcp68auQ8Pc5lnN/Pmo7HFaJF5PF9LMGDj5fdWJjBxA6tBZCJXveWsEzneSQl7haay8szoGKRwVIpR2EcpxNhkgv7hfClSRhNwSqSMhZGMkofVG1nIWxPDvaLme9mfMxu9R2Fkrrrp4YdzyTEZ2cjYweO658ulwAfWaskqiOzFKKGCNcGzlw3sZZ4uaPZzeY52aWNSmcDSa0oTmWciZ9qEDgrcAL5eijTqZWu3GQe5fgODqFM2SG0VT9cNIHJHp+DB2Gw31iMrRauDIvDd6YqVNzReU2ihKxUqY6LeBMAeV4bDrOAwnFCXDymtZpIZ/tD9R/wD92cclprMwFSXPBgbjuI+7/P76c6FD+cl7+Z7vJvvYe2M5+uO5+sOHyNOGWY2Zye3zHLFfuHYKy211dy3c86ayCr0rLxmiHI9BNhuXr5cDGgFhZHcmtUg18KDUc5avaH0PBqVPBqV/GA2EvNzJ/NxAOaZ44Nxm56bsklb9rJ5//3xm+Pw7sxypyh5bP4AYyayAS00N8PAezPH3apgpdY4pZnmhlGcYc2v0oSm1WOqb2wAarfHt3LENzkt/+rrd2XcyoRux+24HbfjdtyO23E7bsft+C2MjWfgd3l8azsDz8PPyXXkuhemdZ0d8Mubis9XhmkmyYY7tmDtBV0GcJAHciNV0cUA+7lU4owWSYnD4ZTE1xstJqgvV4Kc/Gol7a55rulSC7gPKjGUpVq+9huRkFT75pnsun95o/j0euBZY1JVRBjUXdB8ubLs5CLT+L09aW1WJrDjpHvwdCUV5rGLzDLBgIoRUHj/R7lUp2eZGM4qJaY4jbRIH4wyZs6zGhQHhVR1jgsxk970itzAVW+47OSYnTaey76nD4p5NjBNhqZZNuCcZ/SN7WWRmNdGRSoDF51IQgqjKK2YlGorcqJcS/Vd2OVS5VynynWmIxMnVZWDAmKMrAYxhj6o+m2a5Z1aujhOS8dh4gITF5hnnv1sU/UXc3JuRDpy2RuOS3i2DOylaqFgQEEj3ZMuSBU3FT1pvbSOrVY8rDsmTiQdVSwZpyj7GBWV8Zy1koPwbG3JdGTqPF1QLPrIRSuyGqciM+e3TO3KirFOpy7CZW+preeshfuVtMSdVjTe46LjsBBcbYhwUCoOSuFvF6lK9qxxic+uGVlPZRUHhSTACtZTPldp/NZ465SYwM86+RySu6BoUyt6P2/5dOmwqSK36T6NnKDtbnrFcemZZyKTyLR0GIYo3aU+SaU0IstrEzdfIVX4SSb97ZWXjknrJeW664VzLVIg6VjMnOekKLBpNjvMB56vRRbXpyyAPkRarxMG13DTSRjB2EV2C+nS7WZSfRUUrvC7M61Ye81O5lOOhsHpyGowrAZDiGIOr21kt5DsCZFTRfaznL1wLGjXxECvjaBHq2QY3c8HDgq5zs/aHoNiP++TiVJ4+psOWRdEwjTLFOedpTSRkZPr/d1xwIfIVVzzQr3iuNK8PdFJOiidu8IElJLr6XqwrL3hvLPs5iIV+2jWckd/wB/uDXRBs5MrHoaHvGgNpZFK9hBgJ9d8dw5TN+B05L2pdG4KHZhnkV71CSYQeVB1rONAbTU72cB+PrCbS16HoCMlxXnspLp/p4Ii1vzNwuIjPF07nq5dSitWTJ1UQCNw2Vke1Ws+nKwFiemkg7vnchahY+SS3M/JvXpU6W0H6riC1aAZO0+mJQG88Yq3R510SvIZj3LpVvRB7pMuBOZxys0glfUnowEFifEvXeTCeB7WA3u5oJxjlHl4L4/sFYrrLkn+Uq6KVTB1gsItTODD6XoLAcj0mzTfvbznXtVLvoiFZTp3uYaRU6wGjQ+C+D0qBj6YDFx3kYuuIydL17rcq18sPDZ1Smun+WxR8qLJqK3IQvqomGUy1x6EN5XgTIsUcVePOLHfS6njIm1ySrCxz9ekDqdmJ5Pr+jH3GRvHozpyUEjHodCGm8GwGFKHKj0rWi8dydp6TgqRnWolmG6rFTuZ57DoJeXbaM57I504K52XV608DKwSCdFREVJnT47BqwZqB18u/NbAKV04z1mnOU/zwqbjF1E8rAvuxDvb41Cn33WSVzwu/kS6Pz5yxg2TTORofYC7dS5zcp6jtqkGoji4PzLcHxkORt9jbC1ja2l84LgQrO4oQS7muZwLOf6aRR8olKXQMvddtHI9nHVWutNOk2nNZS/rhojiuBQs65PsjUxIzN4i5XRIAnmW1gxayTNj7TW5jnRBM0r5F4UBYyaAzBm7heKAGY+n/2j7fBxbK8hprZgyAuS6GxjQ38hVABi5I6bFve2/XzZf8G0ckV9vHv5d2iB8azcDRlkU0r4PRA7sO1z2EuQzdvL67o7lwUhtQ3ymThZcT1ciBylMYDXAL64iZx08cDs8bSw/vUyyEOP47Gbg1TryujXMM2mvgkxge3m/bQdvdORrr1l7aed+fCOc65crWYietXLz/19nhuWguOgNV4n5vkx69f1CE6Ii04Gx9fggfP2fXgT+6dmKTMtG4+c3GqfhZWu20pHLvpPwCyKLQW19ERu9a64lH2GeyRPoqAxCwkjegFHSVb4/E8d/H0SPP81k4xKTXtVpttKmzSiTRKq0sqmQliiJ7CGbHSDp1YVE0Uf5bNe98OYVcNXJIr7z8lnOO8NyEP37eoiJCiS/e7N4WQwSkhaitI835IhJpuhDyjfoWq47nzYukUUvC7zFIEz+2kamNnBYRK77SKUyYpSHRqEjp+shESFI0ouQWPsbMo74Hk7KRvTjpaZ2otHcTMAgTPGQvrccV7kWG695fxJpvOZB7blsPVopWtVyM4g/4bp/swHTSh7SB6Xo9J2OXHaWq96ikO8mOvPNufUsB0Pj30jaKhN5VA8S3GSEg201nBQdL5ucaZIa7OSKe2XgXhm2UriIaJDH6ZhJAJ7iRWMokm441xsSidoet50sUNnAbqGojWx4+yDhZcM3Wqo7WU8TFK9aw6vWSKveyUFcDoaRlQV9rmUxcFxp7oyWzHJplTfecK8SrfBeTqJvGIySjWaIQoA5KTcbY8PYigfotLX8s6ucf3aVU1lpy4+MUDhA3msvj6yHwChWOB05LkSLPXWBe7UEndVWFqL7ueSQNMFzFddo4KToed2o7UbssOjog+ipWy+0qMIEDnLPB+Nmew1NVcklz7YBcJ/erCkS4cqomDJKlhQ6pMV6I5K1KISbR/pQvESD5WEdaWKX5EqRn+wGfrIb+Gje8d644aITWdbIRt4dD1z2chOXMeevrx2XvaYJmko5/vhA5D3LwaR55o2vRishn2w8OzecJanDhocv5/9Va1gO4hF6uZbzetVLWOMQJSelD3Ded3iErFKZyBAVhdE8qiPLRK8xCh6PVrKxj4p79YrayjXaBtHrF0Zz7lc4TcpU0FyrpcjZVORm0IzcwFVvtgWJaSZ0ojZEzrom5SHI/HfRRiorG4bDoqfQIXlXVGL2KxRx64u66CR7IkQojd8Wf16s5HzMM09A5sOIYpaJz6cygfPeYJTiblVQKYdCCi/TXLOba2oTuOhF472TyaZOI/PZ1A1JKicegU1QVB9kvvAxUMURE9kC5wAAIABJREFUz9cyt84y2chLZsuG2ibvIcUgRUihhV2A6z7SBU8bZKMeURIcFhTTLNJ66IJO16vk7Yyd3hamfFTMc5EnOiWf+7qThdVZpxk52SRvJKCSkxKYxFHyTsDYCZlsQyfLtWwSIxJUWFm/zZ95se6pUmCYMbUEa1p41TbUsWYIcu+/X+xxWGpeNZJNdLoeeFjLe1g0B/UHADxbxW2A38X6UzIjcrLKGPZLxSyzvEqatVxLKCHIucuNpjBmSxObZnDZRp6uDVMnRY8srco3G8mD3DNEoS1txkbqdt1L0OmDkcEoeNkYfIzs57IZ0gqOipadTJ7/MYJJC/rrFNx5zs2WVHTaRnYKQ2Fk/rtBKq2ZVlzyDKV+dcm5Gs7o/Jv8g3F+wrdxRGCI4de+/nWGUuq/Vko9VUr9v+n159/4u/9KKfWxUuoXSqk/+7ve61YmdDtux+24HbfjdtyO23E7bsdvaXh+a12A/y7G+N988w+UUh8A/wnwHeAE+MdKqXfiN53w/8r41nYGfsAf8tMr+XqP8in3431GyZi5iT5/UAVeN5Koa3Xk8XhJH+D5ymOUVK6GKDz+OyXMc8N5q7hXK05KMSyuh0BAWOBdkATfTxdSMVkMhr+5SeZfGxL73fG6ddwrB+5W8KAW2YBT8LCOPBnJ7vsvX/U0XjPLpLPQBcVyEM77Za/Yy3ucDin50jNxmv0sx0dJXTVKEkdfNmLQvOziNumwj4GTMmxJA+U3Ktk7mVSlN9KEzb71tJGq+yTTPF16DoqOsRtwSXKjiLS9GLmWwxume586In0UY+h541kMkZmTrsQHE+me3C17nJJuwCqZog7yTZUeCiNGu8zAq8ZTO+koSGUd5plw+dtUndIKDouOw6LjZtCsUqLkYlDbjoNU9kXacFwW3B8ZnjWW2ko1bj/vGSW6wsxF3p0syLTIMlaxE466FUnH5/6UVrXMsm6br5CbsJWMDBHem6wIUbonrxqpAF73mpEVmcJFG6id0J3OOk1hFPNMZGFNkO+7lw+pImlwStOqhkmq2Aypgt4GqU7/4lphlXSRNudyP2/ZzyNPV5LTECFx8nUiqwjD/mZQ3AxifrzoDbmJvFjFZNLWW/LHJiX7ahApzIY0ddoEZokRv8nJ8FGkXVIdVOxmnnku32vlFS8aRxcULxvDxMF5b3jWGCornYNNGxrgZZOx6MWYedWJ/GLlQSfD28t1SJ0gqfTVFpa947Qp6YNm7HqWg2YIajtFTzORkO1kkUdjRZtQD0bB604qlXJM3iSm9kG+83mv2S8U08xu369MuqV51nPaWnayjnVK3J66mEzmfTJ0wv2q4MCMuOoNTdBEEtlm0Hy2zNnN1ZYG9ni0xEfpjBTG8/XacFhqlrFlh7tkekPhMnRBDOqfrxzzTHHdOQIwcz3jrOeml6q0UZGd3PLzG5FK7OcDBpEI+qjYzXt2857L3qCQ68SoyG42kBvpol338P54ymIgJdsqRtYSo+JZI90CoyJHpcAChvgGkPAvr+TY5FR8duNZ9mzzWVof+Xql+GqtOS4GKqv46ZXmbxY5P7sucVrMol1QHBU5hco4b+VMFDry0a6hCYrXreQMiJTFcL8WY2lhBz6YdFsZXOMDjQ+cZCOyZGqvncgenJYU3JWX8/uXZ5anK5HJXXUZ551lL4dMCQmoDUL3umgDqyFw0zs+XeasvOZl47jqIqtBbQlPl5285hnyfInSqdnkshxVAol42VhKI9fETtZvk3kXg+bjayFydUGISDtZZCfRh/YKoUtd95J0L+e643XrGLuOsetwSgy4C7ViGIQAIx11Jfk6sUqZAvJsAJlzX61lXpu6njbId7ryLZWRrmMf5BlQGsuT0YrrwXBSNkysZ2I9q0R8qq0nN4HrXrrwe4XkvPRBugFyfKTzOEQxWedG8WTU03iVuqPw+dKwn0eOK8fM5hwVko3yN4slu7nIK887w2erLN3rMr+dthlj11OayKOxdIGtneHslINCpEKBSBElx0IrmGY63XNyTCeZobaBi65nNyu2mQ3Hld7KKqtsj5PKcFIZJplmngkNr7aawgiFCkTa1PrIq6blfGjoo6JKx8do6Z68bg27uaG0infHS847eR6uveL1Om7nI0gSsEKusXscsExAjv3cU1qRNG5UDZUdttkxfYAYA0V+wlEpUJC1WjMKU1ofWXSBZS/PyGUfMNFilOKwhBknhDD8yjptau9SfsNU7HTFt3GITCj82tdvafwF8D/HGNsY42fAx8BPftMPfGs3A/frgrdGKUCq0Hy0U4mOr3xzMZ520uLsgoRKFXagtop5bohImzFEEmKTbRDTyArN5riSwBsfRHYxdyHdyIrXraYwgaNSFmGnneG0Mzxda56uhZBRmch744bDUvPZomVshW6zHGTy8hHulQM3g9puZEIUecWny4IvVjmFhXenQp3IjOJOJVrQEGUDUiZiSohwpyw5yuVllOArY4QQVZICRe6UgiST8CVZuO7nPcfVhvajeNU2jFyH1YGrXibevbwnTzpLofC8QWcVJjBNbc23p5aXK08f4TD3jK3nWWPZyXqslta7/M7AXj6ggbs1fL3OOSllAi2NSEKmzic6jARTdUE0jaWVjcBZl3HWZTyoOsbWM3GReWpDn7UiWdocp1mmtm3uGBWVFc3/YdFxv5JrYZJ37GSDUCh0wWKA0g08qDpsapNm3yByrJLsRrBsJKRnz3qQ0DSjFB9O1+zlPTtZT2kVu5kszDYEpOUAj0Yr2qBYes3YDoRIQqjqLS5O9OOKO6WE6JVGKC1DjNyvG3YyOQZ1OkeiPZcAsBBlA5LrKFSdRPXZzUSmY1WSA+Qq4VDloTy2gXu13D998gFc9JrrLnLTy/m+7Cy7WeRVK5KXqfMcFxIc5KP4RiChVYc333uzQL3oROol+Ng3u4EvVobXrSwCuiASjhgjX65yZm6QRUcrn180x/D5okYRZVHaZay8yJXG6Z5e+/Q9ouKslYevkHw0V51CK5E0tUHxncma70zWjF0vkhYtP3vaduznAzuZ56LrcEo00Xv5wHmXYZVsIqwmIft6dpOfZTkIIeqkbJm6AR9FriaIRrXdaKVDSxfECxCR41TbSKs68lgwyyInhccpzWqQzVadJFyij5dixfZ9bGDlNSMnUpXWy0J+zxUsB/nnm95w0xumLnDVW/7Ps5yz1tEFeYx8udIcFYH1EHi69Lw18lz1hnkuC/FNgaE2geNioPES4vaoHtjNApNM7t9Z2GPZBx6M4G7Zc7fsWfaBFyu5Zs47IcHcrWDHBZ6v4aIzPKgGRjayV2g0cm2svfi3InJvP6w9b48GvlhEdouWi85x1Rt6rzksGqyWxdMkM0wyKaqYRFXRQKmsELSMfI/GSxjaUQkP64FZ3jFL59NpCX8D0a+XVuRKWkXulR3nncg9dgsp8jgVmeUd+4X4pxaDbEq6IJvGo0IkXY0X2UGWAtxEWiS+BQmy65lkiv3SiBBGCYrX6ciLlSwgm+SBChFmWZeKFJ48vSZuoDLwbrG7lQk1XuSbgYhGaFcbupX4LmC3UBzmnknW0QTFysOZPuOz9oraSnGkdiJPMlrkKC+bfCuj3U+Bhz4qattTGrn/Oy9+suOiZ5Z1ZFru65WXItxqEL+Ij2pLv6uNJ0sS18vOU1u53scWcmW2C3KnBdFdmchOwmO/bByzXPwjpVHcrTNyNyOELnlIhPzjlEmEJMVRKbLk2mkOS5H8Tp3nySRHA0oZtM45yAPvTOAdkd5vPSJKyXPzbsrlslqu7908CtWv0tyr8/Q7I0oJ7roycFik8EoNiz5w3TveGslmpzSRWS7HK3MHgBCVnJK1zVVYUxi26OyLVp57551NzxkJ5jwuPE8moJSldHOuOsVOHjmJ+5gkMimsYtH7RCaKrPSS3dwxdvBE3WGvfu9X1mljdin0dPvvmfpV1Oi3ZURgIPza19/D+C+VUv9cKfU/KaXm6c/uAF9947/5Ov3Z3zq+tZuB23E7bsftuB2343bcjttxO/7Njoj/W/4H7Cml/uk3Xv/5N39SKfWPlVI//TWvvwD+e+At4AfAc+C/3fzYr/0Qv2F8azcDrYcHVY9VkYcjeDzynJQDrVfbFtlx4TkqAseVUHxuuoxZJrzd3Vxarx9Oe0Yu8sUCPrvp+N60o7aBIQpD+clEbU2fTVDMcqGzPKiGZKCM/HAe+XIpfPz7led+5Rknqkxte47KwF6eUVlhK8/z5NpPUptHtZBM/u8zzxeLyEkplcedzPN6HbeBWXdrLTkK+SAhVG5g4qJUua1Kke6elffs50L8MBpyE7ZhWc8aw6vWUmjhvM+cmNTulIEno4AGDvKCOusZgmY5KEyqchoTeLGWFrxU6zXLFHZUmMBeHnhce3Kjt6a4JugtKaTQkaN84KqT77MYNFliPfsoley7lcgkQoQ79Yqx65PURQy6i0FoRWPXURoh5GzMqXMX2EnEI5+Cn3Ij1d95nkxVSuRQe4XC6bCVhlQ24IPmsrPMXKQyhqdLjw+Ky87S0zNnQq49rzvL6y5VSkzkcS3XzHmXUWU9D+uBsd20qJ2YmKPIggoj1a7ciNHuvI2Msp6ToqcLwps/zD0fzhR7hcHjk5RJOlJ3y467ZYdJBuKbXqRMy8HSBY0PYtr8/kxCjC47oWNNs4571ZqDYtMNiLxohKKz8lIFfDSCj+YDI+vZS4Fb09QWPy48x4VnNxOm//szw7+4ynjZatZeOhaZjlz1hr184LDw1NYzsUL8sgr2c89ONtCnoLe9zFMaqdgXRm2DtDZjN3/z6kKixCQCyXtTxWGp2cs7TjvDZRcSMzvwoGpTRT6y47zIWVLV/bAIjK1ImS46MSmftlK5M0rM2SfFm+5iZoR1HtiYsVOIVQCnpDJb2YFna8vYDolExPZctsFwWLQpvC/yNJzz8aLkvHM0XhjhpQkcFQPX/RsCxV9fjSl05FmjedlkHBUpS4SePGacFJ7zTjPLDW+N5N7Yyz0v14Hc+FQtV8QI9yo5NsdFz6KPvFxLNzA3kbu15aKTueGTpeWTpaVP8o+TMqTjJt2Et0ZCdrrsUvcp0YYaH/l8KbKGIbINMrpbSgfHqsBh3vPOWH7uUp9itFR4nzeO542jDWGbzfGi0Vx2kdOWRF2Cf3klXYDjwrOfw2Vc0Qzyna56oTiNbdiG3/UBrrtsO/f4qDltc46Khh/MWk7XA6frgSdTw47z7GSBBLhilHI0uqAYuZ47pU/5JYE+CKxgbCNNEHLQ47oXOVUhFLXjasXaGx7V7dbYXRihfcUID6ueh1WfOnYaoxSv25yr3pFpoUndDHqbcbIYoLYDGjGIv2wy3hsPvD2OXHQ9l36NVXKerrqBu1VkN/Ps5yGRyQKj1DE0OmBS5wjgx3tqG5Z1Uoic9l4pUo5ZJrCHRyOpHjst1DqjpOo/tmKOf8QJU1VyUvSJGBRpo6eyAze9XP8bSWmRgtUaLx2U+9XAPIefXzWUVvG8cbxoClwiGWkVk7E+8PFVz37eYZMh/qxznJTybPusveR5s2bqAruZxymzzTa46jUXneG8UywGQ2k8hQkse5vmhMjjMRR2Rj9cspNJQOJOIhTdHyn2Cs1lJx3CO5VQle5UcswfjeBHe4bH6ofEKM/t2kro3cSebDv3EyddnOtEEaqtXN9TG9jLZZ7OtOKCa/ogxvd5LrSww9xzUnguu8izpiEkyVll5Pu9N5F1QD+cy9yZeXYzMXHvmCqFQEaWg+Gsa4hpLXneGfqgZY5L0+/gb7hef87D2jNzgSKZq6eZEhmc7xki7OaWJhmI+yChjB+pP/iVOfwehxRxhFYiTVSpw/5tG9IZ8L/2BZzGGH/vG6//4Vd+NsZ/L8b44a95/S8xxpcxRh9jDMD/yBsp0NfAvW+8zV3g2W/6jN/azcDLpuHH917wx4dnFFpuiPfnl/z5B19sE33PO51oFRt3fWA/ERrGKXH3ezsXvDNquO4Cz8MlD8cL/t2jUxQyCVVWcI7LQW2lMH2QxWdlPX+0f8GH0wVf3Ax8cTPw0e4lH+1e8v29M656+GxR4ZQsPFqv+JsbxXenQdBiXrTSf/bwGe+PGyZO42Pk/dkVj0cLdrMuyZkEQbccIkdFR6EDXy5EglCYyAczeUkSsKfx4iH5vUPBNG5oNYUJnBSeiRNdZZ/a+vtFyx8dnPHhbEFhJQzHOWkFP6y9IO16R1H2jJ18njZI+uudsmfmBgoT+P39C96dLJikAKm9vON7u+fs554h4VhHSa9/3unkNVApGdHzj05e8e64ZdlHrrpI7XoOR8ukS4a7ZWDmRDaSbUk08h4R0c7/4dFrPpovGDmVaDENPzk449VaFs6FEX3/w9qzHOyW7jFz8nD+8f45P5jJBLdXGEo38P70hiKW5MqwO15xr+y4lxbkVZIN9WnTMHjDu5MbHtUtrxrZEO0XDQflmpFT3AzwqF5zUnieLUVuUDrxjyhk4fKn917wB3vXTDPFV/qXfDC95kc7V5Qmbj0phQk8rmVh3HizxSdqFTnMe74zv+Sj+TVOS+Lyfr3i8cEFl71ObXPxg4QkI2u9QiPfY7doOBkteH/nYhv8dKdsuFM2/HjvglmmcYkG0weRMG2OhYQyRfbzju/sXHK/ajlt4IuV5vvzK36wf5aCARW7Wf8NypK0rzdjZBPRy8pmeDNOqhWPptcM6QGrlWjXx07zeLxgr1onpOLA0it+cnDGR3NBU9ZW8bhu+P39cyYOKmOSV0FoUrUb2MtlI39YrTisVtvzf7/sEwVG8bBe8v3dSzKtOeeGadlwVAzcDBajIh9MuvTfRq47oeG8O24ZOcPbbp8PZwt+fPia9yaRWSa0l8oE2rTZMErxZLwC3iRK//snpzwZeapYcakv+e78ij89vMBqxVmn2HGesZXraV60ZDowcz071ZqZ8/zB3RfcHy14te75+c2Cw3LNHz98ltJ4ZRG/m0V2s8hpZ+iC5slIyEyZDjyoV/zDOy/5YH5FE+Q8vT294d85PKW0mtLAzEnY1toLSUkrWZSUJjB2PX9y/IoPxi0X4SvmueH96Q1/8c6X/MU7XzJ2Ig3apJYvezkWO5mnGUjBjoF/8OAZ/+HJOVH9f+y9SYxl2Znf9zvDHd/8XswROdeQLBZngj13g2o3pZbVlgV4oY0BwwsbhiF4YxgwDBje2DC0Mbwy4E2vbBiCYMAWJMuWFpaa4NSqIouskZWVc8Yc8aY7D+d4cW4G2QJFtrvdVrERH/CAzHgZN9+799xzz/m+//f7G9ZNwyvjJX/txjFpK1jVks8ME85KwdAXbPfSrq+nZBrn1EZwd2OOhKveKl9aXh8l/Bv3nqOE4MK4ez+QsG7c4NwI3OJnJyrYiDPu9hNGXstAefQ8ySuDhC/PFhjrdPybo5SBbimNRAvnuj3UhlUtOStCbvRybvRyfmezItIuSbAdltzopWwGbrN9t1cBrt/tybphFrneh6IzD/u1nTM+N8qIlaInAl4dJLwxWvO5aUBjxJVsMW8tvmpJas3Eb1iVAasyINaGf/PGCZ8Z5Ff0mNeHCX/j9hFRR1WaeIZF7Z59Res2TUMP9iI3Lr40WbIT1uS2QQrBNCh5c7wiUA672g9KBl7LsvKIlZPIjjy3sXIEL5/bvZTbsSOnWeCVfs5nJwuK1rKsYOY33TPXUpiG7V5K00npfGn4rZ0zvjpbEBFQUvPZ8ZI3xmtuD3wWtWBRCz47LNgIGioj2AhKl+zwGzxp2A5afv/glF+dJayLQ3rhTT4/Tvn6/gmTQLEk4W7P9WbEHaZuNzR8ZgSv9Cpu9HJ+b++M39hY0bcxUga8Mkj4lY0Fv7KxoKXm9UHL64OW/dh0mGmX4PCkk6KN/YavTpd8bpSxqg031Yy7g5TXJ4srpO6NuGDkuXsqEIo3Ni7d5rTbFHzj4Jh/50aC7DT5b45XvDle8bvbczZCzbyCV/slU7/hZhwzCUoCZbnbK/BVy0Abvrwx5wujFGNyQPHaIOO3d0/pacWZeIYvnbzuTj9CCxgHgs/rV7jZd/0Pv78X88Vp+CfWaXf6Ab8R30F0TsTb9iaenv7C9d0vW1jslev0v/z684QQYven/vq3gHe7P//vwN8WQgRCiDvAq8D3ft6xrmlC13Ed13Ed13Ed13Ed13EdfyFhaWl+8T/7fx9/VwjxRVzx4THwHwJYa98TQvw94H2gAf7jn0cSgr/ElYE5CYPNkvEw47iQvDu3DKKSaOqoI1kLjxJHJlBCULbwo/mQrHUl5LHnOMMbs4SDQYKvBAZDPyiZTlKUgO+dVRxEDZely+DV1hlM9bTgvNScFh4Hu3OksBz0NQd9zSguGMUFO7fWzALLi0JTW9iPfV4UmtPcld6nvjNySlvJYFIyC0pmoeBZntHzK3YnazajgouyZt04M7BVZQk6tnKk6crVhvuDgvuDgs0Q+lrT15qilXieIxoN/ZqsFWz4jlSTNJLt0GVBJdAawf7tBbc2FpStk0NEYc3OxsplMnzHvxfCciNyTVsTv71qvLO4ysPWxGVmp10zU6haNncShl5zJRdqrMvybAYtsTIsasWTxH2XySRj6ldo6aRI/bhg8yCh6BogHySO3pA1rty9FVZshRUSiJVjxA/6Jb4yLDsu9SQsmE1TRr7Llt3pFaSNO96y1lxUPkGXSfZ1y3SY0fdq+p5yNKJBzsYgI5MphWmI4oq0cTz0WDdXVIyLShJrwzuXI7bGCaEyVK0jzUzjnFs3Lxl4rkr10kdi5CvWtWE8zrGIqyz5cFqw1UudqyENsV/zyu2LzjDLkZOWtbpitfe8hlg3HR1Lsm4UW1srbm0tCLqDDvol0cA1Y7/ktnsC1o3iuHBNlAaBwRF0dm8umc5Setp0DXCuZN8PKmah46HPfEcveSlBW9aKonXUonml2ZwmjP2KjdBlwULdMttOqS3ojuox819Sl2Ar0ijluusWtSuNb/juNfIlnhSMo4LtzTU34vaq6X4jsNTGMowLylqzqhVFozAWZtOUaVBeEZBC1TKISnwpmIaasvN5sBaqVlK2TgaUVB5J5SGFZX+2oqcbLJC3LqM4jAsmgSK0IYNhwbpReB03fei1pI24IjLdns0ZeTVFa7g90GzEGdOtlEUlWNeCtFGUxkkRXsqEtnspnnQN8YGyxH7NdlgRi4BXxD5atdy+e8HQc0Z7WSt5nvuOOFR7DHRD2mjqVnFZKUbbBaOoxGCJpcekn9PbrPCV86qY+D8xpKq6rKsSLz0qDAbBbCdlc5pwzpwH1QWDqOTGa0uSys1JoXKZ5PNS8CL3XbWoq6ZKAVu3EwZezT2+QtVaZoOM4W7FcLdiK5LE2hHSlLA0XeP4unYmkr5yc8xws2A2yAisj0TgqZbtu8mVx8h5GRB3MkEAX7oM/SILXQP9rYKebrjV97nV91nXglFYEI0rdiPDlupzEDnYweAld11Y5pWrnGWVz/7Wku2wYtzh2iKv4eaNOTsRzmcgrjkpNUFH+YqVMxl0Uh7J7c05tzfnbEUFgRIMPMFGlHPrYO6acrs1RdYKdmPJsqnZ2lohukZ2i6DfK9npZWgp0ELS82tubS3YCQ0nhRt7QWdqltQ+06BkWWtWledoUxaGg4Ldfsor8deRMmISlowmuZOvioqedjKoe3039g103hiW1gi2xgmBNPSlx6ld0vMaDrYXaClIm4bBsOCo0Aw8Vz0eew6OcFRILIInacgrN87ZjVwVxFi4M16ytbViWVkuSidnmgWWWajZDkO2ZsmVxMUiGI1yJv2MRGTs+QP6QcXedEWoHNFsVQtKI/lo7ZE2P2mwl8LSWEe+mk1TplHOKLpJ6I2ZhAVx7JqLPeuhhOVm7+W5fwk+EF2Dr2ZrljAJS+71Y+Jgj1FYsre1ZG9riSbA63xgzktJTztjQGvdfaul81zYHiXMwoJZIJkFmlk/Y/fmkkXtJNEv8pB57ea0ntZEUcXjVHUQD0GvVzEJSzb7n3XfUbf4umVjmHb3pjMjvKw0Ves+91A3GCuYlyGlEexuLxkHJRvDL7M1+Bw9r6EXV/R9ScSQ7Q4esBE4uZOxztsoUk6+thc27EV/smF25Ds6ozGu0tm38ZWU6S9TWKARzc98/bmOa+2/a639nLX289baf8tae/RT7/3X1tp71trXrbX/xy861qduMyCEGAsh/r4Q4kMhxAdCiF/7qff+UyGEFUJs/Ov8jNdxHddxHddxHddxHddxHb8obFcZ+FmvT0t86jYDwH8P/GNr7X3gC8AHAEKIG8DvAU//NAdZiQV1JqlrxXlhOSoKrBUUc8lRBkeZaxqtrcNxPUnslQuiEnBcaA7zgLLQtEaS1K7CMs8jgp7L7DXWkDXyynVYdVlycNnQs0pT5h5Z8xM1Vl565KVHU0gq4/wP+8rS81y2qrWuv6GxsO6wnZencdfkBtt+RFr5xIOKyKvxhGToWT47UVTGclb6aOls31vrmnfL7pU1XCHzJn5DUXoc5XBRBAy04aT08KXlrJQ8TL2r75Q2mvlxzCoJOeucEa0F0wpe5IrGOp+BtpFOsypNZ/FuiJThpPBZ1Ip1EmCs6HoqnFa9TN25GXs1oXJ4y1A5JNtlpagM9D3BSam5uOw53nkouDuANA+wHbv6QSJ5Y1jzLFOcFy2ia3hyjG5F0ihWjSDLfCSWSSBInKSeJAmc27K1fJKETh+u2k6n79Bsi9KnaRVNI1lWPnljuvMgUNJwW2wz80PyzL/yGVhUPtYKjnKfnbClbAV7UUmW+wgsezHsDdasioCmcljG1sBpGZA2ijsD15xeVwqvy+Ita0mRuIzuVmi5b79IVrlr5XfNiC+dM08KjRJwmkdXfQOL0neuzeuAsnToOMeOhtVlSGuhbB1qtq9dJtfh/gx543wRTvOQKtG8OB4Tdw3Ys6i40i1rYVnV5gqFOdDtladBrA2VkSxqTZoGnJc7K5lCAAAgAElEQVQBNyKHfV2VPqYVjDyDxfXwrDoGvbGOtW2M0yOva8tFpVjW7jULHF7wJOkhhMVal1VbVl6HgLRkpdehKTW1cZnYPPMwVpC1gnsDQaBa8tLDAkllCCTsx4bbvYbjInTZcSOojaQ2kos8Is89dnoZE9/5T7RWEEY1q9pQiII8c9Wlly7Yz7OAWeCa9R6mISfLAbWRSBxismoVVa44LuBp4rKfF5XumiYFvnRZR186l9jzUpPX+gp/eaPvUdYaIRwucOBZ9qOKRS3dHJGHXa+H4TIP2YtqiqWmahSFaQilwhpBMdeEnblDKF1j9UAbPOGy8A+SsKsmKo7zkCpT1JUiE2ue8wFp4bTmfV/y1nlF0UqyxrmWO6a85HnuMqtlKymXCmMFsQhcQ3UjqRNBnTi/jNK4DOpm4BDHAjgpJYGyXBSuT6lcu/n6PftNWmsx1mUpQ+X6xPJW0VPu/j/PInpe01VlFGmraBJ3Xirjmrwb65phq0RTtIK9nkcgDXnrqq7r2mNZa3wJF2VA0Sjmi5hQuYf8ZdFQtQrbuWwLoMg85+EgbOfKLLnsmthLI8hznzz3qVqHUC5ayGtNU0nOCnevnpear00zxj7c60eUucdG1++Wt4LFKqZqnUdHaVtWpU/TSI4LefWMCpSr7Cwrj7TxOCn01bhe1Jq6lpS1phAJQrh7J135BBIysea81MwCN08kjSJvJa11rtBKWowRPM0C9noeu3JM0SiUdgjStXH3hRawrj0WtWZRaw4Lj752z8DSCJJVyCRwPgWhElxmEW0jmQaS1ris+aISnaO7oMjd82ReuZ63qlTUtcJgmAWKdREQRA7vPPQsQ89VIIee7Tw93Fx6XnoktfvORe7ujZ6aUdTOcyFN/Q6rajgpNda6HpLSuB6drcBwUng8zwL3+63ioyQhzR8zz0OEtAhpaShZ1pJlLbksnUP22HNO7y/d3M9KTVF2z2PpXOpXWdiNSXic2KuGYudZ1I2hFh6tu8pg5pPXmlX5wq1DajdnxP0KJR10wzWyG3wlmFceoWqv5onKCOpSU7SaUA7xRIwShjTz8SW0woEfJoFES+eTkdSWzJYsKkHVujkja/8k5GZZOayztR08QKx/3rLulzgsLfXPfH1a4lPVMyCEGAK/Dfx7ANbaCqi6t/874D8D/rc/zbEqkfPWg1e5rDy+nT7nQjwnjHbQP1WmKlrB2GtQPctFoVDC8c93Ijc570eGtw+3OCs9lk1JJtYcbJTkK4+ktgw8j+2wYuhJHqa+49xLy9h3E9Fu2PCtp7sc5u5hAdDrmqvSpU9r3cNh6DXc6XlXC5++dlzwQLmGsAfzMSeFz6NVQ9rWjOKCKtdc5BEHPY8NvyFWkh9eukW4u6nt1Qbi+4sAgI+W7RWrPVItYVDT145EEeuWda05Ktykc7fnGpo9aRl4Nd893HKmRKFyko5+Q1NKJr4zQWuMxgtalHBmUdvdww5gFtRclB5vn20QSuejcK9vGAclWeZTGUnRKnajkqTWnTV7y9SXbEtLbTxCaflgPua81Aw8QdFa+nHJ6iLgSeJMafaikspI3p9b8tqjaNXVd42UQeDxraMtauMaEV+kTl5hWmf61vcEB1FJ2io86Yy3QuUWjVpaikbx7skG80rTWkvd9a1qbZiF7lbKS4+om8Rj3XJaeBRdI/NLaZR72HqcFOB5LX1bka6Djh0NQ90QKcG68bkzcN9BCycfkwL++NkOzzKfs0IwUj6bowuKRJO3rokSYOI3qNDyvfMQgWVRufM88hoKI/jOi20sL43bLFJZBuOC9BNJqywHuiVWilPrNniXlfOySBv3gB883+TdZY91I1jVrskZwPcbAuUaaXfDCk9qtzhWrnjv+PbuZvjWiy1WjWNmn5eSm5sLitQjlMY1dA80s8Dw7twZPq1rc/XQSBt4mMBLgtqqshz0JHe35lSFpjCia66rnTdAK3m6GvD6bE5/3ae1gtLAP3+2y1GhOMnh9aEbD1K4DWDPE+xFzZUk5jD36XeyqFi7z2Gs4NvHW/jScJzD54cjdifPKHKPW33FJ/OWdR4QKbeJvqgU9/olT7KA2ihuxg2ryudZFrJuGso2IA5q0jRg6AnyxvkOlEaybn6Suyk7OlRPuwXy905nmG6sJ7Vld7YiX3oMfcHYa+nphhtRw1GmCZTpNiaOonNWan70dJuz0mcuThmzRX9QdBIYd27HfnUlQXxrHl1JEEsjOK8UWSv440eul21uvslI7bMxTqnWkv0YlqViL8qcGWFngjb1Wz5ONAeRIpSG7z/a5cN1yLF4wp65SRxXrC5dw2FjLfsR3IxLTgqfF0XFLIzZDgyXtSOwWSw/errNUe7TV5soIRiPc/JLJ5eIlWUrKPGlxyeJ7zZzRdDdqw3npeLtD3d5koUsu2b1g9jJAU0HU7gsWsZ+xe3YSQGLVmFxCaVItRSt4qPTGT3dsq4NjbVMBylFt3Ab+oLLdUysnDypNI7UVRvBw0Tx5siy7j7TozTC4Bj5k35OVToDJ4Nl5LVkjfteezHUtSJWhkBKaiP41ukMJZz3yMz32Rksrq5nT1sG2sk4Q61ZN4pFrdn+KUpWZQTfer6LsXBe/ZhBuE+gm6tNtqHlds9di1i1nJYegpfHbliWAU/XfYaeIdaSyrRs9jPy1GcWOOb6InWEoUAZis6rojbuOq0bya24Jil8Pln3Oa8LduI+sV9T5B7TwHJeCMZ+Tagk37nQDD1BXeuOwuQ23t9+voMSlsCmTAPBxjClKjSR5go80FMt24ElmCiyRhEq54dStpLDQvHNZ7ssuw1F1ayIvBrfb8gbx9F/pdfnpPQ4LhwNauq7BEmsDM9yzT997PDuG9pgbM1GL6MqdDd/1NzpuTXBTii7jb8iVBapXGImUoa3zmZXpnSPk4LYr6grxU4ID2pn0tbXLT0dooQkrzU7IZwJlzh452zG+yufps0QQrM9cgZoeeox9JzEaeI3Hd3Oye/6uu0+I6St4HtPdzgpPFb1EX1vm1C3+F5La6GyGXthQ20cfcxt1S27Xp+R5yh/f3wpOcv/ZCZ8FgrWjUWpIW274qn9IY5N9nMpmL90YbE04tOz8P9Z8anaDAB3gTPgD4UQXwDeAv4T4HeBF9bad4QQP/MXOzbrf/Az37yO67iO67iO67iO67iO6/j/OZwD8ad7M/Bpkwlp4MvA/2Ct/RKQAv8V8F8A/+XP+0Vr7f/4ktMKcFp+yKM04Ptzj9j0sBiUNjS55M2x5c2xY2+PvIaBbom0y0j0teF23DD2Hf7wpPD4/qVkZTMshrzwENLy2tAyCZx8Y1VrTgv4+t5pxw62HBWSnmo5LzWPU8GycjhM0TkNlqVm0iE8d6OCjaDlrISedhmzsWc4yhzSb91oDgtF1jZ8ZuQQXGG/Zl66MvxLF91JoEgaybLW3OuV+NK5Kp7kcJLD3YG+akAc+RWeZ7pGZVcVGfsVtYVX+xVl69j622HJeekyVW/NA7xuxPgDQzBoOIgqRp7lr+2foX3Dopb81f1Tgs4OXgqIOjzaZaV4kPoMPSfLmE5ShHSZpJ04o6ddFjfW7jv3dEtPOdRcbZ2bbdq6aoQFRtsF/XHFQc9du0A558xJoHiWxtwZrbgzWnF3kLDfy5y9uoWkdQ6znuwaQxuN7JohpbDsxzlFqxh6hp5u2YvKLovW0ljBZa142szZCARhr0Z7LfdHgqJx1ZiZXzPzaxoj+PX9UwbasBPW9JRBScs8D/nR0qc1IKUlDNwkkXaZ35Ffsa6da6sWlsPLoWsibd3fF5W+Krd6XQOw0oZ7fefmfNhlnTbDAotrKBx4DfdHK8ZBxXbQUhvBvFKsaydp86OWcNPwxjBnM2i4M104aVLnNDz0XNXsbt9d80dJxE5Ys6wcCvfluI56FfcHJW+MBTtxzlZQs6wVv3fzmP2oYuS5ZsObscuGJR2eMWss2jOUlSbWLbNQMPVrd948wesjhwcFUKrH0HNl6HlpmJeGm30nFwmimraVvNIvOg67ZuQ1HPQ0fa9B65ZbvQyLYOzZK3zuNHDyCl+1aGXoa9coP9QNO1GBxGULQ2U6lrlBS4OvnAv2w9QjUBBqaFtJ3K+4PzSM7YDWOK8AXxq+sX+GFpb9yHHzk0biScPHiSJULtPb75d4uuV2r2UauPt5L855nroGzbNCcJzGhMpwXjrOvhDuWgXSeXgIAX7UsvtTldC9qOCsMAgsoWqZBiXrWlMawbLWXFaKDSY8bS/xQoNpJTfjlnHwE88Nh3x0csrNoL5yF7/bKzgtPb59EbEpX2Gr3UVIiw4Nt+OW3djxykdeQ9ZK/uDVZwx0wxfHZSe1bPnh0s1tr4h9VlVL2G+I4poorrnTc3OAJw0jr2HqBaSNqzpu+i6DmbWSeaXJWknMhI1QY4zLjI49g8D9/r3hmovCZR534pzNsKBoNbFyksgXufrJPOlZPK/Fj1o2g5ZIS1orudHL8aXpoBEtt+KavlfT677fj5Y+k8AdR2tDNKi5Ebc8T1uUNAw7p9tf2TvlIKq43TMdQMDw8WrAx6sBj1LNvHSZda1astxnLzIMPOeBE+uWo8xV65ZZ6ORWnQdE0QrOypfuuJIwrDFGMi8tF6X7NwOv7ioFLbd7Gbf7KaFqCVXLunFOz+8uPW56X+We9+v4XovWhps9y8RsEXYO7S/laTfjkju9Fk8aQtXwT04CDnPNorRMfPesGkxLXum37HsD2q6K3RjBV3bO+MrOGbFyrsReV1U+TWPeXXpMdcg0EGxvrmmNZOYbdmNJrFyFo2rdfH6WxJ0DtBuri1rRWsG27tNYS2skQsBe9JMG4u0o59XhmtYK4g55e2e4RgqHLS6N4PtzwQ3zOjv9LxFF7ly+MRZsmhmhajsZoJN59ZRhI2ipjOQzg4plI3lvJfGVQKkeWhv8sMEPGw64f/VZow6Y8fs3TtgNG/aimta6ytH7K4+P1prWwCVr+r2SNPPZjVo2QoeTLY3zpJACfrwYsRm0rGvnbL2uFWkjMLZBIGiNpDWS0VbBqwPTyegM90crLsoKTzpn6xv9FCUsO0FL2igep4qxfxOAwGtoGsnNHozZpjaCqW+IOtn0rb7g9sDJFQee5dG64EW9dq7YvFQouDn4M8M/AOCu+NLPW+b9EofFUP/M16clPm2bgefAc2vtd7u//33c5uAO8I4Q4jHOPOFtIcTOzzvQTf+r3OmVzCtLIXIU2uls+4YvTVZ8abJiVcOt0YpXR06nFirDlzfP+dVuUgJnI/8kqQjw8YmcjrVSfGP/DF/C0Ku4P0qQAnbvrfnqxpzf3L6gNm4xtBdVzja9sWSN01EaIxgMC+4PM1oL06jgbj+hauG8aPjy5jlfni5orWOkl62jimyFAVpCUviUmeagnzrDkbDi3iAhUILtsOYzkwW7ccZGnPO1rYvOQwF2IkNPS3pasq49omHNm6OUwrgFyW4/ZaCdbv+3bx7xld1TPGmY+m5yuBE7HXioBEgwteCLe6duUzXIWc8DPGHZubnijdkle/2EvX6CEpa7g4TXBzk7gSsTfn6UYo1gPMu5NVzTWkk/qNgOC4oG9uOcW/2U12eOZd/vWPVp48yVfAmL45D1POAbOwsuKyhbxc1exjgQBNKwuZOwuZOwMUzZmqz5gztH3IxLrMWxvX2B1obNzXVnRAVbUU5jJEOvZlVLXh2t2O+nTAJXmgWnPb7rT51xk4Ei9/iDG6f4yumCx0HFOKgcteduylc2L3hjskQKuLWxINYNW4F1Rmd+izGS4bTgS5M1noSNOOdmr6BonaFQ5NX85t4p08BpjAddaTZQ9srMPE0Dfu/WIRu+YcM3RKplNsgY+ZJINXz5tUO2Jwl39i/47RtH1FY43rrnytlSWdoUSuMWk4HfcHeQortN0pc2LvjGwTGDTh4Ta8NlpTmIDQdxyboIWBcBTa14c8N5R0yinN04I1SGrdspn9264O5oxaKWHAwSpn7Dhm8Yecb1uDRu0bMR5uyEhkg13OilTALXF3J3IPA9xw7Yj50xz8tFW22cBCJPfbQ2HPQTLivBLCiZBAW6m+mG04I7W3Nuj5b8lb1TetqZJQ08RyhqWkV/UHC3V2Gs25i13QJrUSt+9eCYG8MVjZE0RpI32knptGU7hLSGrPA5PBnxq1sXGBxZZTfOOCs99veXbEUFX9tYUBl4c7Qm0i75sK5rRp6bI8K45m4vZzO03B+vOM1Dhr7rKYi128y/OZ3T044UtKrdFyyNYeg7jXC69Pkbt48oWsHQr9iKc2ItCHXLa3vnTKOCVycL/voNd12TRlDYComgyhX97YpX+jnz0hJ5DRtRzkaUM/DcpvoL+6d8ceeMnm4ducVrr+ZNiWC1CskXmt86OGFRWWZRwUE/cfLMOxX3Ny+5P1myapSj1vSqK18Hg7u3/LjFj1u+PF3jCdjupexEOa1x4/LLe6f8lduHzEtHX7vszP4i2yNvLHWlyFOfb9x+waoRDPyacS9nJ3aL4Rv7cyb9nO1eym/vnRAo02m2BVoKlrXA91t0aNgKnNfI0K/oefUVT/9rN4/5ys6Z+3+9moOoYi8yJJXBWjidDwD4jf0TtiPF83WfnldzWWk27mR8bvuc39o5Z+hZvrR5zmZQshmU3Ok1bEeSzVBijGQ6S/m1jSVboaPqCCy7sfMKiLyaNzYuqYy46mfIW7dRrIyhbQVSGv79e3N6GsZ+xXY/pWph5NW8fnDOznjN3cmSu5Mlf+vWMXthzXZoaGmoROU2ucOKzwxyIhvgy5ZZUJA0CgN8cf+UX989xSIIdMvXpg09bbgzEBStISl9Dp+N+NLGJUIIDIKxX3FWemy/krL9Ssrv7Fzw6nCNEvCFjQti3XC3M90cexZrBKNJzmuDjLFv2Ylz+rq9kj9FXsNnZ5dI4Uh8sXJJqWmgmbmcFusk4PcPTpn6zsir79dsDFM3Lv2SL989ZDrI+OzWBX/9xnHngQArucQXMUobhtOCN4cZSkjGQcVnx0vWtTvfv7l3ytd2T51U0XMeIUepYVHV+HpC00jy1CNPPQb0GPo1Q79m7Dtzyp07a+6Pl7w2XlIawWvDFfcHbuxFWvC5eIO6VkxnKZ8ZJswCuDtcsxmU9LRlI4DtsODXdk4ZdIk3Z7RnsbbG2BprBNYIXjwe87v7J6wbR3PrByV7ccBmUPHGwRnTQcpWL+N3bhzjS8NmaOkzo7Fu7A9HBW8OS0ZmxEZQM/VbYu0y4V+d5Pz6RnV1bUaex0z2ugSVmyecH4Tl6/27VxuEUe/+L1gm/vLFL0MD8adKJmStPRZCPBNCvG6t/QgnD3rbWvu7L/9NtyH4qrX2/F/X57yO67iO67iO67iO67iO6/jFcS0T+rPE3wH+JyHED4EvAv/Nn+UgpcjIGsUsEDyz79LYkrrUPH845t7BBfcOLlhWlsss4jyPSGp4lnlMphmjSU6kzFVpfK/ns5RLxmZEv1dyuuizsZFQGUdCeJFFPE8MxVwxiEp6YcVRZrixtWBdK3paYDtWedMomkbxwfNNXts7Z17BWRZzXoT0PYGvJONxzrhXoISjIlgEn6waLks3mIZxwfm8R8+viLWTplwUAedFiydcY+2N3QWb04TNacLTpOFp0rCqHdHFAsdFyA8+2uH13QuyRrKofFZlcFVWjfsVw2nhSnx+TaxahrrlvGipDeTnirPjPoONgqIVFIXH7F6BJyFfekxnKYOoZBCVfJKE3Nifd6Xp9soBdp0EfP/jXXb2VrxIY+Z5SNp41BZC1XDr5iXjWeYsz5XB4CoCJzk8T2EwKXmxGHKwscSTgtMy4FHSozbw+nSOVK4xdrxX0N+o2LyVUrSSk0JStK6cmhU+J2cDvnBwytizrCrXWJi3rilyNk3YGKdEXoOSruQaKcNZ5SoJySrkYh0zm6YUrSHwHGfek65Js1pKtvfXTCfOKXl8syT2awa6xRMQT1yT3MnRgNdunONLy2kaI7AUrWAWwO7OislmRm3guJBdI7Dl7fOap9UCP2g5X8dMdnNq6yzs142mqp1ra6BaVGDd/71vmN7I2Q2rTiLm5AR1Ibk8jPnqwQlZK2lbwbwMGHSc+uGgYDhyNvcjv8aXhsvKkTyOcp/t6Zrt6ZrlMmK2l3BcKHdvFRFHuSI71/h+Qy8q8QTs7y9JW8WDRPE00y6DWbnmy5t7cz5JBJVRXBQhWohOPmBoTY61hk/WL13DHXHpSdJwnLtKy7OzEVtbK9f41tFB3l+UbMYZ3tAy2KnYvrFm5+aqkzhYjnPBvV5DXmuenkx4c+OCQAmWlU/aaIadA7W1dM3pjqzR92uOcgcP8CRoCdNJyqr02ZolPFUPGUUFeaNZ1JJ87THrZwzCkqMM7uxe0nbNzhbnEr5cRjw7GnO3c629yJ0EpK8tvnT3QNZojpIeobSsOufsUFpOmoQPVhn9QcHFqsd0K6MwgqR243o7kgTSSXB2D1buPNxLqIxkoC2fiB+SiDVlofng3U0+s3eOLwVVq1iWAcsyQAo3JuJhRX/kMoSToGSgGya+pW8GLKTzoTg6GzHdSdmLJRd5yHEa01ooziSDccGoV9BY2N5d02Heed88ojaGZBnw8NGUh4+m3Nu94DCHo6THSR7xolkSSCcVjAcVke6qp0HD0DP4NnDkFb/ldNFnclDgCbgoQorSQwknCfNiw2QjY/fuis2DBIGTj6ZNS9q0LGs4X/S4PIy5P5uT1C3rjt4lhSVrJEober2Sou2aQoHtoKEyhqGn2d1c8qMHO46/b2EalPR8R1cq55LeoGQ6zMhbl/XueQ09zzXrAow8yzILeXw45fauc0i+zCKkcONBApNpxnCcU3elQiUsnnBSusY4eeoqC5n0cyxcEe5iLfCVwQtbRtsFO/cT97r1slpuOWx+yPP6bQA+eLjFG7vnJCLlsgxorZtHWyvww4YoqihbiRSuITVrJZ6E3dhjZ2NF0Sg2pwnWWpQw9LwaJSzZqSI7VURezWyQOYf67ZRQO8nS0FeUBj5+MeP54ZjX989Y1/B43SdrHdSiaGEQlQxHBT3tZGNKWM5KzeM0450LQ+A3LPKQ7d2fUGvS2nPVWa+T/g0Nw82CjTsZWzdd1X/oCx6X3+FF+hZF7vHJkxn3ty84Z86i9JmXIfOypWihPyjo9Uoi5eRSM79BSahsi7EN42nGyXLAyXLA1At4kUW8yCKWlc+qlhRzzfbGmkFUUlu4e+8CKX7il9LzBHWt+OjpJvcOLrgsBc/WfWLddNfCfa/+oKS1HcxCOUrfreHXAYiiiiiqSCqPjf0ET9D5Szjuf6CcNG68V7D3yorpXubIQsJyaZ5wkXyAtfDwcMpnty54oZ44yEGtqA2dbMt2fiaumr4ZqSuAycuY+paPloatyGXPU5GiZPBnWfJ9ysPVBn7W69MSn7rNgLX2B532//PW2n/bWjv/l96//aepCizbQw4Lj3Vt0SJgVR9xcjngNIuoCk1VaHwpeJ5FnJU+RetK31nic3nR42mmeJDEPEo9lmWLwWCwvHe4ybp2Jb7DtOKsQzVWxvA/v3OHvPQoSo952VIWmvdWzszE4F5J6ZOUvlt8r0KOUsMnScRx4SMFVK1hPo+ZJxGLynCUtby71Bz0FWdmzWlueXg+YZ6HJGXAqoYHScjTLGBeVZxXmmeXI/LU43LeY7GIrxZMWSN4nGY8TjOe55rWSupashXWXFYeF0VAbWAWlOSpz8VJj7zR+KrlpPB5lmvmVcXL2zmrfOrMGX0drvq0qSv7/eEPb1Pm3pUusTKCKtd87zLiWebzInM400Uesq41tjPZevlwaYzD+V2c9Lg463FZOyOtZ5kiaQTr2sljpGcZByV1raiN0zgeFp7brNQey/OQ5XlImwvmRxHpmcdR4TPyLc/SblNTa+Z5SFUpnmVOY/4kDWmsoKcteeaTpj6XechFGnUmXIpIOGzn0/kIawVloTksM3y/4TiLOM4i1o3kn7x7kyLRVKXrAbh4FPJoOeSyVjzLQHpQ1pqk8qkKzXEu+eb5gEXlYzr6R1NJmlK6P1t4mGiOC8ndoUdEwNOTMQDlWuEJZxbWWsEiDxloy1kRsjgOaUuo57A+9rnsFjTO8MZhYpPC4QcnXss7R1ucFh7zypGATud9Dk9HZK0jP52VHhu+4bKCJ5miLDVl6RB6xcqjMvAo6ZE1TkD6Dz+8yToJSfMALS114ZCggXL//0UJF+sYi8C0neSllaSNprGWdSM4LSSeHmFMzvO05jsX6yvZmy8lJ3nLjw83qI2kzD1+NC+5rDxWlc8s8LBWcPE4Ir/QLE4i5sexoyQJh/Q9LNxnrbtxC3QoUocYPIhq0txRUgRuvK1Kn+NScVY606l5afjB020C1VJXCt9GCAHvLAZ4Ev7vR/vUtSKvNQZYr0IqozjMJZHS1IYro5+qVjxN4bJ7SLe2O08l3Bit2epl1BYGGtaN5EGiiEXAqTjng+ebro8gU8x8w7wzSRt4lkUVcHka05QC2wrSM81R4RMqw0zcoqVmnsQsK5+ydJ/zOItYVh7LyiNrHM1pPQ+Yn8funsgi3l9FnJaCSpRU5Lz9cA9joUp0h03UnJU+rRX8rz+4Q7b2qRuXfGhKyWWleZFLFvYQgPOVm3/yRl+RdBy9BySS0sD8KGJ+HjPwBHlreX/lc5hrhiKmaC3H50OKVlEuJIvaXcvzLKJoLUntszxxtCLbwMmzAetGs2okrwx9Xhn6jDxYFAHLLCSvNUNfcVIE/OBizKLyCZQlS32WywhjISkdteuw8JgEiqEveXQ0BSCKK1oLs17O0+UQJSx/7wd3SdcBTePu7/UqvHqGHReSZeWeS60RFI2iyDWLWvA0jXmSRrQWbvWhqRR1qVhUgsvKLdBPCycr2Qg1j84n5LVHXSv2wpbCSNZFQKwtSe2xvIhoCkmbQpvC+izgo8TnuJCEasIy/TEnibseZaU5kG5h98QAACAASURBVE6u952LEZWReMJSZB7rJMSThnkR8ih1z6dlJShby3vPtvhkPWCxiJk3FZHX8DTps24U/+C92/yD925TNZqmUeStYD0PqFpJ2ghiLVhUgmFQcZpFFLnH89QZfWaNZF07OZCShrJDKi8qOK8U+51pWc8TfHQ8o7GSMnWo2KIVnOYhp6seWSt4kfY4f9YjvfQp55L1WcBJoUkbyyS4TdNmnK56pLWmbhQHcoOidejqoScdfjUNSNYhx4ViUfl8nLj1hcFS1ee8/2TbSQ+N4KzKr3oGCuPGwB++c4eycOehtYJi5XFcaJa1k9Cd5wZjBevaI0t8zgrDReVxUYbdpkhwY7qkrpTD0rbwLHf9IufVxwA8OJnx4GQGuPuztpC1ivMsJtawqHzOT3q0uaBOJMuTkKyVrBtxJRGa5xHrbkz17ZiilRwW7jv0PUHSKC4rD4szGny8rrhssz+xTnunW91lXe/Y0IyYpx/9ouXdL124BuLmZ77+vCGE+DtCiI+EEO8JIf7uT/38PxdCPOje+6u/6DifKpnQdVzHdVzHdVzHdVzHdVzHX5qwFvMXIBMSQnwd+JvA5621pRBiq/v5G8DfBj4L7AH/VAjxmrX2X1mK+Eu7GfBFRGkEl4VhILfw/QglDeelz+Uz13vcWsuP145yUBtD2gj+8eM9AF5ksBMKHqzhvC7p2wG1qAmV4oNVj/dXPZZmxbN8xHEON/qSH69gO5ySt8584x8+2mfsWy5KrkyqTjNHzHiSeaybTYSAeaV4b2HJm5ZlW/Ktkw3SRrIRuobUpLZUxvJaNOG0KLvPLlh3WbrT0jV9zkm4qDb5eNXjcRLz4drjK5OCqOuerIwllO6Sh9KVD9893uSw8DvrcA8p4GHisk4bQc2i9rr3XIZmoD20BGuc2dY/+/FBd2yF0M4XYeob/sXz7auykxTwweGG82FQzlhLClhUAbUVfPhok77X8O2LPl+dZEwCwVEaQ+rM1saeMz0pWpf985Vg6AmOnw5JKo+3zyf40jVSxspQtY4g8nw+BEAtBhzmEe8sfHra2bevqpaelihpWdUebx1tYYFlrUlawZ40bPgtf9Rxqu/2U0RnRvdgZamtI0gAXJQh7z4eciIfkBejq6beohU8azy+82gPIZzRUl1rLPD2BWyE0JagpOUkjXjxLGZeOZ+Kl+X11rrm4MeXI0LlyECugdo1zeaUxL7hwWLEgw/7PMvdWY+15GHSd4Qf1fLscsTD8wkAH61jPkkkfQ0jD3ZCx7VfFgHnWUTSSO70M95ZDnmaGA4iV453zZ2WvJX0teGjtWYzhI+WlrJr3DxOY755MuOTleX+AE5LzeMUtFR8shhxUno8zwRvP3bntaedudPL0vYnSUj4fJOyhZPS47RUVxWSBytLUbqscawUaatJu/sqrQ1D31GxAP7Z4z1eGWoEFZeVz0YoEcLSNIpvP9zEE5ZF7bLAm37LXqTQ3fVMao+H65hYO38Fx8Z3v/+90xkjr+UwdxncO/2Ude18K3zp7vPNsOAwi3nwuM+OKbhIG7aCmqeZDx58cDmhtoLbPfhHz3a4FVfUxjU5Fi2cd9XK58ebJLXlrPTwpOWt84bf2HbneV0EPEl6DLSTpUw9Z05W2RqNZuDVXOQhH3w8cqX9SuMJS2scfeyTizHhwpmdffeyx9Q3XFSKTTPjrfb/xFe/RdEqvvVimwfrlIdpTOc/xnnhqEnfP9rqPEIEaau4qJwsI7YxT8z38eU+L9Ie7300Qgl3PWsj8KXzUXnrxbbLUNfw3Yd7PE4d/WYgtyjahtaKK5LZ82c79LTlQRLyLJN41Aw9wY/PpixqV31VAia+JW0FnpAs6golDYd5xEfv3qGvLSeFZln3qQ0ktcuYRwuXnfvW2ajzZ+Hqux5m7tofpTGL2mNRNVRG8ixX7EYVorV853CbsnV0pVg3nRGeYF42TEPNqnbPmG8/3GfowUUakbeKVSMZe4YPz6aclx5nheDBxYSyq4xdVjANJOCM6F7kEc+eRaSN5bQziLwooachLzx+eLJB3lqep4a9SLGqLZFyJpq6Mxx8+3JIawXzWlKZAb504+H90xk38oQXSQ+AR6kb3wJ3Pc71iFg3LEqft443yUzN8zwkbQQqtBgEf/R0tyPKNGxHOeCqVpGytNZV+QDeu5ywZklWeTxM3bmZ+u4aPF33uaw8DnN4dDEmbTQ/XtnOFAvmRUhtJG8dbbl7tZEcF4rtyFWMWyP5zotNWgtjH+aV4GYk2A0j0toZjNHA//XggJfhqur6qvl9lYWsspD1icfb8z6LWvDHl2usNLTGSUafZzFnx5vESvIoc/dApN0z9ntHW5Qd7a2xgspA2jQEQmFtgxJuTAI8kj/iQfKVq+dkrCzHOfzwaJPz0qO18EcP9ymNq/RYa1nVDcsiZFlrvvNim41QONOyKiSUloHnvsN7l2Mi5Z4Xs8BylDXUTQpAT7uF6cOkz7sfuOfkSeGxrBVl68b8s9WQpPRZVT7//KyPhSuvg9Cf4knDovY4O5txwb/gpDxwlU3hzsNb85D35zV3h66peWVKSlHx0xFpwXFe84/mzwE4VS8wJucvW1j+YjYDwH8E/LfWunKNtfa0+/nfBP6X7uePhBAPgK8B3/5XHehTJxP6/ypW9RHHuSBrWzwbUNqE9+eupPk49Xmc+mSNkx88TeHj8sKVvhvnBrgRuMlnFgjWpBQiJxUph3mIJy1PUsme38eXMPGdlviidMjG710ozouGRSXIGpiXP0GKPstCnmVh92BTTpdcg5KCUSC5P+izbiSnpeQka8hbZxwzL1uq1jL1fX68jqmMYhhUhMotDFe1ZUAPiaMonJWKVeUWAa+PHJpxM4Shpxl6uutH0JyUHp6wTP2GsDNOGngtA88RHEJpCJRDS1bGctDTNAZ0YDjLIo4L94CfBAW2gcvSkSyKVvLdy5DvXoYI4GEasaqcRr3nic5oyrmPJrVHY5zmV2AZOgULpXFYxYvKORe+Pmh4d5HzJClprKVoNIOgImslz1PDupHM/IY7A8G7lxPSxjlrfrzu83HicyM29LXjGGxFmo1QcJxFzCvNean5ZFXT0y8xhU7GUhqH2Pt43ec4i9zDTwoyW1F2TrRKWD5ca77qv9qZsDj6zNAz9JRD06WN4qJSHK97JI1i7AsOU0OwI/lwOWTkVzzPPbZCuBXXV6ZAD1YWJQ3rRjuEYCW4GbfECqaBYFMOeLIaIITDz2WNk4P50jDz3SKztYKyVVea0pnv8HKhghe5c7h8fDniMI84LkI+STscnHZGXkkjSRtF1i1SVrUzONsKXhK3BPM85P9p701jLMmy+77fubG9JV9utS+9b0PNcKQhZ2iKtGmKpikBloYkREAjmzYJ24BpiRINwbAtC7AtCgYM2LDlL4JN0wToBRyPuUgjCpI1okTSkjxLc9burumu6torq3LPt8Z+jz+cyKyaRvUicHq6lvsDHirzvXivIt+NuBH3nP/5n/3cLtS1Wkp+o0iIBZ4fWZ3KjTxlv4qYVCZ9sfoUeGXf3ITemCzz5KDkzVmfvLFjclyZRGBSC2kkiMT0srO8tOo4mWVEIkQinB3GPDsS9rqbxztFzMkeR43VXhgpZROzqKyDrHUe167ztjX5yZzy+mRE44XXJgmNN4exxCmxU2JRtquI/doa5J3pl2zm/SPXLwXWsoiDKmPRnYMlNUtpTeKUvco6lG4UCV/ZTxGB63PhoIqpvDKpWvZKOtvTmlcnEdcXC870arZLx0oacTuH27ldrOdNxEEtbBUm97qTQ0XDkg6503WdvplbrYLDNO6HJM6zXWYmu1GztV1LPBOZM15c5gvb62wUCTfzGI+5JfUie4AtqOdNxIWJ3bDUXljqmjg1tIyi04zrBA9cnkdEzhaSmVNuLBx5a9/DtUXMrIGdKmY1NblEqVNuu1tsdjdMYMGT/coWPucGnhqbG798MOALuxawKFrrAnsnh6/zFSKE2/Mh26XJ6orWmmktxZ7lxMZrr0w5KK0r+W5lcz+YY9ph9+Vb3XE9rrsu0ZFZMoM10Uud56sHJl+a1QnfnFgn3tRZd/qms9CcNY68obMAdUcLjmuLjK3S5HBX5xkrac1KWrOe2g2iYt2N+5F1ZQc4mZnb2SgR9itzhtmpYnZyT+KEJ/oVK6lY9/a84ca8z0GdcGNhkralSInFOn3PmojKO+ZVwqKNWHRSrEQgi6zB2DA7xTf2V9itEm4sEmaakzjlWHq3E/t2GbFRRNQqzOqEyguNmkyl8koW+SO77ZqapaziWNoSO7MAPajt//7qQcy8ge0yYxg3nBk4JpVnEFudgeusMtvOUnsQWeM9xYJUlXfcyc2G97lh01mdWidqk/UmXOykMbVy1G19I3fWfLNK2CsypnXSNZODD41G7BdXiKMRrx8sc1DF3FgkFiiMrKlW2SoHlQX3buQRg0gpWlso2Hlhx8y4So+uEaXOWEnMUe101nBxatuO65hp49gthdtF3LkJQu2Vk/2EtmtieXWRULRwvl/T7641O9YInkXryFslb5RhZEG0LDZnqxvzITfmQxaN40bumDdmnXyuX9GoHa+1N9lUqw4ncKKb71tfErmM18cjFo3j4iwmk6WjhYgTkzPdXnhO9K0J3KQWbkXXyDT9lvu0/dJTe8/1+mUAYk0QeTRvS71v7vv4Q/Ii8K+IyBdE5PdE5BPd8+eAG/dsd7N77m15ZDMDgUAgEAgEAoHAB8lhzcDbcFxEXr7n919S1V86/EVE/hFwPyv9v4bdw68B3w98AviMiDwLR6Wd37ob78CjuQQDvK95YdRyohcz0CWW3MmjJiTjGsa1OSk8OfDcWlQ8nx7jsFP2rBGyLgJ2ru+JNGakIwoxz/xDB4VpY5XyO6VFrM4MIqaNtdwufcudwhxPllNhGEcM44hB7BnE/igVvZXXDGKTrfQiyx7slsL1mafwLbETRomy3ospvSdyXSQjqcnrmItjS7vVHvY4oPRwbW6RdIskCJmDzFm6dpQ4Rsmhy0JijhZeaNS89U/2zKN4UsfUXbRp0UTEAtPa9m/WKPNx2hVWmkwpcopvzX2iaB2juCV15syxXwmVFz6yalFWB+bbH3lqL/SilnkT88JSw7SJj4qJdkuLHnu1A9UDhVZ4tXbvAJfHy+yUjtVMONurKVqTTC0ax6SOmNQR/ajlXK9ht7KGbkUriAiT2rIT89ZxfRExaSpUzad7WkdMG4uQeCyVPohbVlPleCY8N1hmv7JMhlc4qDp/9XuaM7Uq3Fg4ai+MYmskd37NHGzWMzg7tNNvOW4YVykriWfWWLRxu0y4MbeskKrw5syKu7PIIuYi8MJSw75fEIlFrQeR8tKo5aVR2xXGmuThoE7YyDP2yozGC2tpw0dWGnZLwStcm0c4sYLYrTLiw8sVV2cDRrF9pohFnm/kSdfyviXvxrj28OKycnplxumVGUtJQ97aMbeatCxai8AeSptSp5zqw14VsZq0rCWef+m4dBmLirx13M4ts7ZZJDy/1FrxXqp8dFU5Nvoo3lsPgOeWI55ccjy55PjwijKILQtyu3PfUbWsx5f3LVuwV2TcmC5xM89YS2ueG00ZRMqTA2tSNK7dUW+BEz2T5m2XlgkrW8dmkXIitczPSlaykpVkkedc3x/14DgzcPQiy8AAXHcXAFiKW0aJcn0RcTKrUew8fnZJj5omFa01Gbw273fnATwzHLBZxiYHSeycPtmD88fHDCLPVm5ysUUrnO7DsgzYiG4gQK3CvIGN3OGBVyZ9tkuLjl6YDNmrYmKnPDFoWU48eSvksuDcyg8wilv2KsesEU6k/a6Z1aFvvRV9194aBCZd1N8kNlZAvMQxss5Rq2iF1ltUftYKJ3omV1pN2u67gTtFxFJsRaAn9WnO6xP2Wd7csw6PofWkpfJCKw3z2qRZYG4lvQjO9xtO9GCJYyy0pmwdT/Qtg3q2a8DmFRpVGhU2y5iDOmHRxJzueXqRsl3cvY6sZRbxLrzj8iziZD+mVou8j+uYi7OEvSpmXCmzJmIpqXlyqDw7bChaayy3V1l0dNoV08eR56CKGUSeGwvHatJa1DpX+pFyZdbnysyyIvNGEUxuMq0tg1U0dpw3Co23R79fcaZXsV2VVJ3mThW2C0/TOcr0nDU2e2nUsFk6drvieYD9OuK18Yj1tGI9rViOW9ZS8+/fqd6gak1ekrfCQS2syoC8tXGpvXBxFjGMlXljjjO9uOVsv6HxJmO6Nm2Iu6h+4YWImNo7zg9KilbYLR27pWWwhjHcXtTUXrhTWGZ5JbOBHlcpsyY6cvgpW+tX0IssWzUYWE+ceWN3PoeZva2iZt60R9mpvL17XzRthJu5NQ3cLFIuTod8czo4yqStp9aUa733HE07RxGmjfVpqbXloHZMKiV1piZYij23F3atjEQ53fOkznEiveuSkzprQlj5GaW3jGGtwpk+pM4yu4W3z5s3wnpm51bkhLVMWDQx0zpCgKXYsmyTxlF5yCJhZVhwMqtpO81qL/KcG0acyj6MkwQRRbomdYvG+s1sljF562g8jOuIm3nGKxPb55OZZ6e066GIw3tzgZq3joMKzrVPoZixAMClSWMGLfOKUWL3BS/45/FvuR+NREicY15u2vdCn156lkeOrmbgfg9g57Bhbvf4pW99q/6oqn7kPo+/g0X8f1ONL2K3Sce755+452POAxvvtIuP7GIgEAgEAoFAIBD4IFH0/ZIJ/W3gRwBE5EUgBXaAzwKfEpFMRJ4BXgC++E4f9MguBtZ6z+DVCrByWRBrwlrasNx1Kzy0v0qccrqf4FF6Mawmpis/lmpX8KqcT5eZyZxr038G2Er9oFIcwrFU2S08G/OG2kMsSuoc62nK01aLRdHAflWzX9VHloQriWenhH2/6PS4jivTmkvTnMTBaio4xDR4WOZgoz0wn+G4pfGOtX7B9xzP2C1hv2xJMEvH9UxZTz2nexYVKVqLqqly1Fkzc8rZfsWJrGYlaRnXVuC1mnimdWLe894KRSNR9mvTuO4U3jp7NhHHs4rt0jGMzdLNd9vs1Y5ahbN9z9m+52TPcyxtaBVGsSeNII1bZo1jLW0o2oiLs4ztKsJhkcfL8x6jpO2iRnAyayyz4XosxTGqsD5acLqfd5Fr06RPmoitAk73rLPldpmQt6ZjvbWwqOCxTNnKLWpSq7WPH8ZWXF14RyIWSRlEysms5lRmkeONPKNoTRtdtL6zo7W6hmuzkleqDZrOdnO7q8WwOgXr1rtZWmTwMELYKmhjWlqA/dpxa94yiG3cms6vuWkc/UiZNVC2wp3CPhtgx20SiRUUFl44qB0HtRVSN2q2rrPGLO9mTcS8ielFDanzKFZ06QR6UctK0jCKPU5gFLdcWzg2covGXp4nOGCnyyYtWotkraemhZ8VKbMi5fq8R+staucwrehWYVmlorXjo/JWV1J5ofDCMPZ8bdczTBrW05pz/ZblNGItba2/RKfJbxXyeo8sWWPeWLGoVxvTSWP/z2Hx9mZhNnizRvjulYrLM+HirG/drGNP0doY3FhECHpUqB4709PfWtj8MIis6NCJslc7TvUq7hTmmb+b946sU1u1Y6nyyl6ZsZHHXBgL82aLoonYyO087dvmPLdkWZWes88/1Tcv9iyCp4Y562nNuDKt8yi2mgq673NSC3WnbY8dXJpUR3UBK3HCXn0FBQ6qmLK1/geT2vH8sCJv7PtS4MWR9WJJnEVLPUKmPVY4TeaU55dq9kqlHzkSp0cRTDBTg1qFnrP+BrPGur32I2XmxpzyJyi9Y7uMuTI1n/VBZNmaorWOpJFY1HunhKe67EzRCje5QKGVZdDSmvW05vYCqlZZtI5TWctA+0ffzWpq0VCwv20YKQkZYzdmELe8Msl4Y2ImCEtdPdNBZTUPRSusJA238j6nezVriR1Btxee2wurkzrbt+Oy8spOYftp80bL2Z6d308vCcezmr0y6ywrXaedxno4JDVPDkpuLxrKxmyGe87MAirv0KOskmevjtirI0Sg9RaNX0tr1ro5tBdbVskJneGAUtdmb7kSJyzalu0yYVLb9zttawaRt3mpgM0iYj31jGJPJFYDlDlllLQsmphFE7OStPQjy+Ie+r6vp9Zdea9UBOFY2lC0dkw8M7QeN6NEGSU1B53lduxsDttpcjZy+5xLU8tAcTSfwFKiLCWHhe7w5JLVgexXEfuVcnNeWb1H0qBYwWzemNYf7Ds6N4C6tnqUw4zVbpfZXk5iYrEM5GZpRWm17x4qnOo19JyyU1md2PNLBeM6ZjUxo4heBHvFm4gkDKOWc/2a2ivLLqMfKc8sWQa1VZvHI2fn9l4Vs2iFWISN0v7mwjtu5Sm38pTWW83BUqTsd/UgeWtGEZNamNXKqcyuRa/t14zLFsHqilLn2a9MxdCPbCwdULZ2fZ52BdtFa8fLQak4daSpGShYzxxlu7DvMLqnpqjyjswp5/stl2Y9lhPPqZ6naIUsWqZuFyzFLauJ9VZYdhmxKPul2YSe7EX0YutEnnT9kmo8Mzf7lvu0vPG8qTepanOLL2ROXt683y3dQ47itbnv4w/JrwDPisgrwKeBn+myBK8CnwFeA/4B8BffyUkIHuHFgGCT8bhSbjVfRXBslykbRcy1mXJtZql5r5aWs/fYSXN5aq44YCdIP3IMtQ94Ku9I3V23CQWeX3bcrq0J2W7leHoU0Y+FfmRp7GECpbaU2nYFRY7bRcyFcU4uBT2nPL9sUqJCTfaznsFKGjOprBHRiysxc5lzLIvYq2IaL8SR53jmeWGkfHQtIlEr5j2Wmvwm6k72e3Hd404ZsVsm3MoT3pwlnO7VrGcllRemTcy5fs1+HdF4eH1qN1FZZIV1S4lQdjKUXmSTyqJKKOcxe6VNPntVbP0FOhegQeSP9sErNG3Eq5OErx702SoSzvbtRvTKIiVxJtW6Mk+YNnAss7T4fhXx5DDjuWXrH7HIU7aLHs8MG4bxXUmEyRlswZM5K4RKRFlNzXFouxCeXEpYSkwCsFdbYebpfsrtIua7VxbsVjHbpXBtkVF5u5kexi2NWvr3S80FzvTpmoM5nhxmnOMEizJhUjsmteNWbn7Zm6VJC873G67srrIUexoVLk9qtFa+cjBgu0z48q410QLb/+VU6MVwe7rEWtoyjGGv1O4CLrw2iTnjzzFvYiscb5RFC4vulK+9kDdK3KWrG3VWOFr02Ktijmd203NQKa+NzVlmu4y4sUhYtI7TPeXq1NLupzNLsceuc7Kq7UJ9cWqp7MNGa5Mm4mTPM6mUW3lEP4Z+JDTeCtSmnQTs8Eap8cKr44hebN7pV+d9PHBQNWwWMTfzmKr7e96YCvP8KrP8TcDkdIc3bV/eaVmK4WaedMeqcnvhOd+3yXYQ29i7rjDu+iLj4mRk7jONNZjbrRzXFjG/s7lqRZuFLYSnjZB38rPNwo7P16cDXp8OAJM/3VgIk/ruoiB1sJU3nEheYl4n9CJvMpfUM28iam/zw3LSMIxbYrHARe3h5qJ31Afi1qLu5AT2fQ1jZRgr39w6jgcGMRzLEoaRMq7tu33R/QCzJurkaErRKqd6Nn6LRnlzHjOuhZuLHh5zZFm05npSyIJaSg7qmP0q4tKkoPKeg9oxq4VZLUc3UZlT7hS2+FxJzDwBYMUfY9NtHzmPrKbmd354s3FtZt/puI44lbU8P9Kj49VuaBw9SbmZp7w+7fP6tM8bk5LbeUXmlL3KkYkVkDrMtavyFvSoVVi0wlk9QaIptRdWEmUrb5jWJidKnUc76cwoVq4vMpbjhp0ytiJhseDKftnyxrhiI4+5NOtxcVzx/za/z3YZc3GWcqdI2asd1xdWUH87T48WmbNW2KtL9kvrE7BXZmwWKcPEUbYR/chzcRazW9ocFDsbV4CzvZqzPXMeSSMb9428x+3Cii/3S6UXteyW0knj4NLOOtMmInWOYRyROt813fOsRKm5NjVdv5nWHJ1Wk+ao6HraOPar6Kgp5YVpxn7nU78WP4Xg2CkTLs0zrk4rbskW0ybqpGiO3coxiD0HlfD6dEDR9enYLW3B/0Rv2C0oHZuLlpaaa5MRm6U1HDxcVA7jltLDmb4FZE5kNa3CiZ71j/n6wZC9yvpyLKd2Q3wnt4VV7eHS9jqJKMNYuJNb0G2zjGm8BQ5u5nEnnZUjs4VR7Ltz2zGKPWtpe9Rb5HBxMK3heO8FItdju0y4UyR8bT/ngrxB5pTNwlG21uBtFHtrvNWd44mDLLLic+BIyuoVxovLR5KdWs2ZbStvGdeRBRYjjprxPbkUs2hbepEda5PGZGOT7rjuOaX0sJaZW9jlWUzemtxxXEdMak9MRtMumDYR0yZi1lgjwklndJM5z6JRepFHUKaNyYg3cltYrKXKcXmWuhlzM8/YLiNen8x5hVe5Mo+6+US7/k52T3O16z+kqnju3gcAlP5bf5/7d20h9ZCiqDb3ffyhPlW1UtWf7mRD36Oq//ie1/5rVX1OVV9S1b//bp8VCogDgUAgEAgEAoH3AVW+HVmA95VHNjPQaIlXeH4ZTsXfRS0lqfM8Nag5PxTOD4Xr8woFzgxgGJvtW+mFJ4e2kv36vkU9TvTFLPt6ZzioIyaNFSzNfMW4tp+XJOPCdMxBJdzJPWkkzLtom1cYuNgeXQHxvIEXR32WdYnCC/NGyBvPatSnF1l0JhKT9NRdkdgpf4K8VW7ljkHccPVghWtzQYBjmWchC3ZLW823apZ+Xk1KEDuTN12a5lya5hxL/VHEIXaWKt4pM27ljq/spxStOyrgS5yl99dS2C4aZrXiRNksMlYT8wyf1ta9drc0+UftrWPkQdVFQ7wjdbZv8waq1nEss6j1onUsx3aiHE8t8vG1PYuGHtqZbVdmiVd7JYssgl61EetZyaS2iOrTg4bnlhr2SyugPZQ1FF7YrSLO9KxwxgDp8AAAFyhJREFUe5R0FohqkaOV2HO6Z7KQYeTveilHZsN5Y2ERsMvzlJ3SInUv6Qvc7uyQp03Ecmq2rb244Vy/5ly/ZjlRbiw4kkgd1BGnhgtmjX0XpwYJ1YF5xEeinOxb5G6/io4KYMsWRqmFbaY1LCVWLFp6uD5rGUUp4zri8jyiaODKVLkytUL5vcoyKP98J2LemkWo77o9zzu508m+4/K0ZLtyxJ006frCCp4rD+eHKdtlZP0hVNgsIj6/E3G6ZxHPcWX2p5vzoT0KK5r2QNnJYHYKpR8L3xhbwXneKFfm5kufOuUr+wvu5BXXFjE71WFhssmVJrX1lpg1yhtjq+yMo1VmNRStHkWpIxGuzvSof8bthWUfZo11gxU6KUw3tofWrU6Ujc528lA+OIqVM3343erzeCwan7fRUdR/GOlRkfh+HfHmLGI5gVf2LYVfd8fcchox8tbbYdE4lhPLPkwbK7y8lTsmdcy4jjio4eq0sWhhHXFxmvDEMKJoWzaKhEFkGbJDyd+pwYKN3PqMnBm4o+P5Vj3lmFvi2iKh8o7rcxglNgfNW5NtvLLfHtkebuQm/9qrrI9IRMxARywnJsv74yd7VK0eebADXfGwRegH3Xfxu1sJ89aK75d0wJ32wpE173om7BVNl4Wlk3+Y8UCtJoe4Ordi1l6k7BWXSXCspe3R+B7PUmq1KGI/UoZRwqTy1GrF7U6s8HRSO2KBV+Vr7Mgtau/Yq4TvPxmTOIs2O7F57JVxwrhx3bFu7/PATqEUvqXwLXvtgicGNT2nfOJESl/W8CqczlpqNenTeuo52VOyyDqg9yJlVgunsz5PDDszhCohdZ6V1B2dz0X3vfYjK7x1YmN/yGHBNsC4dlydR7w5s+Po2iLjhaWWfmTf32pq82DRetYyK7p+ZmTd3KdtbaYKrVC0Nq9cX1gWYFoLV+cWWc+cFVU3ar1iDmqT2Z1uzzPLL9OLPOtJy0fXTe6TiHI6azqpnxXbr6Ym9dosku5vsMzUauq4kSd8frfHqUHEjr/CuaHJZvIWXhs7XhtbF+pedCiHi6m8Yzkx++Kt3JM67WQyEIuwWSa8NGq5Ooe9Eo71iy4LZxbVs8axknjGdc28rYnEJEV2HJsl6aI1m16Ai1PLHAgWHT/MRA1j6LNCHPXIIuV41vLScp9GS2rFJFlima1pY9sXXvjSnklfT/YdY5kQRUO2y+horolc/0gtcNh/J3WOO4Vj1ticP2mskN+yRMJOYcfaXmWZjaKBzTIicyZ3vD5TTg8XbJdQNMqJnmPeCmtZxLa/hG/nR1auk0aYN8pqYtdem0fg0iwm7s7VpDsvD+8r1v0avfQEmVNO9xqeHw2pyVlNLSPTehv3Sa3cLOcUjXVm9yjJW6xFi9ayRFlqZjnLcj/TnEcBRbW+7+NB4ZFdDIzL6zQqnEhbXpRnKHTCThlTtI4nBub+cV23mDeOQQSjxDTJ80Y6KYSdrNulcDyDN/kD8mrfbv6dcqIHLXaxylthOUk5ly2xninL3WftlfbvMLaV4aG7yXYZc3sBp/qwGmdd+hY2mxnXdYvl2HfuCJ69wvz+F41yLO2xV9pN86KJSZznwkFJq3ax2JbrTCrTO0cCs8ZcWw5Tv1/fb5lowUQLdivHvHUsJ1bfv1NFXJ5nJt1QZbfT708bSym/sFQyb4RpW3e+4pZOb9V8z/ermNkiY6soKVrtZC2W+n51LFxbJOSd5/LpPjRqDXf6kXK7cEeLhb0qoueUl1bckaZ6p7QbgnENx3vWU6Dy1mfgjckS/cguOIV3rKcNZwbmd3042R+6ltRqMqLEweaiZVKZg8yNPLI6Bmc9Gr5y0KdRuyABXJ+b3nivNNcFJ6aFPNOHi7M+W6Vwumf6x5354CgFmzjTkvYjax/fKFSttZgfRLCWCuU0pvDCrcKSdP3IUsvWlM0ziCGOWt6YxmzlyuVJw52usZgq7LULpo1jM4dnRrBTNOwUDXcK80W3FLv9HVuF47Vpj9emvaOL6nICz44ylmNls0g51285P4BBbI5F/di+s2uLhNiZE8ipPsxbO7aXE2GrqInEE4kdtzsF3Jw17Fd2/Lw6HQN2QYm6G66twsZ0I3esRCm7ftal1m1h+s/r3yZ1ynqqTGvP5UnFRXcJgLadcntRc7YP46phXDWknW5vEHkuzhKr5+hkew64OPZMG8GJXeQr77i+SLsmSeYPfnNhsoZ5K1w4UNY5T946Xh3fnSbnjbBXCfPWzp+qk7YAnOqby0nlHddm8NSScIvXqHzUOZrY4sUkMsJqd11cTxtiEZYSx6IxB6jCC41aX5G1xPPEoGZam/42EfN1/6dbJsfaKTxbpbMGhNEttnRM5eFO4TjTh0ltTiE7ZcRe2fDUUsRqYhKMRStsV46twuqdTvhjrPgVrs5T9irHKIY3/R1qf1eidMjhQnvaCGup1VfUHjzKUnSS3SrioDI3NBGh6FyBzg0dN2ctq4l2c4nJYfLWzouzg4/xDfkyO2XElZlwZSacHzpzEsMWAzfbfb5Z2fw9iq0u69KkZlwLHviw/lE2i1cY1xGJgxNZy6IR7hTm3z6IIvJWjxbpN/OE7e5YeWnF6rUcwkAybhcxr09jzvQ85/wzTBvh9WlM6vTIYaVVk6iZr74t1pdSx14JN3ObjwaxJxbYznscdBLMpcTOqVFs+vye80cOSpUXhrHpxueN46DSI9lRq8KxzBxdEseRzGQ1i7g2q9ipXNdsTLjqrjJvTLJ4Y9ZwawG7pfUXmDXKuYGdk3fKiI08ZSNP2a1Mez9KlIUsyNLTbBQJ1xd2w9/ScFA77pQxPaccVDa/1R62S3vvtbnrGvbdXdj0ImUthWflY1yeLnGm1zCvLSB3ZmBNwjJnAYPDv3MYw7S2gMJW6XhzFvH0sCVvzVltlLRs5TXrmZ0Xt/KEyxNzMro6j9ivIlqUWj2qsJHDEwNP3tpCZN7Q/V9Qervprb05DL28awGt9RRWdJ2mXXB9EbNXRZwbgNIybRwvjEwidFB5Gm+uX0VrciePLeQXMgXgoBbenNlj1D/HpBEm3c3+UmILuMSBIFTdMZp3kubNZkbttQvscOSKVLV085qynApe7di5VO1ye+GZ1MLxTDjjPoTX+qi27PoMnh7afGxywYiyVW7ndhz3Ijs+L05NKqUKV9wF1nvPsllG3Cliq9XwC/ZKk+v5w2tTYdfdW0XOQdUwkwWlFIjEiHTNE7WgkZr1wXP23eg7Gt48xLw/MqFvJ0EmFAgEAoFAIBAIvC8o71K/+4HzyC4GFsV1Zo0gOC7rDQTHpDE5QN3VrNRU7FWWOr0wzjnV67FbOa7PPKuptRevvUl9MrdE3H/WXAUqk8Fcc6+zmX8fRevpR47KW+HQpFYuz+c4lljPhP3KnAbgbieIM1Z7SOWt6++lSYlHqam6qK4V17SqnesFVK1nq51xqrdK4jyXZwNmfkHhM67MQPGcG1rEoPKWPnx1bLIngMYrhZi2JZE1tgrhoIpYSWCrEFo114RYhI3couazBs50FiheIUbYKxv28x6DqGUjz0ic8tWDjOeXY1IXceGg4kMjc1EAkxWYj7o5A7VqMqFpYxHXfmTOJ5ulY1JbW/lnl+DGAjYKR9nCzblFqd+c1CwlEftlw3be4/I85nzfM66U7dJR+5S8sf9jpcsIlK3JsDz2veSlcnYYMast67BTKGcHjkuTimNZwpUZDCLh98e3WU1Pc7IvvDGx/MpzqUV87ugB+9Upvnet5Maix0GllL6l8hFVV0h5+PeXnRtN3ji+sbfCIPJMamcp9DzhjYlwdmCfu5k33FjEnYTLc2ncoCqc6tl7YhdxPOsikg5uuStslx8jjew7Pj+09PxqYm5YXrUrrjtM5R92EbZoVd6aBG3aCBcmlg16cVm5NBugCpcnNU+NEhS4Nhduzz1PjSIUpR+Zi8sgio46/xYtTGrrkbGWxmws4Gy6RO0tIpi4w2yC7V/ilMgJy2InxHJiRanPpN/PG1PHUgyJCE+uplw6uOvTHYllrIrOmi2SmDMDx6K1Y3g5lU7O0hkv9y1S+vJ+j35khbxLsbcIfw3rKVyZKU8OLat2ZuDwuafsIv9fPYhInXBpojw3ggOr86fXE65OW9Z79r3WHq4tzAkmb6FsJwjKH+zH3F5UHM+yo2jpemYOLpbet6LVK+0W69lZdgrPcioUrWfRmnxiY9ESDe+ei9tVybPDu370eaMs6SorLLGaKH/3ZsEPnOzz9f2cRdPnyaGN1SA2+dy4vhu5T52gKFejNxnpOvNmxLi27MQZPc6dwh1lBVpVrhYTPuxXuTr1PL9sx/l2KaymykzmPOVfZNHAawctL67EvNHc5vnZE/Qj64mxkkW0quwWJkdMu54ENxcw1FXG7S1avTtPHvqXX5yafKGUkldnf4/S/wfcWsBO0TKIIrJOYtKgHOu9wMt7tn3qLBMwbSyLmkYmaViOW5Ziz+V5fNQpNnVwgy0Avis9Q9O5ys0ah0e7DtDK722aHKTRuIt+Kx8aKa+Pu4zirODHzvZ4Y6IME/jYasuk1q54XllOHaomz1m0wiv7nqeH5uwFsGgiJjW8PLvDvzk8TS+y+evGrObppYRbecq8sf+3VXMcq71yZpCi2Bw4q1u8tDa3VsrxnhXsnu/TFbLb97WemLzj+sIdzdmNh/0WLhSfo6zuHPVV2SrgavH/sWifpfJwJbe5aKuwa81BZR27r81aGm/Ste8arpKIsFXD8QwSNUe0Gwszcii6CLdXM49YtNZReBi3FG3M9UXO08MevUjYLW0eOyiVgypmo4g4ltlc3nrrOyAi9GPro3JpZs5mC0ySYSYMjml9N8s1qR3z2hwFi1bwGrFVOJbTLktbw6ZcZ3XwHAeVcG3WZRJ01mXihYOyYdE2bJcxt+ae9cy6Hvci24+n9UmuJceovXB12u3L9Bvslj8BwG6h9CL7Lk1VYJm2ojXZ48m+MHNT8maFV8cRp/vwXZny9QNhr4LSm2PStFXyOmY5UXPdioW9Uim77ziJ14/ugSpvx95W7unHltm8k9ecG6RMG8vwCKacAOWghmf9h/li+ZtsFz9E2d1PNVoyqZUvTO+QaMKS9Km0ZigZC60ZRBm5LnA4knjd/u96iyvyDWblJo0vu/F/cGQz33Ye8MWAHLoqPEqIyBR4/YPej8D7wnHMRzfw6BHG9tEljO2jSxjbR5eHZWyfUtUTH/ROvB0i8g+w7/J+7Kjqn/pO7s/9eFQXAy+r6sc/6P0IfPsJY/voEsb20SWM7aNLGNtHlzC2jw+PbAFxIBAIBAKBQCAQeGfCYiAQCAQCgUAgEHhMeVQXA7/0Qe9A4H0jjO2jSxjbR5cwto8uYWwfXcLYPiY8kjUDgUAgEAgEAoFA4N15VDMDgUAgEAgEAoFA4F0Ii4FAIBAIBAKBQOAx5aFbDIjInxKR10Xkkoj8Z/d5PROR/6t7/Qsi8vQ9r/3V7vnXReRPfif3O/DuvIex/VkR2RaRr3aPf/+e135GRC52j5/5zu554J0QkV8RkS0ReeVdtvuEiLQi8lP3PBfG9QFGRJ4QkX8iIhdE5FUR+YX7bPPjIvL17px9WUT+5XteC+P7gCIiPRH5ooh8rRvbv36fbf6KiLzWje/viMhT97wWxvYBR0QiEfmKiPz2fV77IRH5sog0987J3WthbB8xHqqaARGJgDeAfx24CXwJ+POq+to92/wF4KOq+nMi8ingJ1X1z4nIHwF+Dfg+4Czwj4AX9UHvEf2Y8B7H9meBj6vqz7/lvevAy8DHAQX+APheVd3/zux94J0QkR8CZsD/pqofeZttIuBzQAH8iqr+ehjXBx8ROQOcUdUvi8gIG6OfeMt5uwTMVVVF5KPAZ1T1Q2F8H2xERIChqs5EJAH+KfALqvr5e7b5E8AXVHUhIv8h8MPd9TaM7UOAiPwVbIyWVfVPv+W1p4Fl4D8GPquqv949H8b2EeRhywx8H3BJVS+ragV8Gvjxt2zz48Cvdj//OvCvdZPajwOfVtVSVa8Al7rPCzwYvJexfTv+JPA5Vd3rJqTPAR94R7+Aoaq/D+y9y2Z/CfgNYOue58K4PuCo6m1V/XL38xS4AJx7yzYzvRt1GmI3EBDG94FGjVn3a9I99C3b/BNVXXS/fh443/0cxvYBR0TOA/8G8Mv3e11Vr6rq1wH/lpfC2D6CPGyLgXPAjXt+vwmcE5FfFJFPvnUbVW2AMXDs7d77vu9x4L3yXsYW4M92KelfF5En3um97+/uBv4wiMjPicjPdT+fA34S+J/eslkY14eILpL4MeAL945v99pPisg3gb8H/Lvd02F8H3A6GclXsUX651T1C/eZkw/594C/3/0cxvbB528C/wn33Oy/w9jeSxjbR5D4g96Bf0HkPs+pqv4X77bNOzwfeDB4L2P7d4FfU9Wyu9H4VeBH3u6978M+Br5NqOq9N/5/E/hPVbW1JN4RYVwfEjop0G8A/5GqTnjLwk5Vfwv4rU4y9jeAHyWM7wNPJ6P9YyKyio3fR94yJwMgIj+NyUb+1cOn7vdx79+eBv5FEJE/DWyp6h+IyA8fPn+/sb3f2+/zXBjbh5yHLTNwE3jint/PAxtvt42IxMAKJlF4L+8NfHC86/io6q6qlt2v/wvwve/1vYEHmo8DnxaRq8BPAX9LRH6CMK4PBZ2e/DeA/1NVf/Odtu0kY8+JyHHC+D40qOoB8LvcRw4iIj8K/DXgk/fMz2FsH2x+EPhkN+d+GvgREfk/3uN7w9g+gjxsi4EvAS+IyDMikgKfAj77lm0+CxxWt/8U8I87vepngU+JuQ09A7wAfPE7tN+Bd+ddx7YrVjzkk5g+GeD/AX5MRNZEZA34se65wEOAqj6jqk+r6tNYnc9fUNW/TRjXB56uHut/BS6o6n//Nts8322HiHwPkAK7hPF9oBGRE11GABHpY9mcb75lm48B/zO2ELi33ieM7QOMqv5VVT3fzbmfwu6Tfvo9vj2M7SPIQyUTUtVGRH4eO/AizHXkVRH5ReBlVf0sdmH630XkEpYR+FT33ldF5DPAa0AD/MXgJPTg8B7H9i93esYGG9uf7d67JyJ/A1tQAPyiqr5bwWrgO4SI/Brww8BxEbkJ/JdYMeJb5ULfQhjXh4IfBP5t4BudthzgPweehKPx/bPAvyMiNZADf64L0ITxfbA5A/xq5/TlMBeo337LnPzfAkvA/92t966r6ifDuftwcu/YisgngN8C1oA/IyJ/XVU/HMb20eShshYNBAKBQCAQCAQC3z4eNplQIBAIBAKBQCAQ+DYRFgOBQCAQCAQCgcBjSlgMBAKBQCAQCAQCjylhMRAIBAKBQCAQCDymhMVAIBAIBAKBQCDwmPJQWYsGAoHA44SIHAN+p/v1NNAC293vC1X9gQ9kxwKBQCDwyBCsRQOBQOAhQET+K2Cmqv/dB70vgUAgEHh0CDKhQCAQeAgRkVn37w+LyO+JyGdE5A0R+W9E5N8SkS+KyDdE5LluuxMi8hsi8qXu8YMf7F8QCAQCgQeBsBgIBAKBh58/CvwC8N1YR+AXVfX7gF8G/lK3zf8I/A+q+gmsK/AvfxA7GggEAoEHi1AzEAgEAg8/X1LV2wAi8ibwD7vnvwH8ie7nHwX+iIgcvmdZREaqOv2O7mkgEAgEHijCYiAQCAQefsp7fvb3/O65O8874I+rav6d3LFAIBAIPNgEmVAgEAg8HvxD4OcPfxGRP/YB7ksgEAgEHhDCYiAQCAQeD/4y8HER+bqIvAb83Ae9Q4FAIBD44AnWooFAIBAIBAKBwGNKyAwEAoFAIBAIBAKPKWExEAgEAoFAIBAIPKaExUAgEAgEAoFAIPCYEhYDgUAgEAgEAoHAY0pYDAQCgUAgEAgEAo8pYTEQCAQCgUAgEAg8poTFQCAQCAQCgUAg8Jjy/wP88zIxwhKbFgAAAABJRU5ErkJggg==%0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7412" name="AutoShape 4" descr="data:image/png;base64,iVBORw0KGgoAAAANSUhEUgAAAwMAAAI4CAYAAAA26DX5AAAABHNCSVQICAgIfAhkiAAAAAlwSFlzAAALEgAACxIB0t1+/AAAADl0RVh0U29mdHdhcmUAbWF0cGxvdGxpYiB2ZXJzaW9uIDIuMS4yLCBodHRwOi8vbWF0cGxvdGxpYi5vcmcvNQv5yAAAIABJREFUeJzsvWmwZkla3/d7MvNs73rfu9W9tXVV790zw8wwMMOIGQMzEMgIjGTJBA6kELYcIvAStoVChpDCW4QU/mIFdigsC2yF8BIILLPISGEzDAySxmiA0WxAz1691F637vouZ8t8/CFP3aruaTNAd9PQfX4RJ+rWu5yT7zmZ52Q+y/8RVaWnp6enp6enp6en582Heb0b0NPT09PT09PT09Pz+tAvBnp6enp6enp6enrepPSLgZ6enp6enp6enp43Kf1ioKenp6enp6enp+dNSr8Y6Onp6enp6enp6XmT0i8Genp6enp6enp6et6k9IuBnp6enj+CiMh/KSL/W/f3JRFREXGvd7t6enp6et5Y9IuBnp6entcQEXlWRFYiMn9gO/sqH+N9IvL/isiRiOyLyEdF5OtfzWP09PT09Lwx6a1MPT09Pa8936Wqv/Ra7FhEJsAvAD8I/DSQAu8HqtfieD09PT09byx6z0BPT0/P64CIfLOIXH3Ja8+KyLf+Pnf1OICq/qSqelVdqeovquqnu30aEfkbIvKciNwWkf9FRKbde/fCj/6iiDwvInsi8tcfaE8hIj8hIgci8oyI/LWXtrmnp6en5483/WKgp6en5483nwd8N2n/10Vk9pL3v7/bvgV4GBgBf+cln3kf8ATwQeA/F5Gnutf/C+BS971vA/78a9D+np6enp7XkX4x0NPT0/Pa83MicthtP/dq7lhVj4mTeQV+HLgjIv9YRM50H/k+4G+r6pdVdQ78CPC9L0lG/q86j8KngE8Bb+9e/x7gb6nqgapeBf77V7PtPT09PT2vP/1ioKenp+e150+r6lq3/elXe+eq+oyqfr+qngfeCpwFfrR7+yzw3AMff46YL3bmgdduPvD3kug9uPfdFx5478G/e3p6enreAPSLgZ6enp7XhwUwuPcfEbHA1ivdqap+FvgHxEUBwHXgoQc+chFogVu/h93dAM4/8P8Lr7R9PT09PT1/tOgXAz09PT2vD58HchH5UyKSAH8DyH6/OxGRJ0Xkh0TkfPf/C8C/DfzL7iM/CfynInJZREbA3wJ+SlXb38Pufxr4ERGZicg54D/8/bavp6enp+ePNv1ioKenp+d1QFWPgH8f+J+Aa0RPwR9EqecEeA/wMRFZEBcBvwX8UPf+3wf+V+CfAVeAEviPfo/7/q+7Nl0Bfgn4R/SSpT09PT1vKERVX+829PT09PT8MUBEfhD4XlX9pte7LT09PT09rw69Z6Cnp6en52URkV0R+cauVsETRG/Dz77e7erp6enpefV4zRcDImJF5BMi8gvd/y+LyMdE5Asi8lMiknavPyQiHxaRT4vIR+7Fv3bvXRSRX+yK3vyOiFx6rdvd09PT00MK/D1iKNIvAz8P/A+va4t6enp6el5VXvMwIRH5K8DXARNV/U4R+WngZ1T1H4rI/wh8SlX/roj8H8AvqOpPiMgHgH9HVf9Ct4+PAH9TVT/UJcAFVV2+pg3v6enp6enp6enpeYPzmnoGOuv+nyImyCEiAnyAmIQG8BPAPc3tp4EPd3//CvDd3XeeBpyqfghAVef9QqCnp6enp6enp6fnleO++kdeET8K/DVg3P1/Azh8QNLuKnCu+/tTwJ8F/jvgzwBjEdkAHgcOReRngMtERYsfVlX/4IFE5C8Df7n777sABnYTg6HFU+uCkaxRUVH5AzbcLse6IGiDk4yhFCy0pAlLRmbG0Bn22xVNWDI2MwBCt/NAoNQ5ucS6PKWekMmIVTgkMUMgkFKQGUMVAis9ZmLWWOqKgRSchGO81qyZTZaU1GHOzG6y1JpGlyjKQKZ4PAmORASAhVY4EjJjWIYGQVAUh6OhIdBS+wVTu8mKJSMZxnMDLLWhpcJrw1CmODEsdMnUDDkOSywJFsNK5xQyIqAo0WtkMDgMHqWloaVhLEMyKxy3LUrAYLFI95mWnJQFJ+QMMQgBxeNxOAKKw6AoDS25JMx1yYABLQEhllK9d/x7x1YCDTWCQQmMZIBXxaNkYmhVu9ZVpORYLKkRVKHVuLeBNYhA5RUnQquKFaEKAU8gE8s9X5kBVtqSiUO612oNGIT1VDioFSOCFahD3L8TQQDf7VcVEhtfa1Upg8diyEz8/aFrW2qEtutgLfEYVgQDVOrJjUUVRGAV4tnIxREUQnfOM5J4LoyhDJ5UzOlvaTX+XgWsgCochiOCNmwnW1RemevRaZ+uWOFI2UpS9poWg2HkLGgcB0GVOijzsM/YrDNwhr32hJGMONETpmZ82vdWwSMIJQtSCnJxWBGWoSUTS2EF053gOoARyI0SgJPmfvuP/a2uZ8CZ9CypUY4b5cjvkdohIxlQWKEK8bya7rpME8O8jef43nVZeI/prurIRZuI13jdvHLaN+jOVxviua+1xWK76wOVBgpj8d1njcA81AwlpdaAAonct7n47lo/SBXuf85w//yari9pdx5jW4RVaEnEYgAjctofMrGnx0iMEPTe8QxtUJD4u0LXVgWcicc48TUpCSd6SCFj2u7es9AjhrJ2et5Dd5yFlmRkNDQMJGWhNRZLINB2408weDwpjoZ4u866R44Ip+fs3v1gSRnbT0PB8PRYAJW2KFCIo+76MsCya4d0+1mEQ5wpAGVmhxz6FY4knjsMprtntoR4x3vgUhgBQahDHH/OxHPlFRpaBINFMCI4iX2p0hZBsJjT8W4knlfVeNbujUXo7ifdPdB247HS9nQsG4njPV5PB90+AkrS9cl79/3AvX4a+09uTDeGlICSm/vj3wdwJvaX2iuZldgnumsRuuPY7u+VNqf93CB4AjU1rVakUiDdubQYEhPHshJISTDy4HgOCNL1u3geM3HUGkgkjsB7fXylDQNJ0O5aNEHxBFKxDzwTYr+5d9l89zuDQqktCfZ0nAjxNcGcPh+sCJW2gJCKJTFCE+L+mq5N967J0t+53zdMTgglL8VIhqJYk1IwZBEOY5/WBmcKChlTsqTxC+DBKYvDiCVohZEMEYOTHEdCQxnPAYaCghUr6jBnamIJkoY4fcrE0ahiTkdndw0RGuL9zXXn+EQX+FAR9MVCYEYyMjNmbFNKH7Bdv753/0u787PghKCeEKoHjvZicrtOwAOKI6MMx1iTENQDgg+vqQ13T1VfcY2W14pv//Z36927Ry/73sc//vn/R1X/5B9yk76C12wxICLfCdxW1Y+LyDffe/llPnqvZ/1V4O+IyPcTJfCuEQvjOOD9wDuB54GfAr4f+J9ftBPVHwN+rDu2guOp8Z9loAMOzD7P17/Je5Pv4svmS3xh/2f5rs0f4MPVr3FSX2cze5z3Jm/l15vPcXX1m7w3+3N8/caAnzr4DDdWn+Kbi38LgGWIg3CpFZ8N/4InzfsIBD7rf5VH3J/g04uf5/zo3bRUPBzewsODEV9aHvOZ8Ct8a/ad/KvwO3yteZpfqT/E0ep5Pjj5S3xKP8tzJx/lT87+PT7dPMe15pN4bXmn+3YOzRHndJutPAXg16svsB12eGQw4ePlC2Sa00jNpq5zQ24yZ4+rJx/j/eN/l0/zCd6XfD2qkFrh09V1bumXOKlv8J7ku1hPMn7Df4pvH76LX1p+mrWwzZqO+ZT+M94u/xorahqJM7GBFqy7nBPfcFNuc8h1vjn9Bi6PLR++s08pK0Y6ZGxyTkLJXXOXx80Ffs3/c57SdzMwCcvQcCTHnGGdpTasu5w2KNd0j6fSHT7afIJ3yNew75dYLB5P3d30tu2YQ7+ikpqbcoVMxlR6wvvTr+OgbjgJJZeLCQd1w9Wwxy2+xHmeZMqIi4OcOigHVUulnneuF6RGuHLiWUsNe6VnPbd8+WTFsZZczqY03SSlsIbfKe9wOdnASnzAvFAuGEjC9zyU8rMvtGTGME0t15YVDYGZS3FGWLSeobPUXjk/chjgsFY+tzxkKgUXR/H3l61yp664MMjZr+Lv3W9LBpIwco6Bs3xpdcTToymVh8zCp+f7ePE8kW2yaD0L37LHAZftNkvfcmmU8/mTBeeKgtorzgh3q5r1NKVRZZwY2gD/1+IXOCmv8+fP/gBfPm745+0v8pR8IwBX5DPM5AI/eO4h/sHVOxSa8b7NtThR8MqqVZ5flPxq+dO8v/he3rGe8/fvfoT3J+/jV+tf4TsGHwTiQ/2ZxSEOw+f4Dc7LW3ky3WaUGj51cpdH8xlPrRmG3Z3o+QUMnfDYqKUMwi/fiNfisKn5vw//29MF4vft/gAPj5VfvNbwT0/+HmfH7+G97l28fd3yxZN4XnMnvLAs+Y5zBR+91XJp7DiolEkqfPzghIHESeJ7tnIAjmpYtMpB5dnMHXtli4iwlhrulC2JMTzX7LPOmNxaxonludWCJ8djFk1AFQon/NrqCu/KLnFttaIlsJ0Up/epk7bh/CA/vekJ8KXFAo9nJx1RWMOy9Sy9Z+iiIaDpHsqqMM0Mnz4+ZDcZMXCWYSL81vERLYHL2RQROG5atvOE0itHdcuFUcqtZYsR2MwdyzYevQ3KZhEXIL96dJ2H7Ba/XP48b3PfyoHZZyec4dfbf8J7ku/Ea1yprqi4nK3x8fbzXAqXuC63eFf2EL9ZXWEcpizNgjt6hYs8TaYph+aIS7LDtbAPwCW7CUBuDcdNdz8NDWsu4zP6hXgd/DXeyntZUHIpXYv9sdmnxfOWfJvrZcnMpYgIn/Sf55FwGSNCGVp+rf4ZzuRvJdDwPWvv5mePfotNvwvARAYMjKPRwN0wZ8dOGCVxkQ3x2lkjXF/UpMZwZuCYN4Hj2nMjHJJrzsikDKxlM3cc14Ev1ndJNGHdDpgkjlUbGCaGzdxQ+7iwe+Z4zoUi1pb77fI2l+wmjQbGzlGHwLPtPo+mG5Q+kFvDleoQL57LyQa+m9ivfMt2nnFQtViJxpVlaJm5lL2mJKA8OhxhBZ5flKy05dHhiG6+z2HdspE5honw/Lzh0ijhbtVN1A0smoBXZZJalm3gt5trrIUpQ8nIreW4rXnOXmG/ucJZ9zYyzSk0Z2YGnCkSPrG8RSUlD8tZMmMYJXFS/uxyQSKWjTRl1QZuhEMeyzZ4oVxwJh2QiGBNXIB8ur7KO7MLtCGO3ZurmqOw4qFsgjNxkdYG5aRtSLsF+DzUPDocUbbKZ+vb7Eg03M3SBCvCZ8s9Mk25XEzYq2rWkoQv1nex6jifTtgdWK4vWlJjuF4tOZcPqHzgy+0ev3n446fjdlQ8wvHic7yUIr+ADzVr+UO8lffya/XPxHFS3WA2ehvvMN/EZ+WTXD/+Dbw/Pv2ec2tkyRqL1bMM8odIbMFm+jjb/hwvmM+hBDIZ8Tae4jM8w/MnH+UDk78EwHUfFxyPphvcqksKcVSdbTSgjEzCbT+nIGU9ycis4SP1v+SgvMJ89eUXtX+QP8Qj+fv5lslFnjlasZakHDY1W2nGfl1zdpBxp2z4Nf8RVs0+89WXUA28HA9PvoMVx3gatvUSz1QfYpKdo/LHCJa7J5982e+9OrTPffXPvH7c3TviYx/7uy/7nks+uPmH3JyX5bUME/pG4N8QkWeBf0gMD/pRYE1E7i1CzhOrY6Kq11X131TVdwJ/vXvtiOg9+ISqfrnzKPwc8LVf7eDjwWOMdczHlj/JRtggMQXbWcYT+hiJWwdgIDM2s8fZ8uc4NzSkWrCeP8LAOO6UgZGusZZdZJI4JoljM8nYTDJ23ZjCrmEQGmk4l7yDh90m7xj+GXJGFDLl6fGYtVQ4kwx5wryfG82cRDOqEHiP/QBZMuXI10zDJudH70YVch2wk7yFp5NvYWxySllwm8No/VVYD9tYLImBSZgw0gEtLQ7hMbnApl4kT9axIozYwHbWs1UbCARymQBwLAtEhJaKNii1Lnk83SIVyxn7BGObEghUUlJJSSklmTFsJhmHXKfVkoM6LhTm5oRWWlZSMXaOscnZCWdY+JYNucRclhyFFQ0ttdQYESYmY+Xb7vtHWAOKjw9IkzO1GQmOtNsWviHB0eJptSLgmbKDarSiJThWPrDvlwiG3EwRNZwrcu5WLamJD08DPDIKpCY+IXMXrUyVV25zwERyUhsnf2upwasSCNSdxcQIHJkjbnPI9dKQiGEzdyRGuDjKMQhbRbR6W5FonSVOnE+aOAk1CIvOOrNftYjAWhIXEG1Q2qBsJwXjJEFEmKTCQDIOqmgtFBFGUuBpOW5adoqE3FjWWeNWO+dIVwzjHJe7VXNqJU6MOV3kVF5xJlqvjIkTZCvCst47tQQ+qV+Lw3G7Mox0wNl0FC11qiwaZdlGy+SqfAGvgdwqdZiz31SkZsS88UxSYb9qKWXFQlbsmidZ0zGL1rO3ajk0e4yTaNXTbhs64W6lXFtZlj56cfaaikTs6UIA4MbSc1gLN/UQwVCGYyap4XYJqRFO2pbKK0ut+OIxHLXNqedllsbrWKunVk9uwatwexXYzA0iQmphq3DUPrBs4+8+U1gaGsZJwq12zqIJOOJk+qCO53qYCOd0l+3CMDBJ9CqJdBMYw+VRwd2qpQlKE5RxIqyoohW+bXEmWpVzY5kkBmugCbH/FU7IbXzgAwyTuEAIKBkJw0S4PLZkxlA4YZIa7oYFAwfWCKkxBCB3Qu6EpffUnbFynTWO25oiWWdqCsZhysXBAINhK804mw3YTHIuJFPODy1P8gg7ecZj5hxelV3doSDjkuwwlR0qqVjICqeOJgQu2g0u2g1mmWWUWHInrGcJx6FizWWc+AarjnGYsWUeZScrmMiA8yPLem7ZlAmN1ASFnSxnM3ecG1jW/TaXRjlrSUJLoEjWuRQe41x4jLMFTMI6ExkwkQFjm1A4w8BahuScHyYYgZO2pXASr0UbWGnLwjds5cKjE8MktXzDdItSSjazlFlmOa4Dw0QYaBE9cqrkVhglthsn0HR9eiuNi/LaK0dmj0lqGTsX7y8KU0as2sB65jisG5ZmQSM1Btgs4qNyLUlJjbAMDVaEgbUkGFJjSMTiMFReKZxQqee2uUlhpfN0KdtFwnETur6uTFO4XpbUIXDSLQREondynBgMhpv2OvucsPAtu3lBqxWKp6XinFlnILE+XmqFc2adtbB2eg+8d9wLxQDfeVMTI+Sak1khE8dJ0zBJDUXnmZuFGbfLisIJZavc1AMqqWlUSQyknaf9sUlBHeLzYtMVLNuASLSk58aSG8s4MTgDmaYMJGV3YBi7uBh6NN3gcjZFVRk66ca7sJnkbOSxLY3UL5pP5C4uSkW+cso0zs4CdJ6OuKl6yvaIpVa0WmJN+qLvhLBimJ6Jz+f6FlV7gsGSkWBJOCiv4LVBBOb+NmuDR2iDcqddMGXEQhZxgaQNrQYsgkWY64oytDgMc1nSdh7cKszJ3OQr2l41h1xtP8WiiYvO2ofT59Et9qm8kohhUcdi5cP8EgDGfGVtRIPlUX2KLb2Iw1I1hzRhRdkcMXAbX/H5NxcKbfvy2++CiFwQkV/pxHN+W0T+4+71dRH5UCfE8yGRbhX8CnjNFgOq+iOqel5VLwHfC/yyqn4fMR/gz3Uf+4tEdQpEZFPuj7QfIRbKAfgNYCYi91xAHwB+57Vqd09PT09PT09PT8+rgip4//Lb704L/JCqPgV8A/AfdHm0Pwx8WFUfI+ba/vArbeLrUWfgPwP+ioh8kZhDcC/c55uBz4nI54EzwN8E6HID/irwYRH5DNGz/uMv3elLSWzOQBI+OPz+GIMtjoETtvOUNJkwcMLD4RKpFizNgmUbLQu7+iiJEQ4qzyiMuKBPM28888bz2NTx2NQxSS1lOMYgnJgDxmHKJLXsm5sogXGYMUkhszFO0mBYtwMu6kWGzjKwlqANF4qCRmoGTJllFhcjUjlvZ0wSxwV/kYfdJrPMMMsMA8lYcxmZFRJcjAnE0aJUwbOmY9bzR9jKE87pOY6b6FJuVXlHdh4l0PoVm0wYOsOyvcssE7b0IovWc2mU00hFo4EUxwHXOeA664xjXCmwznmc5Aydw4qyEdbZCOvsmjWcEWZptNDNtUS67rVph5xPx7wre4hKPcvQkIglt4Zch2zmhm29RCKGZ7lGo4Gb5hZjkzM2OS2B3byg0JxaV2yEMwQCJ210kx/KCRuZpcUz1IJal5RmxaoNrKWOzTzGtz40KrACm5lyeWyZpSAibOWGTWasJdF640yMF75nIStDe2phvyRnGOmQ1ESL2DCBSUoX662MExg4YXcQrZC5NWRW2MwNk0SYmQH75oChg43MMUkNiQjHtT897j3X/lpqWLYxLjloDFNKBBIMQQLbecIogZ0iYeZSZmbAhhliBbbSnEcn0XpjJVqtJkm0Ym/lhlESvUaDtAuBMsJG8RhTUzA1BdfNdQZhyLnCM7UZi9azkUHpofTKovXs5jnGDtjMMq4v4YJ9OzOXMmRG2sUvl95z0Wzx1vwMF9gmEcONcMj5kWM77GAFnp0rIjF2GWLs/iRRVm30am0mGUdh9aLxXYXAohU2idYuIwnOCE2AZ+clQ2epfOBsOj71vojA3aplr4Ij7rCeZKwnGWuJsp0HLowsW5nig7JbwLkBzEPDXlWxnUcr8kiH3KlXXEwnbOSW88WA1MLYOVIr+ABjm5CZ6B3azXPOFJbNLKNwwu1Vy7lBwjQ1TNPo+ZjIgIlLsSLsFIa11LLwDaWPluPEGBITw1hKDzMzQESYpTHEYyQZuTimqXBh4JmmlqETdguYSkHZQiKCCMxSYTOLW+k9VuJ96qFBgRXDjjxOUKWRhtorm9njDJxhmhm2ChfDaoD3bKUkRpgkjllmuFDEXBCviiXhLclZhlqwKxvsFBlbuWMrdxzVvvNKxTCl89mQRgO7ec6T5hIjHbKjMYxs6pIu/wZ2ipRJmLCWGo7q6EGZpMLFdI1RApuF4W2TMWO7QyaWSioahfNmk400ZSNNsUY4P4yW+3NFQeFglBiWoWWcxHObd+fiTJ6znQWGDh4e339MXlkdc3vVMkyEUSJ4PNJ13HkTw1hya1hLhdTczxHJrCGzhofDI1iJ3plhEvfrEKZpzBnYyFLWwhSrjs3ccm4Aa6lj0XqaABtpTm4NJ22LkejhOWLO0CanYVe5OM6Gs3iNvye3wkYmnCksyxZ2B2l3j8gofcBAd6+K+2sCDMKQXIcMtGAtSVlLDW/jbaRmFGPwjWFgHLmN95Tb/oSEeP3bLmcnaAw/2skKhomwnjseHoyYZTFufyNLaYIysDGcMBFLrfF3elUumA0STZgkhrVMyGzMv6hD/GwmcZx4hUXrmTJi6VuWvuWw9kxTYcsNu/sDTFJDaoTNwrCeGx4aO1KjDJ1hr2xwJl6zKgRGYcyDHK3uRaG8eMo0TnfxGr2hhXWI2G5LyN2UqRSc42mmxaUXfU9DjQ/RQ7w2eCze0/Sky61raPySVAaowpO8Bysxz2Q3iTldhQ6oQ2AoGYm536YtM2aSpDxnPkeuOXUIjBPDI7yLzH6lZ6DIthAxjBPhbJ5zYZRQek8blIEOGCaGRgNPZh8kd1Ma//8f9z8L65ywoJWWXGPOUNkcohoYET0DrvOwvOlQ/kCeAVW9oar/qvv7BHiGmGf73UQBHnixEM8fmNc6gRgAVf0I8JHu7y8D736Zz/wj7qsMvfS9DwFf89q1sKenp6enp6enp+dVRvV3m/hvishvPvD/H+tyYF9EV1/rncDHgDOqeiPuWm+IyPYrbeIbtgJx2cTM7dRYCqLF90xhSK2QuTF5zG9iFjbxXaKqwZBpyo1mzs7AMZKMjJRlaFmGlu08sJ0HmqCkZsSGG3Dkr+HFM0qEsa7TSkOiCUMHT05i0t5TwzUG1nJ5VLBdWJbeczF/N7kVTrjLdtim9MpAC+bcZeEb1lJLQ3tflULBIJ2lOSbyXRoOOMcWCYbEGCoaLAnXlxW1Ngyd5Zn6JgahcIa5v8254bvYzjM2c6Gwa9FSwoyxc9xYNkzDBpPEUdMy4ywzzuJRjpsWA2zrJrlMsAI3VmDFMDIpXpUXygVGospBKSuUwNP5FrPMcWnsGHfW6PUkIzXR0ljKomvDhIAy0BGzNOES5wiq0UpJG+PecTzNe7ktVyllztBZWlV2ZEZq4esmG1RSRw8ILW9ftzGedRBoNVB7pfSdMlOrXF1Ey1nllQNOolJPG05j970qVm1U79BoQY0KP8JmGmJC3CKwbGHRBpZaUfrobUgM5BZKH3hh3qAoZZfM67o1uAK1jwnEqYmxzAMbrV1NCN3x4Gw26DwTkBiYJglLOeGo9hw38MKiYt7GBOmhi+0tnGHRxONtF1FdaC2LsbH7lZIaGLotyuaIVatdjkTDMsSt0CEzM2Dpo1pIagwHNeyXMfB+6Cy/U95BNcazT1J4zO6w9J5LevE0KXA9jWMvd9IposT4780MNtyAxMA3bd9PSNvJ49/rqefCwHN2mCACC3mxZyDmFyiZsYg4XBe/vGiVI11hJVpjJ4mJHtpwXyVoLRUuhIdZzx3rucOIMksC0yR6KP7EGUdi4KCO8elWotX0oAqcSYZMbRYViZoY82/gNE+kDsqzfo/9Ku5rnAiDzuSSGKHRgO2uY2Ki1XtgXBdzbtmvlJMmkIjloZGlDjHXpeyStletchJKTpqGxCgDB2fynH1OGDoY2sCqjX2l9FHdazOH/bpmkkYFq1bjlhmLVzhulIET3rpWMA1TACqJyilH7TU2czlt692qwUnMXRDibziulUUbONIVk8SxqzvRS2Zy5qHGSrTiT1Kh9IE2wM1VtIqetC3DLkkeYGIyvMaxFWPP4faqIbPC2XTMSaOnXqcvHXsMcLboxkUqKJ7COjLNuLaEzETvXG4N5wZRPagKnsLdV9rJxBKInqnUCIUVLo4MCy/crYSrC+XG0hNQziRDpPOmlB5WUnHEnNREy3/hhKGLsffLLhn9qG5Pr3cmMem7sPE+NExizH/lQ0xgFiGVhEwzAnB7FT17RZcsDjFBPKh2+QvClFGMye+ibEfOMZclkzT2m9LH/JSjOjArQju9AAAgAElEQVRO4rVLTHyeDF1MxN3MDas2cFR5Fm1g143JNOeu2eewqblder7AFRbNHiXzU+WZzBoO64DB0NASUCofrfCTNFqV79YVJ03c93HtWXQKYQ+NYv9rQrwPT21MeB10XpOhszTSsGqVK8ctx3W4ny/j4gN81QkTrmdxkEUlI8Er7JUB03m0vSrPLkr2Ss+qjXliZcvpPMAZ4aCuTxXH7imNWRs9C85GkQFjBi+6D5XtYaepZLjVzkntkNQOGebnCdqy0IrH0y2m7tyLvhcViO7H3asGWq2oqDmur+JsTqoFR75iajMEy2aWsvSe7SxjoAVDZ6i7xOHcWnJrmSSOoTO8lbejhNPxl+IYmq+M20/tkMLOmGV06mNxX1FYQBh052ekQzIzOs19UI1qhg+S4LgtV4H7ikeJLciTKUd6k2FxCWdffP7ePCii4WU3ohLS1z2wvdxCYAT8n8B/oqrHL33/1eANuxiomsPTv1sCI7vNyscbydRdILPCoS6ZSsElzpFbuOo/w565xaE55MIw3mhu2KtcGORcGOQcN8JxI2RWGJo4aTaSUEnJYRXlHY/8dbx4Thq4XVmO2oZPLG8wTAzPz0tyC+cGKWOdRQlBGioaQpdo5shITSePhuVmteKkiQmoc40P6MwIO3YSJ9FZygty83SSuqUXWE/TLmTFkGpG0iWnHpdXubb4OJM0StpNZIeDSrkutzhsGrYL1y1kDF48meZkmrOdZewWKZu5ZWwTNv0uuY0Pj1obKo0yZpeKEYUzNOo5wzq5xsneYd2S25hwOnNpl9QU3dPbfpeDWrnNIWtpN0lWYlJsmrKepqcJeptJTiKWITNW4SCGafmGRgPHdUzQfbrYxGtDqilVgP2y5bAWxknCqg14hTuVcLdUUktM9HTCBmMO64bMGo7rEBMEnTCRAbX6U8nJ3BouFAOqEB+ks8xQh3gjdRjmjTJ0cGsZJyqJMewOorJFe8/9zTZNiHKVuRUujwrGSVSNaVQZuygfu53HBWxuDduFOw2DKX2IIW7GYAUujnJ895AsfWDllb2yOT2Xi1bJjeXq3JMYicnWldJqRVnf4qPNJ5hlsU+fKwrOFUWXiG25W0XZ1RvtCYd1VLP5cnkUQ+5kijUFmYVFA49NE9aShKemRQxJEjhsGs4OE9a6/Lm4YHHR5e89VYC1tOWwhsMacquoKrkNbKQNk0TYKSyJJtzXHYDP6pfZ71TyVFuCxrCW1AojiYmARuCg8twuPZuFIzWQWcNaojFhtwksmkAThKWPqiaZURZtlDQ9rPQ0FMZrnLwctfG87tc108xw0ihLHycTkzQmI+7IjL2ypfSewzpQejpVL9jKY3b3dh632sdJ6EaWxGRq4PLYcmmcUgeN8qUhkBih9MpGLjGUK0k4eCDH8aFknSsnyvUyhu2sp8pvH9SsJSlDFx/wx3VcaPnuoW+7Sf04gVsrj1cYmZSGQKopn2yexUrC1Xmg6dZrAxsnjzdX8dxeW1ZsF8IXm1vMzcmp0aL2ytDF6xXVvOI2dJajuuXiKO8Wh1H29OnRlNLHEMIDc8i11QpV+OJxzZVwizYoi7aNISjExc6z5TEnbcuzi9i2lVd29HKU/ZSWW0vPUdtQ+kDpQ6eaE8fkqg2kXTio18BBFdjIhEWX7F8HZdnen0yrajRY6P2JZ2JggzFW7akCzryJyazLVlnPhPPDOG7vsdKWRaOni+XCGQpnuz4Q+xDAROLkM3cxPGwji6pHTQhs5lG+cyMXpkkM9ylcVPBJTTRGnLczmgBDZxg6Q+lhM4+iCFfnLXWIsp9GYJrG581BW1M4w2ZuY0iVnTELMzbSlDOF5Ul5mKfSDzBlC2disnTlAxu5YSQ5I8kIndFi0UShgZhUG5OHN3PL0reUPhoFri4Ca6mw8sosk9Mk90nKaRjjjPFpSNU0s1woCtIuyX6SONZdHp+DuXAmzU8NSEMXDQFNUDbSFK8xVPL8yDJN41jyGsMeD6qW3MaFy7JVytDGUDzkVDmnaWN4THiJPGbZHlG2h5ThmIKUiTvLxJ3FmRQjjgvZmOeqY4L6r0i6jRKtQtUeY4wjkQGX0jWsyVjPH2HOXZ6ajGJosZlRh/vSnxVx8Fc0p6pUdYiGhlkmUYkMx/lsyNAJC1nRvEx5ptovyGRE5YWjOooupEbYWwVaAlWIYaipJBRm9kACtUFM7KPWTrB2wtRmvF3eSqIpG2bIKN+l9gtUozKSNRmu+86bDgVa//LbV0FEEuJC4H9X1Z/pXr4lIrvd+7vA7VfaxDfsYqCnp6enp6enp6fndeVemNDvX01IiHm1z6jq337grX9MFOCBB4R4Xglv2MWA98ccaQwtUAKNLhFiWEbBhONGUQn4rvjLUa3kdsod/8Uoq7aK4S6bfofjOro3b67g5gpOmsBBJ2s7lR0yzTmoG2pZMTJbNFJzUCknjTB1CefNJm2AWqOL9IVFxQv8FqrKiE2uyKeZN57r9QkNK26FI7zGgjsG4epqydXVEi8xXOaoVvb9ksJFl/GCA7byaAmYyxF36oqqk0abyICr9QknTaBIZmwUj3JcK8d1LFuzaAPrYcZRWHFYB6ZSxMIlGgsIBQJ7VcVaFi2nBqE0K26uKlIjDCRlO8toNbBsPas2RGtFkjDSITdWNV6Vu1U89zsDx3rmmGUxFGM3GTF04LDcKWtO5IBbdclm4U4t5fek+ZyRGEIgxxRmxt26YmwTdvKMRRt45rBm0QYe03cA8Jn9lqX33FpFi1oTlKUXri2jhb4JMcRh4GIhn4VWZPZ+AnEVYGgdG2neFRS6Z32PViVrojXyXtGxfXPAmSJapNdzS6uxVkFuY0hLICYD5jYmBrdd6IrqvQJbDSdNw0FbxwJXQbCimK7GwTiJFrMjH5O8ATITQ5uOmNOo58TX1D56MJoQwxCaEAvqDBPD+aHBB+W49uRmgkjGuu5SepiGTW6XFbfLioUc0WjgxjKwDC3H5og2KJdGMSF8M4+F70b5LnfLaFU+aZQn16J1uw7K3TJwEJanlujcxKS/4yb2zSeneXTbe8tBHcNyjhvDQeXJTaAOhuNG2R3AO8cbWDs6Hd97/ss8O29icrc/IZHofh462M1zcksnx2m4U6+4uqh4ZBTDYe5UQktg4ISBExY+hmPdKeGkFQ5rTpOqrcBmbjnpTONjm1AFz5GuTsPJUgMrH0hN7OP3NL8bYvJeYWN4lpXo6Vk0se81AUYJpwWsMhslFY876dZVGxMjY6E0eGQSC7QVzkYPXKCzusZzMkyEvSqe+9Qoe37B8/UhB3WUls2snIZlNAHutIvTZN5zA8vVeXvqYTxvNnlEzjO15yhcDIk6qnw3Bolt8w1HuiK3wntGZ9kKUSv/iDlL37KWGkopGTrD9WXF9WXVXbsFPigHdc3CR8nVG8uGhVYsusJjG2mO6xJwj7hD5aNXYtF6XCfz+1A24SisGLkYsDBJoKFh3rbclCud51U5rBsO64bbqzjOcmvxIVr279QVK215eBy9KRATm6M3RE4L9DkjHOmKQCxQtWyVjQwmScqW6ZLU02jpP66j5X/VQhXi94+bwHETOOA4Jsh2x4d4j5ikMYRp4OL9YJKk7JWeLx7FMBmInqWFb1m0gYG1bOfgpLsPtTEEaJLEe93St523NAocQEyivXISJTkXbZTqTE30ZtxYekYmYbuI/y9sDBOpqFm0nsrHsMlGaowaVr6Nz4QuedpAV1wsJvvekxZNrZyGstSdMkITlD3Zj7LJLoZMhe5eOUoNGxmd9yKQG0sb4KSJntZVG8PgjuqW/bpmK3e8Zc2cFqHbzjO286zzunDan4XOqxVg3twrLqfM266YoFcqGq4tPVZMV8hNH7Dmh5f8G0nskKo5pDAzzhUFB/UVDuorHC2/CMAoNXhpeUSfYGP0ttPvCYKRBERwJmOYnmHIjNIHqvaYveXnaHTJXulRhYv+YVZt4Fm9yW8317hpnuW4CVgspQ/M0oRZmvDENHqBfFCsmO5ZBl5a3i7veJF3wtohw2STM/4CuY33rTbALDOUPtBIE0OMjHDCgrP+Apkbn7bfmlg/RbVBNXroy64WU0DZSB+laed4bXGSMV89/7Lypm8OFHz78tvvzjcCfwH4gIh8stu+A/hvgG8TkS8A39b9/xXxhl0MiDiOzAFZF19ahTmlh72y4Xr9qdMiR7fl7mm8772M962wwe1VjAGfSsFBW3PQ1hzVgaM6UHrPwG6wbD1jnVFJVC9JtSDQ8IjZYS0T1lPlWnNCHaKCRiKGlVdGzlH7BeuZISFlSy4zSizrdoBguJysx7hTlLFNWXNRRWidMZ+srpJaGErGqo2TyylbVB7OFwOWHJyq4lQ+TowOzWEc1G5Cq3GyV3YhU7kVxibnUj6h9J5SW15YlmzbMY6ocJQbx8WBUvr4sDNqcBJjyROx3K1qRi66wwsXXcbjLhZ2M0vZ6pRYYpjNPbUdQxXoCnSBqGFgHWthk7FNqH2MlTbAdh5jeldt4Jp9gTIcMdAJS40LjePaM3SGcRK12c8kQ6Y64fzIsVOkrLxy1R8A8cE8TqDyAStwWAdurmAtTbiQjblbeozEB+cjnaDEZm6xIlwexQfOvfhz6aqUqsLuwJJpzqKrdDtO4PFJdJm3GuO3L49gmpquv8WHeOmVUSIMXWzDWprEBZcPTBJlmsRwolglUziTK+suZ0F5Gppyp6w5b2ecywdspDnTNLZrLRPOFDFm3opwdmBwonwhXKdwhkrniBhaiTHN1/kcszRllqY8ZR5mYC3HTQwFu6A73C1bSh/D3C4MAgOTsKjukHRhEImJSk1J58bfyg0FMUwlKExSS+Esz8rz7GRxTJwbWJ5butOwmf1aeMZf5dllxu3KdRMTJbdg5L5Wd9kecaM9Zqk1io8KRjZei0kqnDRxrN8r0HRTD7hTCeuZIbd6WuHZijBLAnfrGC52VMfJ7lETlVCgqwrrA1a0q0ORcMaN2B3EOgA3lzEkaNHGmPqBcbH+BIbSK7mN1/jSUE8rvc7buG13XvOhM1xfNBzVbbdAjeo/hz7mP1gjTJI4yd/OYzG7cQJrqfLQSLhbl2QGNrPYp07aGE50MV0jMTDLbKemxv26JXZA6eHi8H79hoVv2CPeNw/9iuNwg6M6qovEGHFhlsKNZYsVw/l0wiSJeQ4bac6+X7KQBUuNoY+VVCzawDRJmCYJW4XlyeGUy2PptPMt08zwZBdHds5N2QgzTpqG7TyqNG3redqgHLQ1l8dJVHtxccIxN3OuL6PqT2Lgst2m1JZMxqylhvUkwxOrlOcujrPax1CekVPWk4yRSUkMnC1aSh+4Wa06I0K8/oWLRQQHkrFdJIwTYdnG+8eq9VHnXeJ5sRJrTmRGOKwD8yaQWkPRbWs67mLiYz99anq/0vp+Fcd4bmLNCdspbJVe70+k1Z+qEzUh3kPuVg1pV1ndSZz05tYyyx4IT2rjvWSSGNZSFysCE+sSvG3dMnTxvrRXKl+7EQvC1SGwNAsM0hXiS7DqOCeb7BY5qzb2iYvDqO4zco7C2Vi9tlsoD1zUu29CzJ/wKPMmLg5i/kK8l14cKsvWxyKMJXz9lmPZVQmfN3FCXHplmtnu+Q5bedotygJn8nhN96qavaomd8JGBhdHjtwJxw3M25bPHpWkNhZvFOI4GFjLmYFj3Q7iAlZrmm7Sfz/G3XTPjxcvBqw4VBsKJpwpDFV7QtWeMBs+FWv2JDDSAYU4cjs9/Z6iHNbPP7BfT8Dz9CwlsQXWpOzwGE+tRZWyNRcn8YGodLTGGTZzS0VNbg03q5KbVVxIXxpFpbtjXTJOhK0crMZaSaNO1UjEMM4vUsiMUlbcWkVjDRCVsKwQCGxk8NAIcs1ZyIrcRjn7LD3DbBhVkGbDJ5gNn2DoYvGzhRyxnacIho3hE4zSbZ7Sx8nTLZSvHhbzhkT1DxQmpKr/QlVFVb9GVd/Rbf9UVe+q6gdV9bHu3/1X2sQ/FDWhnp6enp6enp6enjcdCvJVQoJeb96wiwERyzhM2Rk7rh0FrCRkNiYw7qZvIzFRhWEeHFsDR+EgpWBgNzifDRgmwtlOa/iwC2s4U8RVvJAwrGZk1mAbS5AYDvBWvcBv+GOe9XucDzs0CqWseMd4hio8vVaQW6EJyq5/C2upnq70x4mgOFyVddYgeGhQcG1Z8tQ0uuP+yckXeEIfOVWUubFsmGVROWPeRIv215p30oRY8fHc0PC5wwaDYeAMaV2waO+QdBrnrsqYpEITUuZNVKIZuwH7dc3QWaZ1DMsIxDAFH5TKB1ayILDBcR2rdY5tEi0sXSXJC4OcNsDIJNQhMHBR97ywwryJFq6gUfN8v4zWtEvpGl6VS2nUIR4lUb0F4PmFZytPkMSwuzjPXGZUlAwkjVWAuyqdBuGzJ3PWXc4jw1gLIFrXhEIzAjFpeJrE6rJrqZBZS9nGqpuFE67OA3mn9BE0qlYYoqW7azqFMwQEiCEiAxfDLi7ZTbbzmHx6r7JrboXjOobXnDSwngnLNrrnp6l03p34Xm7j+bs0zGOSnYn9YJwIgfhb7lTC2aHDzyckhk4jP2OcxOTHgYvqSLPMsmhiKMMwgcW8pQkpRoSHZZdRYijnhwyyM7wtOc+ZHC7yNBud5W2vhAsjy6KFRMbcrSs2cseyjb+7VWJV7uGTTFLTVTaFpb9fJ2HRKpeHA2ofq7HmNoarXGwuspa2bOdx/8sHVD3mjZJpHhN6JVoO5410ahf3M2bnqy8xSb+bgXEM8ouMdMyqVdQKs0y4tgjk1rCeCc+u4JFkCyWGdWVWGJn09Jj8f+y9SZNtWVbn99vdaW/nfr13f128F20mkJSABApEWUmYSQOZZjJpVAN9COkj6DOUqR3JTAOZlawGZVVCoKIoECRNkpkkGZHxonm9+/P2dqfbe2uwzr2eUAhkpFRZFvgKuxZ+/bkfP/ecffbea61/01/b3ESiFkWSV8vQKyzBwCrGiTh/GyUutYUxGx8ApRRDa8kM3C8TjBby8V6Wcn+g+45YpAoy/vNe+319jQprMAoGzrCXy9gwfXdq3LfijYLnCzgpb+EWsxZyI1CxgzQnt3Jv9nOBCgytZSs1ZDpSdZFJIXCJSU9S1UNHbtQGpiZwJM3P5Ifs5QpuSj7tHFupoQ2wk0mFNQLLvr190dasfMGTkYzdyXLEZV2irDgmH8QpVQ+lA6nIin9HFGWUzFFYUVo6TgdSgdeOn95O2U0Dv7ynaV9voRTsJxlnVWBoLZME7g8MZXXMYaFxWirMTiu+Ph7A9T1+eTfwvWvDqJb2i1Nw00qHKjPSkdzPDWcrmLWKt7VhlCiGrmDWBvZy0ZQZJbDoDFva0YXIlWejaBSI3B9kvFo2tEGe1fNasewie31XrvLS2QMYWalmG6WYtZHHA3rlr0CWaUobmaZOYHxGHIYzK/Afo2TcaiUVft93eD6apDybe+ZtpM0UD4eGl0vpgrRBLvzjIQxc5HOkO3lRx40yXWFgkioyYyndep6yVF3ksT/ksHCkWjq6N80OO7ntRRLChhy9Ptd1rCv4PkSOzISdTGBQB9HSBajm096vROBPTZBn7LRqeThMOa8je5msS+nGq0VhlWLZwbwVyE/pBPY3tJHjUvOsavq/mwBqA4N7NIDGp30XVjGwco8SLU7co6hpQ5B/VymRSOJ2yN0WVf2Szs/kmdE5ofc80TrF92pG47BNBAbpAQDL9i2tq6UD50R9zHZ/kUA8Se5zs/gBrlf0caRcNZED9zXe6qdUarkhgbdBupkP2kM+MU/5iCc4DUu9YNYNGZvbrumyk07gqhvxtvIcFoZ7ekphFZmdcANoPcCanJSCPbbIrBSvC6tIdOSwMKy6KT4qLhvYMhmDmPA69nsgpUm17A++rv99QJ6ll01HEYfS2Q7bOJVyEb7AaMUke8hQ73HBd/i7F/H/jcHYTzS+sjChQf6QLVVy3QQGKiPRA1lggU617KaiShEQhZnHg8gkjBkwZTuViVQjC9cy1ixjzVEuMnZDp7gf7wO9yUcYM3ACkcnjiDxmTFOB6ZzoHVItE97DMrLoIk9GmuN42E+Ou8z1jH9vO3BUGMbs4qMoAjwcKIzSfDQOfDQO/P30AxKtyY0sIL+45yitYkeNOCot9waCx3dak8VM2uYjy0JdycZW73DofooqyKBcqRtqz2bzNnQCe9jNErZSw9g6xtYxSSw3rWLoFJ93F4ziRNSFcs2MBe+NHXu5ZeDECCnRii9Xix7nrtlKZbK+bCKXdcBpaYnPu7gxvVl0Yt4zTg1HpWE7VYwSwygxOCW464i0owHe1cdME9ngaySx2M9vZTibHtbgI5wUcC+VxK40kbTfuIYI55X87FnVbeAU67hqFNNMzn8t1ThONU2IPQ64Y9lFbhp41mNcv1wIdGOUqN7MRxas3cRj+w3nRS1/qwuCQF1f/zU3RTbBiibIhnAng4Ncvh5aUSnJjMZoWQjfVBWLTuBSg7UZUoTjUtSGthKBix3kAjNZm6Mdu2/wOPllKh9oAszVjEUX+5fnoo48Hsr5T1zCfq7ZzeTvn9eyKR7qPXKr2Mlk07zeEI2c4t2RqIgYLdCsgCR5e2nKVWOZd6qHZ4is59hFtlIoYy73SQuMQSnwUTHMbuX5hsW7XDNnmllyt81KrYQPZGWzPErkeawD7Nh8c18rD4mOnPSbdqNh4TVHWcfKKx4PxOwrMaJyYjX0OS5GyTXdL+xGBlKr3hzOC2+ijXC68lzULWWfoImxEVw3iuNCJDAnLjJxkYjaJHIAiw4u6sB1E5m3awMrS4xwVEiSuZ9rjkoxtiqtXNc2RvayyFHW8XIReilQwW0H6PH3cNMqChMpjCQlu1mkjQJhGzjhdKyP+8HEsaXuMU4U7wwV98vIyMHQCt/jqEh5UOQsO8WDQqA6O5nmqLQ8GVl2M7hfZmjgpDSclLKBO8zDJpncShU/v93RBlGAAfiC173iGAQUT8aWaaY5GWgeDQ2HpWyEH5YiibmbBlFjSyXBKCy8U5YMrPBCdjLNTqaZZgLf28/FdM8oNpA2p6G0AddjpD+cGKbpLZTSR1h2wpkorZhzrZXhMiMSppeNQAKdlmTszVKgK6erjvNaXjedQBv3ctjLRcUq0TKGthLZFPsAp37OwCm2U9XLfUIXBdedWy1QUXsLe5SEXJKGJkSumo7CwnYa2U4jVy2s/LoAESmdrDFGwYuV8FbOay8KV0Hm8DZGzroFLxeCpX866/jMn/Jy0aCVYMszK3PBvYGoWC06T2p6zo0SyeWZb3m97Ji3wlW7rIW30HgYOdXLnApsaitxLLtI1if1qdEMnab2kdfLyOtVDwdqa/ZygUo5LUUIH+Gj4ZCPhkOm2S1ESsaWyN++XMjc+2YVWHrYzyKHhWOcKKZpwjSF4yJlmqT4sKL1svG/P5YNL/G2uhtCjQ8190e/hleeZcfGdKzzFaGHxCRac9E2eNrN72qdEqK8T/WA2BcFax9JyFm1FxRxIApcTo5ROsVBnrDjD1iGjsxAS01pDQMnr8orIop7BTwYOgZO9zLXUuxatYImSeyIXfOEBZd0RNJenUnmSLUpfDgdyU1kmlkmzhF6+FSMgb34EICP1R/ysfpDSfRVRhalgJHFnCIO8bHl2tdoNCZ+ZevPf338LWFC/zbj7+iduYu7uIu7uIu7uIu7uIu7+P85In+jctBPOr66nQG3j1Wan99RZNqwFx9SWnh3lPMwvINSotqQIBXtKogyziCOuWkj/+G+EPd2M82v7WzxaztblDZQ2tC31KWNvJ879syAaSqknTwWHLpBrzAjqgonpRD7XqwUO6lUOadJwuuV3IBJGDNNW6kCx22cUkySSBdFPWfsPGPnyYxARDIjrf7MwPtj0fP+fNYwclJp+bQ9wynDyEl7Pok500zhaXGklEYIm6IiIGQm0YyGw0IqTIVlY05UWk0VxGSniDlDRCUoN4otBrQBXi1bPhhFIUg7qdA3IfDOUHG6CkzTgA+RUaI3uuyJlg6H6SsXk0QzbwIxilqH6v9zWnFSQtVFmtiSxpTCGGZd15sKSYXn1UoqvW0MjBPNNJXPP7Ci6nBcOFItROhpKi3ktq8iS5tbqktrNaGTImyq9qtOiKBSZRGVH6d1DxOBh0PLXu44yOU65Saym3Yb4vQk6cgtnNdSRbRazJ40t5W4Kniq4PuqmuJe3jFxoa+wiSLRyEXOKzERkiqt+BLs55oHQ8vISaVdOjSRaSLkW6th23m2k8i1rzFKUcQBNSt0P1ZvON10FoxS3CsVJ3nHbqYZOM39IvD+oCY1kYMskhjNVtghRBnH806Uj84qMfVZG/4c9CRZDVzWt98/XUWGNjJ2ArpSwE+NG0qVspu2bCceH+DLhcCwbjWu4ST5WY5607xl85YHHLCVSsV4KxHo1k6m2UoUe7nFB4H0+BBpgtz79d90KrL0UmUcWM9uJlXXtTFUpmWM7KdSzdTQa6ILFOSqEaO6qzqylQiJ+d1xQqqlOwgCTXtQypvXq8DAymsvDRvN+VGiqTrRZ1900iUZOMNJKdrrKw+HuXQg5i08Kj1jJ51NgPNa8WiwJLMiXrCfW/HKcJGdTAiux3kgMwLLWqsOjWzgSVlz2bRYLSRhBTgdKWPJyMFJHni+FPUXo0Th6agQ+MZ2GqmDYt6pzVjITWQriSgl+vJr5abtVP79JJeqvfgdRI7yvqPjLFthq3/G5N4c5kK0XrRiSrefwbuDmuO8obCR7UQIpC9XmplvGFiBNNVekRuZk1Y+kmmpgBolz9tRHpi3Mh4BtpOOcSKQvGkipoSpEfWg+wPDbm5xPfE/0XCSdyilNsIKe30HL9EyN6/N5XKrOSkdJ6Xj8aCg6GE/mVFsu0BhRW2otDByQnQ+tMN+DpauaYxQdTC2jqKvvKc6MkkEqrhoRTmoMNLlAxlTn83k5SM8LFp2U5hmiuNc/hixRokAACAASURBVH5pYT+D3SxyXBqcijwsfT83BgqV0kaZu2OE99w+D4cJIYoHwsjJPfER9nKBYJX21iBRurNhAyGqfWC/MDwsxYPmOJf7OXJy0llPcp8kMs+tOvGHSPtnse4H++NBwcAJ0TXvO12JFghuG6Rbe5QJ2foWVtcySQ1XvSfNQa767pF8/rUQglZyHnmyzyg9ASBHyL8xdhsjMhA/oy+uf5NWNRQWfN8tyN0WLqaUVlE6MYRb+vPN78XYsqXuoVDctK8wiFFnohUtNUoZdhjx9Ymcu4+R7VTWqKkuOc4zXi8jXnVMEjGkK52itPLcrdfrnUwztL2qk4e6N2PdLT5kPxwx5YQmtj0aQbPfd6ClSxWYJpGDLHBVe67aln31GICD4qcpopCrf8n8Kr9kfpXcKJaxFZ+X1MjYUQ2lmTKxKaXe+Tf2aX/ZuOwrG7GHCf1Vr39H4iubDIzVAQNnuGoUmTE8druMnGzqLPKg7CZifHNVRxovG5Q0JlR9y95o+GLe8bD0PCw9iZbF0ygx+zjMpQ3qtOJtBX8+m/WTgmCA2yAM/T96G0iNyLrdKzynK1FacBq2eoOwlTe8WIhyC8gm7+PrjgeDnJeV42Xl+HJRc7bybCfSKtVEzmvB/B4WjusGvnO95JvDA3Zcyn4qGwdHSqIVu/74ts0HpDiGjt6MS9xUv32xog1ibLaGGfgY+dqooQmRe1lJjFEkPn2kQ+AMA2d4vtRc1oFPruUzjBORD1114vz7fFlROsGoTtNbrOmijWxnYuz0aX3J965X0sbtPMtO2uK7qeBTb/SMSq1YdH5jwNIGkfCrusjLqsLHwO/fnFF5WURGLnAonUuWXvG47Eh0ZCcNgju2kgz4KMosa9Oxi0ZhleDYc6tog0yoe7lm1inuD2SjtpuJckWIsvnbTiJXjeJ1ZUm0QENW3vTQGoEiacVm411agSodFwnHRbJxQ6285qrV7GeBq0ZwzYmOZBb2C8uqg4sGtjPLJIncKyRpaIMkGpVXvK5kgyaSkGpjjnZeR1Zqycezf4bqDdGmnFB72ciPE8urFcw7zbOF38gb+ii4cZDNwo26oguwlwUWrWxM1m7Nu0mvDlLDNJHPtIZBnTeG782uqYJiZDsWXiQ+fVSMnaPymtoLVGDoxE3UqFvMrSPlvFuy6ALW5IycJbPrpE02IdNUYBJrKdg17GMvDdgeDpJoRWllM/Oo36yXJnJcyP1Z9sc7XQWerzTj/nPI55cv3hladjLHNBO+xr2BYSuRBKy0kti/XMGsE3jHk+HtAjjrZOO4l8vn3MsVW6lIwCb973828/15wlVrGNreCAs55qwVXPHPbdUsO8tBrilNYD+Hrb740AbZEJ7Wt39bkslAFRR1EN6D05qLWnxeJ07w3otOEoDMyPWog4yjkYuMnCgwvao051VkP5Nk+9lCkq55E7g/YAOLaoJiO/FctZrtVLObyji/aGQjlxlFqiwXdc8tQpIxEL5HGxUPinZz7beSyCdzy1WrOc7FufkH14FZCzedIdXy/M7bSB0k4Vh5SbbOapl7Kh8ZusizpeCu7xUyT5yU8LjsGCeR94eSlI8TSVJumsjzlSSZVRcZJ5qbVuAVh4WMk51MFHqOS81BLomC6qGLpQlcNZGLVrPs6HkPAuMaOMUkNYycJLUPBkk/RoTrdFHHHh6meLm65S4c5jImB1ZxWDh+YXvJh+PIh+PI44FcQ6tl3Fde+Cq1lyTOqcislXWnCQJRPCwcjwY5T0Yp74wsj0eW/UK4My8XnhDh5SJw1QoX5qqRY1/UagMTGiWax2XJfqHZzfTm2Rg4gf9F4E0FL1eakbvdkLRh/SwYRk4S1Gkm5mPTVMwkXy0lsb1sFJ8v5DlbS7gOHJw3hptW1Ld2Es/jYcZOpjjMkeKdjryu5PrPWjFsdFqkw9sQSe1o42yeIAtIkT9APKD6ecgO2Bt+gxZxLx7afYZ2n1FyQh5L3laRT+YLEq03sCD4EVUipXA656r5EoUWmKNaMUwOaQk8WwpvxShJupsgxn3ndctl05LEXBzae5O3zMBpJQnSy4XwJyrfO9J3gbU0qsGxVCs6OgqVMElEDre0cNXE3hVak2gpSl77hlmoKIIkQiVbtKpF65Tf9b/N7/rfZuUjJ2mJj4G3lShBaTQDdnjV3RDwFHHIj8ZaSeurH3cwobu4i7u4i7u4i7u4i7u4i7+bEfl3auP/V8VXtjMwi6dkRlN5qSC9aZZcNkLMPGfGeS2GTA+zEW/rhioo2ui50TfkVvHDecbLqqILkZVXrLxiaD1D67luAku1RCsxqFkbVI10yk7cpvahhwhEHgwtH21Jdv+z24bcxN78SjoEpdU8zsec1oZ56+kILL3n2VIzSQw+iOLCooebpUaOFSNctVJNLKxh4BRdhE/UdzeEsqUXBZ9JGBMizPWMjpqhM5vm3FUjx9zPpTI1tA6n4Yu5Zxk6lqEjNYrzRnwEtlLNa/2GaZKKekuMfHd+xVYqQ8koxU4mhmFbqeb5Qoi2AcU8iumQ7VV+1kTpstfZT41ipAomLkHRE7KtQHG+XBqaEHAx4UK9Yh5aTkpHG6KQ4nrS04ejAqM0g1jQRdWrZQTmnfy9ndSTmcDYrSumQpDay9UtNEELNEmURxSJgY8XN5z3ZK5lJzCBZScV+KSvXO7lalN9NgreVLqHQcCyExjKKJG29U4K55UY21ReKvNKKZRSHORSEbzqq4ZXrVTN5l3k+zeayzoybwOLLvJ8IUZvs1bxumKjT3+YS+Xr2SLypuorPq3m2bJXfUlgwSVGiyfEdRNpuVXr2c3X1T2p1m5n8nuntUUBN50oA43iZEPM38s1TYAXy4btNGJUZOVFncn2JMGt1PAH1Re0AR4XI5YdXDR2U0l0KrKdGayGnR46Z5XqoVu3nYFAwGHJjKJqLkmMeAuMEsXHN2wUbHYTz3ndspcLofu41AxtYCuFOkTqEHlQVGwnnodlTW4824nAMmofeTIUKME006x6ct7QCXm6CREfBNLwtmrJjFSTjVI8Kj2FVT1RXJ62i1pxL2+xPWl54XUPiZO1YuTkOVdKxtWL5a0K07CH/LVBnp+BUyy95qonJYcI375OuGod103kdW24buWaZjpKh8KJhvvSy+uykUryolN0UfP+xIphVScdnntFy3ZqWXSRofOUVtSqpKqs2E89EbmGAyvdlDeVaNK/M5SfGyQa33fu6iAwsYvG8GxJD4WUc/juZcNN24m6WRSyfRPkns06gT09HCgeFQ2V11Rec5ivOK00Z1Xkj956Xqw081hx03bSAVaRzxcyx6xFAJwWAm0T4Ic3kaNS9wpv8EcXMHRCtl1Dh3bSli0XmHdiFNgE6cBtp4qrRuaJaSaKYW9WAd+T/jMjZPW1IljlFZUXeJAILXhKq/h8LgpLjZd7O29jr8wmc+LpKm6I7leNzPu7uRDXLxs57xhhkhhOK8VFIwpcizbyapVw0cj3rlvFTtoKZERHVA8FAfj4uqONCh8iz1aaN5WiMHDTBOZN4LIO3LRw2ZPa3ywD708sjweR0gncM9ECB71uPBd1EHO8Hm76thLy8FklHScfhST9aBDJjUAE11C30q3hRWLalhn5rDGu34vSmah7iVBBiDKufIBF17HoxJzz+9eRVSedIKelAyT3Qu7H2psi1Wv/GxmrazM2H2oW3ZnsJxCIT9vNGeX3NvOQ1Rm1l6r3H5+vSNWQVEn1O6jAx7MFmbLM/I+Qh5XD2gmTMCHGwNieEAjM9CW/dfWSG/+aVA1IleF3z28AeDiUteB01ZJbERXwMbIbdjAKnowUT0aKL+ZyLYwS5cSLWjo3p6uWaaoJPQH6vfgRgUAZS+axprQyR0TY3O+8hwfPOsV7w4LHxYi35jUAWSyYqxl5eojBYXAMrMCZalou2oZCW0y0nIYfUukVLqbc09O/btv21YUN3cGE7uIu7uIu7uIu7uIu7uIu/o7GujPwt4AJKaX+e6XUqVLquz/yvW2l1L9QSn3S/3/rxz3Fr2wycN284PWq7jHDnlP9moEVmT0TxeJ80YYeg+hQRI7SglEY0QZYeMXXxgVdjFy1iqtWsfKGlReNaoPdaIzvZIYuCG5+rfc7cSJdNnSK00oqEAMXeVsLXtwoxc9NhTgGUuV5MrZ8VE7QqA0xdZSoDRkr0ZqhU6Q69hVpqfqlBl4tRdLtYfiQ0t5iW4/yQIdwFmKPF/RBKiOFdkxT2M2k8ryTCQHssNB8baJFw11btKLHlQpWdsk1o16DXSnFvh30GsXCg2iDuAYL/jJyHhbMWnBYqo6NI225IdIJnnbk1q6kipu223QGpAonpaP7Zpv74QkHadY7JWo+velES3qoeFuJbN1BmjNyQhgcu46xk6qTURGrpDp0WonjptNw0wj+2PU47dIqTgr5m8sOdm3JXiYVsK7v1rxZikzdZQNva/jDiyUgVVOtxOH08cBTeUWiw0ZrPTc9TrfH7r5cBv7g6oofzhb8cLbgshbORtY7704Tqait9elHTrFoA6sucNW03DSeZz2Gt/biQuoj7Geimz3tnVEzE3lQyhhoPOzEY1zvsNlG8LSkRvC5i1buk1VwWfv+8wTeGy7lnmkhP8/VjHGi+GKpOV0FDlKpql/UiovWsJcZ9rJbZGjlI9Mwpei7MX9+5Xm2spxVirNK8d7kWvDRaY3TUt2dd5FJorhYfrp5vkdhTEAqoD4sBO+rhGQJbPDXVRC5wkUrOPCdNOCjYjcVR9axg8PBAqcib2tHF7Xg8LuehxIUb2vp6jwqPRMnRPK1rKjRUBiRfDztHWvPqsB+1jBrBYuuen7COIkUJjCwtzjZOsDnMyG9XjVSpex6OPHrZcd17UmMojRRyLSZpwvyM4+KhqGLfCoS6Pio+O0zx00rFeqzVeRtBYdZyzQVoq1VcC/33Ms9W0nvZeAiy07zU+OGyotQwU0rOPJRLxNbed0/C3FD+i2t37juNkGen7MqME4NYyfz006q2EoiB5nnIPPs5XJfHg2EkDqwMPeKJgQmzjFJIFMi3XpWKybO82oFdRC989PactYYIfYqIdXHCAMnkr85CTPf8HpVY/tOyvo+FwY+GHZspeL82/ZVfIXwNnYz6WxVHr5/JRX0797kLLzmupVrbnrC8MAp3h10fDgWrlVmFQf5WgxBMPe1l2P88Kbm6Y3n6Y3nk+tWPCNWrp+fRVwiMbJmqH6OnabyDL8zlK5DG+C7VysWnVTday9dAZEOlmuxmwoZ+tUKrpuO17XlB9eBH1wHVl7xz1+XpDqy6BQPio6hW/NaNCMbOCw075QeH6WTd9m0fLv9kv/15n/hdxaf83S24k+Wb1h0nvMq8vFM5smjzPPeSEjWR6VlO9UbSd7aw5/EP+XLRcWsDTyfe95WkT+5uWLbeW5a4VOUVsa+VWu3YJHbnbXyvC27yGfzVU+KbnlbdSJCUAnH4cFAOqJr3lVuIkeFPKOLNnDZGD5ZzHmz9Fw38GopD9mTgThdxwhXtRCn12uYuAlLZX69drbdBYv6bPP8DpJ9ls05D+M9IpFL/4xL/4yVv2QUhhTaMbCCxra6dzNWmjzZ5VzLcap4Q2G3GYcpx2qHRfOGDumi77m8F0WQOaO0Bt933avQsaLuZYTltZfBYSFrzzRJOCmFk5ZqEe7ouisA3nKJRiTIt00h3CEfe36Q4t1hELSAglH/jN0faHTvM3Ct31KrJWWyz5P4DZ7Eb2y4ZJlK+No459rXuOgIsWWmLphzviFp/z/FV5dD8GNxBv5H4D/6S9/7r4HfiDG+C/xG//7Hiq8sZ2C++pRx6Zg4MQgatGNsD0WwGA4L6KJhmoJRmp008tlM8X45FtiPp4dyGF7JHo+kt+tOtKjqnOQdnySmN/GRCenbF56t1PBSnMHJTeT/ul7x93csqY48XzneH8vGZ+EVk0RTWsVxHnhd6Z7wrMlMFLOPRMxyAPZyx3EBQ+d5MDC9gkJk4DTbqaWwkX+wN2KaBCqvaYM03TS3m+mKOeNUc9NGUVlKA00wTBLZTDWlZpoEzmqBMICcw5tKqEdaycR4VMDTmRz7p7cTrOoJ0akQtD6b06vzRCq14vlyi0I7TkqZ9ANCsj2vZUEMUY794cSSm8iLpd4YlN0vpaWbGcOihS0/4rRqWXnN/YHhe5cVWlkqL4lZaTP2ciEET5LIrLP9ZhbeG99wvso4zA31QuBVpRF1icrLORz2c7btYTLvDMTk5qYVEuqlUqw87ORWNtpaNr+/tlcwcYGRC3z/xjJNAzetkLCeLizbqUAA3laR05UkLy+Wssn/qeGEk16kYtFJIpCbIPrfjeZsFTkuxa+htFAHS+MjA5dKgpCIaoyPkZH1lKUiNUI2s1qgPg+Kit+/yPjmzoDDPPDPbq4Zpocsu8A0Nfy0fcJx/9kvG1mYc+P5hd1EEj8iz5cZEbhuxaznmtfMu3fYSkRN69nK8MHE8LAUUu7azCY3a9iY54PhkItGNr+zruO8NptF4HuXAjuadZb9rKKwOVv9QhfCLYzpmf4Bv5b8ArUPGF1yWldMkpLtVPHJTcejgaG0soAfl7q/rhGrFMYGrlu9WXaKrKGwHqUi161Alj4YtjwuFX9yZdkqhPA+7zRtlPNuQ8QqUazaTT33i4yf3ZakKjWKm9bwjYln0W+it3uE0xfLhO3E83wlU+9BFnl/kjDvk5j7JXzrbeDdsWYvs8xa2dDctHCv8OTG00bDVqpoe0L4R+PIxzeKykful0LITQx8bUv181XAqMjIdYwTg4/yfYEQyfMPUBpPYSxOK/ayyHeuUzE/HEQelEuer0Yc5WB15PVK0wS9ea5CFPUhEK+Rq0ZgQJeNFC9yI1d7N41cNIqhDSw6wzTxXHea0lrGqeasgu1ENnOZkWOOnMDH9jLFdtLxqkpYdhqjQj9f9qpFKdwvCk6rhjYGJknHqnMbg7erVubZEMXsrguRnVTxeikJ3U0Lx0XkxVI22vtpRxM0b2rDR6OWSeKYtZG2J09rRa/aInBJraQAM2sj35x2hGjZTQM/v5Ny2Q/ddxNNqkX8QSvZwKa96s7CC2TpsBC4xqezyLvD3ucgwM9u56KIFeV672aSJKy8YppK4jRx0AaNj44Xy1u400EWmHeKX9w75029y27asPQaozS111Qh9AppsRc0gGnqSNpjfnX7P+emCRyWmpsmYzfT/dxCT0wXKJKPkgB2MXLcwyXPKsWH8Wt8MM56bwmZlw6LCS8r2E09bRDhgCooqnALF3wwULxcyn15NFQMXc7IKT6YiPFa5SOr7hZWZPqkG6QQG5FrmVvFvzqNvFsOOCw0iy7ytYlCE0l0YC8LZDrQTi1jF8itpm0iayciWQtuIYpG3xp8JXqANRlV7Ci0Y1+9B8DL7js4ZTkLMz7MtmmDI3S3UKHcbbMVdrB2QqoG5GrEOA5QCrazx5h+axairA+pDrytFH9vx/DtcyksPSwLPll05D3MDeR+bPfXfpoapknkvFE8HNpNMQrgUE35cJLyexdXPBomHGYrniU5YxfoSk0dAqtOxrcmspVKcrYd9uTYYZ/3syn/dPEZH42H/d+DZ/PI40GxMXY85ZQBu3SxYjfep/KBH43p8Bucz/5k817rlBBqvnKxhgn9rX41/kul1MO/9O3/FPgH/df/E/BbwH/1tzs5ia9sMnAXd3EXd3EXd3EXd3EXd/ETjb+eQLyjlPrWj7z/xzHGf/w3HHE/xvgKIMb4Sim19+Oe4lc2GRjkjzkqDU/nCug4UBPOaqkwd3iOs44fXBuWHXxzJ+IUTDNN4+GklEpRaSPfuVzXBqQlDXBcKP5gVjF2jjaIfNnXxoE63LrOri3QZ63i0SAnMzWLTqqVVyvDebfEqTG5FfLxdtJx0yZMe3dZgTGIpN9krcFsDLNOcd2KdGlpRR5v1UHsKzU7aWDsAjdtX12aK97JRxwX4G9aPC3HhWi3+xgZ2EDtRYJ1OxEi4KKTatcv7K6l9jz/5xshGV9UvXuxVwwc6JXoyu9la912RWE8AyvVxkdDxaPhEV/MI1uJ4yT3zDvN60rKFF2AqxYelULuKq3I2+lS8WIpP7NugW4lUvn5zkXLMnSAQIqGznFWRQq7lnIUIm9hAheNZmg7nLYc555B2tB4w6BJiFjeHQYeDyqakDFygSYoni3XLsQyLjIjVappGrmftyy6lK0k9jrdgdJGjrPAWWMpjNyrSSJQmnHecVpLNXbiPAMbuGkTTiupor03EthEiHCQybV9udKMexnGNig+GNbM2oz3hx2zTmNV5PlC9/4IisNcCF+VF93u80YgWhC4VwhBr/JQB3EkflR6Hg8qBs/HnIaPN9e38p7CSCU7zRTPlpG9rGHWGU5rw07a8oNZxsgJrM0oxbI931QHdzP5O12IaCXa3wrDcd4y64xcx6Hb+ABc9iL8TquNn8NZbVl0cJivpCtTNuJW7NVf8Bko2WLoxJsiXnV8O/5LnvAfi2yj1ZzXSOeo8Bzm4nLttPgJjJ3ndW3Y6ytoadYxcC07WcefXEwwKvIP33/Gx892OK1H7CYd66lyywZKo8iN4aQIPCxqkeFMLftZy9OF492haMAfjRY8nRW0UVEHw34q5X+tYDuRcVKYwHtDzXmt+f51YL932o1Ie3839Vw0AsmbdwJhkuq6XPNFp/j6qObTecpJETcOum2AnxlXfL5MaftOwMobthOphoLoyw9soI2KJ4MlTTCi226FyDxNIn907vmV3bXUrVz7nx63gKMOqoefwYfDmje1o/YCW2zjrbP23Csm/ed9UHR0McUpEWbwUebMGCO/ftDwe+cJL31gYDVGSfX9hzeBd48CAYPTkcsaPhgGKm8Zu8g1ineGgQdFw59dJbwzTHk6qznIK07KFK3kRAY28nTheL7wgGEnl05sauKGUPrBsOL71zlOw5PhnH/+eosHRbchsz+LjtxItbUOii0X8EEzsAJB2007Em35cmk5zgNbifiG7Ka3c1lA9T4kUuFtozzD81bxeCAiFd+7SVh10vF4MLglIu+lgatWYxX9uhFYdJqHpcdpIWQ/LD1tsGQmstsLO7yp4MNRR+o6jjLPF8sMoyJjGzCF2nSfVz386Fd3av7oKuWsEhjPqdGcFHBuNB+NWq5bWYvk80gXaGhlvs2MQNgAnEowKuN+CbNO5rjSBG460/97pIrSpRvawBq5fJh1lMbzr3zGWRV4MlTcHwj0apJEuqBoe/L9JBG38kRHLhM57v2iY+U1I+v5eC6QrEki1+91pTYdqRcr6Wq3UXGQybUsrEinGp0wTu+zql7QRoEHaD3A9x1KrRwW6RgEIk/5klbV/ZyWM1dLOjxf31L8i5fdRlo0Rk+qB5yqF9LRjtdkakAVG5a+ZqwPmPOWNgY+DZ/zn00e8+XSMmsjy05xVGqe3nTsF5ZH+YhxEjfPZmZEGnlgA6PEMrTSSbxfdLyu1uuauH+vUQNtgM8WWb9+Ro7ywMIrMgtH/Zz2M5OWb11YWiWf4VBPmKaacX2y8XEoreKDiRMifYSHwwS7uMdNt8/QJDwYOd4sbzfExoyI/MX3Rmc04ZSvXMR4i//8N+NtjPHn/m2ezl8VX1nOwFb6kL0Mni8Cu7lhL5dJfDuNlGRU/cborGpZek1hQ6+VHBjayEHWcdFo2iCGQl0QrLlVMvm9VJ8ydB0PBtLCDVHa4bu5wUdRiDjIPJkRwx8Q1QyrRIf+KBkAcFXLJvYoX7GbetF/7yIPioaDrMNHWaxSI14ISd9yn7hIGxSPyo69XDFO2Ni6X7aa80Ym1/uFqCh8fB3ZCfs0YQ4IHOHCL6m8XIeVl1bvTu9hkGjRbZ4k8rkbH7moA5+0Z+SMGFrBE5dGvAp208jbWs4h05JUCM5d/s1qxXXT9QozAn1wOvbqEJFFr9RS+X6DEsSs6iATfsPEBV4spTX8ZTjDx8BJIcduQ2CSCCQqNbLZKkzgTSUKSbPOsttDp764GvF0VvJsKVrR69aptPs1mY7cLzz3C8+DomYvCyy9GBRlOlIFwSYXJvJ6FfFRUZjAh+MZVw00QfNyJUmBVjBNGjGpUnGjjb7ykcYLhvte3qKInNeRp3PD07ngreug+HSuOchaZq0YyHURdtOOsfPcNIFXS8+rpSR+20ncKCQFFEsv5kmJFox3YWHRybEv237B1ROsSnkwENjcl/F0oz6y/r1XK1nsJi4w62wPuwsbrPbV8ilvK89eJt87r0X9xPUQq72MTVIWIjweRLaT2I8fzSxUvFkFhk7w9btpR2nheHrDrHVoYJq2pDpuFmGAMo5ZdOKa0XnB9R4X0iK/abzAyrQkhDFKcu+jwFeuWzHYO6sFl75cJqw6y9PZAKXk+SoOPF8sCroevrbq4F7ebDYdkyRSmsB548hM4GwVeVVZfma8IjORn9p/S6o9bT8+3ilrfFRkJtCF2wS3MIHSBOEn+MhJ3vGrO6Lu8WIpilQTJ/yMKihKI+PQR4H4HOeBhTdc1pFvvZUkLe1NqWadofJqM+5AElut1lwBUcnJjSRvZ3XCKDFMEnh30HLZKC5aMZm7qhOGjg1fINORLedZdHKccdLycqU3a54kJQJba4LiorFcNJauT2D2spazSgotSy8KZIXxm02N1ZGAojSe41KSo1cr3SsJwdh1vFxmVEGUlsY20ASBBmoFpbWsOstBFjZ8lKOs47wWSM68vVU02800D8um91EwlL1fxbNFSRtk3n65ShnajmniKUzgg2HDUdZsYDUrL4Wb5ysxNiyMaNhfNEaKK+H25ZRot28ngYOsZSfxOCUJlFORzAQu6siiC5zkLU8GLYmO/Nll2KimXbWKVMPEyQW7aXWfnHhiFD8IUYkS47L9TNS9jJHkr/KKzxYWo6TAoVVkmkZiVOxngSpolp3iogq8Wgq8Z9XJXH3Vms0cftPCxHUUJm4Sw3GfYMoLrpvAixUsO1HAMBWYbQAAIABJREFUSo1AxUbWc9UaMhN6/x7hxRglcMrMeJoQOataDnPP41K4NU9nctzSCCemDTDqlf6aIIpP6+MMnafykUcDeZ5Oa7l+XywNYyteMpetQGonTtbrrQSOSovTOSG2hNhyEB/J85NskzoxIAux5bp7jtEpFs1H+hGjsM0obLOv30NFzWO3y9CK/8XIHvVPYWDlL5mGfXxYbZ5Nh+WdbMwgDqnjHB8D30zfozSeVIsZ3cPS8zMTzy/uWV4uWrZTWTOHVl6ZjhzlDSPX0QR5FsY20PYmZLpXZJumhoNc8P3r9em8VmQ6MLSB0sSN6SIIRHTk4EBNAPhgkrCVwnX3nIcDxcOBItMy/4tHgZjHjZxlL82YZpatRJQL17FdvsfUPdm8T92Epv0KJgLr+P9WTeiNUuoQoP//j33hvrLJwF3cxV3cxV3cxV3cxV3cxU801lWSv+r1t4v/DfhH/df/CPgnP+4pfmWTgSbMxVV0KLrgy04UdRINQ5OQ9trbpRUL9nmn2UrXrruwlXR8Ngen9UZhRapEcJx7ppzQBs1NK5Xem05a3qtOMuNpEki1kGqP8sCbyvGmNly3euOouZd2FFZxWUfOqqxX2JHK1RfLRJRvdOQorzjKK3IrpKh5pzeVlGUnhKg1geqikWw+RJgmoiu9lRomqeLUvGLZXfRQATAYrlqpdJ+uRLGmjUJgXfXKAotOUVrPXq75aKJw0ZGSs5MG9rPAtW94PhcX08woni9CX52W8xm7wNta1DoeDBI+mVvm3dr9FM5rcXv0Udr4PsJFo2mC2uhrn9fyWWsfuagj1/otqTI0QSqIN10jdu2JVDgqL5X11MB5Lcobc68YO49Wkc+XjlnHxrb980XKdaN4thRd5UdlxaOyIjfi4NyGnmDYaW5azddGUj354WzBNyYLZp1ma7BiP5NqYGYi+2nH0HoyI9WmeSudo7r3vah84HdOFVtJh1H0fhbyGjkZO1uJdKIWXoiaW06UPp6tHLlVfFHf8MfVC5adaJ5PE89vv5Hx51Sk8uI10fZQjNx4Eg3XjeLLZcqLcEHtb5imMu4O4pTSytcvV3rjOpybSIgyvvezhkRHtlygjYEi3e+dN6Wjti4mrSvqa3+MiZPxddFI16KLveoKHX+4eoFGJqOz2vJqGbie5WTG8/1ZwqfzlDoofN8BACGxb6Wa6zrg7DYRcSMd2Ugb5etpKt2gs1quQx0UTZBOm49rkiEsqoTKa54uEnyU8fLld8cYFZn31czcypxw1YordBdg6TUT13FYLnhvrJi3iuerlNIExtMVz5cFl43hqjVopLqWank+1q+3jWXhNU8GHh8iv31mcVqgXW9WgUWnuGyEHO5UpLDrZ03gJdtJ13tYRD5ZXfEbb5aMnXyu33nr+GQm3aKBkc6UUXCQ1RxkNUPbUdjAl0vLWZXRBlHKAoE57aSBBRU/nDuuWkvTkzuvWsvKKyFdI527LxcZu2nkvKmZd5FpKh2ktlfnWd/fWe+gfNMKZOHp3JDqyH4OV63j6+NAZjQaOMlbCtttuhHHeeBeuSIx8rPnjaX8kTFXed27SsvYSrRU3Q7yyEEuVdLdjI3vxcit14rIVSNdhNPaMnJw3ghM5l4hJPDfeK05Hiy4asUfYjtpcVogeWWvojbrNDs9LOiXdq5o+o5MQG0+/3Ujuu1LL12iRSfQp1mnyI18zpvWctA7pv8fbxxj17HqFZeeLRVjG7hppFNYeensLD3sJPKw1X0VeOwib1bwZgW5kS7Q773c57zRjF1g4gQ2BzBNOvG86KFbCrmun9XX/Len/wOLLpJb+KeL3+NtLd3D096/ZDtpyXTktNIUJqCUXM+rxrLlAi+ripGD4yIwcZ6jfMVVAxetoQmKvVSgJ4UJZEY6SUZFll7c4avg+c3XmoH1LL2sGb4fi4+GAiv1URzf9zJR1Nnqr8V57Zj1vN2PZ3PxcDDwZ1eikHaUhY3r8sD6zbVbE6+39QOU0qyUVPALt0PbLQBQSmN0yv3k51hQcVhY5vqaub5moa7ISdlKDYtOM04sW0hnIE9PqLsZHR6jRTWiZonHi5+JWtGFmpaOh0PNdWsIKK5ruQ4hyrqaGFE5u1/4jX9CaWX8CDlfxtN20tEEEb3I00NAOmLbLpBpw3ntGTm5DueN7Al8LwjQBBEUeV1ZHpWesyDSZa7fObZhtZlHv1xqLmvPwCmcjv3eSBTvah+5bqAJt5vfXfOEadjfvK+aW5Wmr1ysOQN/O2nR/xn4XeB9pdRzpdR/Cfw3wK8rpT4Bfr1//2PFVzYZWHYXTBNZQBTwsl5uDFpO/Zyz2hCA98eGzxYyOYO0zxINpW0prZgkDR0MHZs2b4yKLOR8PMvJ+kTBB/j9t/TwF9lQhyiSk29rRRflYdQKXlZy2ZugexMrafWfN7JAtiFS9q09MUrryEzHyIm036zTOB05zhuuWs3AwmkFV43i2UIgBYlWXLWWT+aGvUzUkQA00k4uTEQjm7LjQpKm2iv+ybO2l06UDfAaXhEQqESjaioWPF/JItjEljdNRaYjJ7nHx8hvvkGgDUo2lZkRPOGst6zXSuzfA5K0bKWSIG0ngYjie9dqoz4CAlGKUcyMvliuqMI1V3HJNBGM/26S8WIRMFqO96cXFU9n0ras/FpuTyAGe8WKe7lcy/2046ZVvKr0BqYy6zTnTcJ5k/BsmVGawIOiY5q0lEYgU12En9q6ZtuljJOGN5Xme6dTFJIoTpwnAF8sHVdNIhhfDamJnDWyYPkIJ6XmWxf55nNmvXRo5SWhSDV8PE/IdOTdQU3dcwhuWpElHaiMb5YnZD2/5XVtyK3geHMj0IUfXMtGvYsCGylMYCeNXDaGa/2W0u720pKwjA2vViJNuJtFDgvNflbz8cwKZKQxLL0hRoEIvD9OsTrZqE4te/M0H+B1pZl3mlcreFm5zQbW9Hj5m1aw6RbDT6dHXLdijHTRKI5LzW+93uHZshCFqsTzYqkxZrS5Vu+5fQa9wZoPFU7nLDrZaGXGcJTJpkwpkSb88xtRxWiCJP4HWdy01od5TaIDh5lADc4aww8uJ1y1hq0ej/z+oOKPr+R8HpUtuRXIwcvKcVmlTJPIXhb4aDznutM8/XzKp3NpyRsFZ7Xj04XlsrFiJudlzpm4jusetrX0HYc5vFylzDvVzy2iXJNowTU/WzpyE/hoWJP12P+nC8M40Ux1iUWkGb97KTC6undzMiryxVIgKzet46Z1nNaOECVRu2gsikgX4LKWROd1pUkQJS4fVa9SdrtRrL3mIAsEZAMpCUSKBhadfKZ5GznIAm2UQsPr2gqMUkeeLwT2lWiYd/C2Nj2vQ/DvTkkSmmjF28ZsNmilVTydWwojSWlm5PwuW81xqZkkME0153VKZgRCJJAQgYc1QaCZWsFFHXhbSfEgIMdpgsIpw2EWGDvZIH44UVSdZWhjn+AYvntTkOlIpgPTJLDseviJ87xZ5WLkZALPl/QywQJTnbjIyIY+sTdkWjbBPooc52eL9Tog9/eH84xlB/cGVvggEb4+ERjipwvLrFPcy/2GG/JiJfNNG+HFsuXFssWpyIuV4Thf8cGw5rrVlDbQBDgqlny5THqpVrnHTdAUNuJVh1KyOTytFHvxIZ/cBEYu8rCMPCw8z5YZiQ4kRtaMWae5aOU1TVp2k5SPrwOFWcs6243J2MQF5p1h1o+X00p4e+eN5XXlZD1V8nl+MMswCvZz3SdgAldbeMXr2qAUPCxaHhYtdRBzwT+fCefhs7nihXm2UT46yA37WSMwwx5+ufLyO07D21Wg6q65ia9xdpsLngMQYrcx7gJ4qL7Ba/99BionAAf+iAN/RBcrrtUNPkS+dxWZZpos3M71iSlpVUOMHXvqCWN2aejEvDHu4HRBrRperyKzbg091qx8YOE1z5aGk9Kwk8FlI/PUVhL5dG74YmmovOZe4Ul0YNYZPp5JklO4HUDG2Z/daGa+4Yv6ho9nFqVEJe5716qfJ9hADJ2WJPPCnPbvIwp41/0K//p0xb8+XfG2ElW6GKVAcLqKJFpxkKf4GDmvJdFfR6tqPvG/t3lvTYlSX1Ea64/RGYgx/hcxxsMYo4sxnsQY/7sY43mM8T+IMb7b///ixz3Fr+iVv4u7uIu7uIu7uIu7uIu7+MlH9H/zxv8nGV/ZZKCw2xRGtJProNlPCope5eJBOtoYB42d2N4fZQ1/dO7YzzUvVoqf2ZK22yS5bScv+4LATCv+k4MpY9ex6ERXGyLvj2/1fqugeLayLHtITBeFTNsGIRA/GBq6GNjL4LLWPF+pnrSjSTLpIpx1is9mkbdbGQB/fuV5PLKkfUXwurUcZB0vVlJtPsk926lmO+l6cm5gK4mcVgI32fZ7mERIY+eN4u9tlxv4RuWlOv4reyk7aaAwmjd9B+PZ0tF40b2uVcWX1e8zTd6j8op3S6nWrjW8x4lhN5PrvJMGfjhT/MHbmvdGKaNEDHRiVBS2r1RYgVatOwFGRR4NpLOy3RutPBoqzhrFe2PDn14EHAVLteCqneJU5KMtQxsUIUon6Otbongjqh3Scr5XBN7UmsR2vDNYACXXreFh4Smt59FgwbcuxoQIF32H5rqVDspaDUeryFkjbdP//f9m781ibdvS+67fGGP2c3V77fbs5uzT39Z1Xa6iXLaD7dgKSUSEg1BETGehRHmIkHiDICR44AUhIfECDxFCREKA8gACIZDBCUkIcWKnHNvV3Lp17z33nn73e/WzHWPw8M29brkop5y4ynEq55OW7j3n7GY1c4455vf9/7//yZgf3YSvTQaMI8+vXyf83I6MUD+YZ1ROdeFjYgp9fxZQWcWyFaLFYS50nc2ODvL5MfQDOcBuMhcuK9YdsNQ4Lquw48WLzCsy6Tqc6IY5//kxlF1YVqA9B5miFwhHeyNqOS0jfnb3ir9zvsGWvcWpbmicGK/vpoO1POHFCm7njsZpRpFn1ige9Ep++STlS+OGZ4V07W4IP41T1FaC3W6lMoIGeNAX+USkPYPAo0PPp0uD8xIw45DzMOk+/37gCbUYZTNjOUzF1LaXmt9BEwq0TCeyQBEGPRTSHQuV5+f25BzejB2gOEgtGsNe0pIHMh355ipcy/WyvCa8ctzJV3w4z3Gd6fLHtyb8g6shqbE8XgpzP9Fi3JXQLZEeTeuIxDh244aXq4RAwd8636AXyLk1jlouqkAMfsbhCNYj2bCTEqbG8s5GwjD8TJr13gbkgcjNCmu4rG+oMprSaZElWjnvjjJPoKS7KyZtzRc2VvSClMs6YBBYtmOhpZROfnsvcEyaAI9M6RLjCLRhN6Uj0yhuJ312Ysk32I4tpU3wyHvfeCGW2ZvjtdYc5orWe94dFpyW0Tq/46ZKC3kEF3XARqTXa+Vl6TnO4TCt2IxTkT9ZTaTN75CeXZYxd3O7JivJeSbSj8tKcZhaPllKtsa8FQnSous6D0NH4w1GqY6IJabto9zgEWme8/J+Nhsxt7OC6zqgtHA3b/l7F0MiLeb3x8tY0OHd67qqFf1QOuOh8vzGJOEgtfRDy6004DgTysyLImIQuk7adTMtk8+8sIrTUqY393qWt0aStzBtBGBwlMmxdF4F6+tRaiSILtKOeWOItGMzlvWhtIo3hkKEm7cyQUkCy6NsyqTeZGU140ioTCsLe50ULdJ+Laf52fE2X7a/xJsDAUT8ws4eg1CMyxo4r6VrPQrFBDxtNKVV62C9xis+v2k4K8F6gTFcVCF3e0IfSo3IGSc13Msdt1LLi8JguuexEXl+pDsvys54//ZApEjzVsvEZ2W6oEK7DsebNDKtGoR000X4k/231gSnUd+ym634eJF0E3DH8yLq6E/yM9JwA4ejaS458A95xl+jamcYHaFQ5MkdLLJmByg+mC3ZDUX2c2432GGDV0XNQRYRaYiRz8LoGKU0mcvpJbcIfECrWmIivj4t6JuQxA24pUa8WtXcySO2btayzLCyMi3cSzwrqxiEn20yGyeAhnEnk3q8jNbhlamBvtnjHHg0kJyfL4x760DFq1oThZIvsxGJgT8LHKelYdLIhK7nxDydB3L83Q921tkB723Ay0Ixrb1MCRKZZL9ctpTO0g8CjnqfreFDt0UvGLGMzyirl8ThBq2d479t8vJDU57fjz/gD6R+aGVCfbPHV6eGldUc557bPdNdzODBICDSNzKWjnaj4O2RYjuRzdayCZjVguuMtDy2Y78OzQk1nXZfPueH/Yb9RNIyb7wJR2lLYkQyM2sUl5UQJOatQiF636tKUbaeceg4TGv2U9eFAQmRJw9Es7yymlf1imkt+nnv1TokRlz6cF7LmFNugiAzlmEoNxxKwXP9ARP/ko3QkRq5MGfG8bLQLFvFKBSpQy+Qzc6NFvBhXwhDW4nmneCYN+OfZxQ6Jo1s6iW5U3FeySb6IHVoBP8WafiZvZjbuRBtDnNFZESGAnDckxTL37oW5OOtRGQ5D3stlRN8nvOiBR9FnluZ3Jld+idrLN/bg4a88xvc3FSMO9rLWwPZTA0CS9KR1bZ7KyItF//DrOLLB6ccbM7WgT43NY4cB2lD7TQnZYDzEvoFcCuxhFp0r+PI8qjXsGzlIj1vNde1EeJM0DJrNMNQtP87sUgPjjLYiuWCtxk5UuPW5I/zWsbmN5v+YSgJy5GWEXGiRXpxO7/xmAg56ihtyQPXoRrl4jiKRCvuUTRO03q4d/+Sf/Vzn1CripyN9Ub8Tl+TG09uPEeZ+BwAtiLLvbxl1RqGITxehlxVildLR9lMcYgkqfGCiL2hUxxlJffymh8fz+l1vyNUggLcTTy9AEpVMKnbtRQvMZ7jrCU2nsaJPnYzrtiKLO7byBtCq5CE5aZdUNprMuMIteed4ZJ7PZHfxNp3/iDRv940CDYiuRHbjB1NbbgznjJvwrVc8Offfcrto2uGoeWsCskDx2aHT7zR+2fG0zOeLGg7b4Jo6wMlnpFhaOkHsklbWs3trBZddEcES43oe0ehZdYE3M0FI1w5xXbsGEe20/vqTlLk1xuXqqME9QOR1IxCy24qeunEyOtSCJ1pM2q5rA0KkVzJ0SAbv8O0WnspAiXUGEnh1VRWcMuzRneBYiIFS43gIUdhQ+MUg8DxZGVoPFzXnhdLSy9syANLL+jQucgNx7xRbESWV4Xhum6onVCpQi2b+ZUVvOkH85DTKmAvW3EvtyxbxfOVIjGWNwcrBqHIP4eB46KU4//mhmQQCmqxcXKzdFMHacmylfNlEHpupTAIRQ6jgHFk1zdvd3LHJ8uYsypgP7Hsp+WavrTqSDqD0LEdW+bdeTFvhKDUenjQa/l0aaidXpO45m3AOGoZRw0XtZyL41CIWLNG1nOj4F7PMo4sg9CzFfu1L0KOZdl0zxrdXY8co1A2T6WT1G8hyjj2U7f2SwxDy25siYylagOmreA8K6f4ZJFylFoS7cgC0fXXTo7X+71unTGOvUTOgVEoFKDTykjDLHTrG2vrxSd0468DuJdLyu9JqbvE5JbDtGEnbriuRR77sNd2xBvdyf3kmiIeg5vf7RhHsgEeR0LaO6kMW7Gc4/2gXR9nCrmGbseOnVh+xmHG+jpxK62pWsOsVZyVgrEdhl2onxNUaGh6JGpAEGzwUkn6ucdhXY3Hk4ZjrtUpiR6w8BWjIOasKThrCmJSFr7iIIuY1PJGDE2HIfUNWoVcmFckwYhXfIjDoVEMg5Dn9pqVu6R0LXtpyLTDhGeBWt9E3fgabhKlm05Cup3IZ0r32SbdzWTjZH3d8Yfrdfiqy/baSeQaO2/l99ygWvuBJzd2fc07zlqu1CtASE6zBu4NAh4OIx4OI+at4qryRAbGsfh3risn76XSfNicM60/u8CmPuGS552jBobRwQ9n4Bj8IAzE3/f6oZ0MvK7X9bpe1+t6Xa/rdb2u1/VPurzz3/uL/gnWD+1kYM8e8vZAutyZkS5QaiypgacLJ+PWwvPRTFADN92Zq0p41P2w4W5fgmhu8gWGoQR67Sae81ImA9PaM+m69auO2T+tFePQ8miwIDWKb81UF3pER8URE1uoPS9Xllu55slKxv7nlXSdRlHLIBAj6rMi4lkR8UavRx7K85h33YCr2vBiBc+WcJC0XfdF6AjOK5at5vOjFalRtL6kaC9ZtHo9uveIFOm6ErLOpGMul05CtjZj6S7edO+89/R8Lqxx89mN7bIVOVLRStfKIebOnUQ6R0HXOdJKxou5cWwnYsabN0ITmTemo7UYpq1e89DF7GmpHZwVLZHKuOt/BO9hM7JCWek6z/NW0w9lYnCQ1jROJis35uzBsOR0kfOiCBmELdMmIE5anlyMuq6WYi9p2Esa7uUl1kvIWz/w3EqaruvbsLKKk0LCdZyHdzdmXNUh0yZk1sjodi9pcF7xdGU6WoPrPuOAi0pxUQlz/GUhz++GONIP5PPNA8dWF1T1yTLhVlrzoxtzzirNVa2ZNcJPH3bG5y/tXnBdS7CdUZAby2bUMghbLmpDHrQcpjX1IsBZhUIz54yqm+CcFJ9RqUzHPe+HDaXVXNSG50XIu8OaUdex3M00kcmJtGbQ0Ulmjbyueau5qsOuYx7zZKVZWsUoarmfC5FoHPl1VyjsGOPTjtQDkgdwUga8LBLOK0Mcbq/P70GkuJ02bMYwSI9QGCItHfnKakahGOEvasNpFVA6Mcs/K4J1DoVCOohBaInjlt+cJOSBTIx06Jlcpkwbs2bNP+gVDEPLtOu+3smqLnhJJhDfnAccZyWzVvPl/TMx3ntZW7Yiyzhq2E0L5q109PuBZS+pmDSG7bjhpNS8KAwbkXTCr2rDVR3wrJCAoNrBu8MliRHqTT+Qn/nhXF5jYRXzTh6xbDXfnGfMG5HKpMazEVluZxVbccNW3BB1cqc3+yW5cYTa8cZApp8rK6Fns1qmFY2TdakfeMaRBHB9tEjJjOfz4xlv9Bu2I8fnRp7ruqZ1mpdFSJd5tZ6mvFzJZGIzdhil1qSgf+Wo5N1hw1UdcFHa7lzwzOqIUdSuZQ7nVURlNWEnrRlFLW8PpTsuOQ7whY2Ccaw61rrispbHpAmJNKSBEHl+enuCQzrYZ5Xi3fE1aTc5OikVLwvNdmx5sjJcVRGLVlM5gSIEynOclQCdZMzxU1sFjVPsJDX9oOXJQiRKk0azauUxaYKOoS8TtKOsZNkajlLJNtmO23Vn97SQ7vZxVmM9TBvNRRVivUgAtfJsRdINv6wDduKGB3nFpBFz+kmpuaxUN3GRD6K1mm9OB2xFlnmr1u/hrbTmRRnQOMXtvCTrJswnpUAALmvDdaP5dKmYNUKxOStlwnI3r8gCx6SWjJO3Bu0atqGBi07WdD//jAwFNxI5oadtxQ2h9pxVItN6b7jCdobo80pLcF3YclHJZ3lSisxv1YpkaTexXFQhy1az7LIz9pK6e/6Gq1p3EAS5zj5dxbwqUjYjAU/UTrOXSFe6F8CytRgV4HEYk6xDx/JolzTcAOBq+T6Fv8bSYDD84l1PQ0tDy0rNaVTDH7/VMGvEKH9jCM+jXQIVE/qYafmM1ndBZcrwJw40Dse8fkXhW/7lw4rjXMLsVq0Y3feTZm2mL53ANk5KxUkpk+ujtMYoz4sipB843h5UFK0oAWIfrd97uebKtG7VwQD6geMg7QLjtEAn7uSF5LYYx5v+7fUanAdwVojMMdSyf/rWfMmTectu4vF4zqqKwzzkzVHEwPeIjSIMxgDM9IwN9inrEwCqLgMJPstD+KGpG5nQ68nA63pdr+t1va7X9bpe1+t6Xf+MlfeC2ftDXD+wyYBS6r9RSp0ppb72bX83Vkr9X0qpD7v/bnR//68rpX67e/wdpdR73/GzjFLqHyil/rff6+9vVMPCKn5rEvL2cNHhFXXHFHadntTxYBCiFOwmJbPG83Il7OjTMum6q36tXc8DMZsOAkneFK6vJEEK+9dSWc8w8kxbTWVFz3i3LyivfpcsuxV7Fo3veM6KDyY1cedBKK3iovSMo5qg+3SWrTzyQHGyujHayr+NQkuspWs4DC3bsWdpJSp+0gQdzq5iK5bv24weEGvPUWbXrOrPbyru96VbvxlZ6aRXMAgcg0Cwg8c9mWa8aOYsVSHM7shyUbYMQ89BCkeZx2i17oKvzdRWOPgHqefpwnNe2HX8/Fcu6jUOs3SKe3nNKLRrXCXcIF3Fn1E5y4bb4lpfsZ+2HGclf+Ms4jhrxCCnpbMpqa4ycblJWY61R2lJUy2dYiuuqaziw5eb/O3zAaPQcSdv2UtL9tKSg96SlRVt7X5asZOWTBrddRMVvzx9zE5aEmgIjKX1sBE1HKaW3bjhnfE1syZkM/bcSmoe9hc03et6PG8JNewkDePO+HpeG85r0zHAHf3Acr8/x3X+kH5YM4grZrXv8LWer16XpEYQe6NRQS9wPOwVggh0mv20ZN5I2qZWsJsW/M/fOObXPtmnUTWx6hN0nfKD7LNk3H6Htt3KV7RekH/HWc1+WrAR2XVH1eG4lWluZxW7iXQbt7rOcqg9s1YmHseZ4ERrp1m2gokchY4AwyAM2I7FoDqO5PwbBC1bcdMhFxV7SUtjP+sc3e95fmz/FOfFkNcPdrtjRfP/XORyzEeibb+b1eSm8w4Y6da+LD7zE/QOWp6dD7nfa+gFjkjD+x/s8Hdf7pAZx7vDgtR4Hm1f0XqYNJr9tGYrKZH5gnTNni4syzZgHDqGGwUrq7nVpRYPwpbj0YxVK4bdm1Tx4+GMr117zquQv30+ZxB6AiXnYdN104/SFq3gTl5zOJphvSRyA+zkK8axJ1SStv4rl2frTnWgZL05yFccpDXbccXxcLr2DCTGspevOB7MuiRgw9JK5/HGl3JdyWRKUn0bbiUNe/mKaaO7JGpLHjY8L0KiLr000QGLzgvRCyWvYFLDpBbkMcDbgyWBUp3fxXN3OGPeGHbjhjeGQeeRkC79TXL0e6Md3C0JAAAgAElEQVSaUdjy0SLl7dGcV6UcS1txy1F/gaI7763uTOCao6zm/Ynj/YkkFIdaXssbgwVb/RWJgaNMNOkboxWBkq7pspWvO0hL9lPHr17GggNOLVux50Gv4PZgTuXUWnt/K1+ilWfeBHxtllBbmR7cTPrmrUwJIy2o06244bC/4KI2lN004EF/wbdmMj08L8VPIFMzOSdPK8OtpMZ3OEwA72XqFWvPXraitNB2+OiXK8fLlUxOQu35cN7neREQas92JN3/3aTksLdgLxavwF5vwTdmIbXT/N+nC/7zJ/9ZN/kTDGvTHX/biUxGb+VLKivvw27ccpStuKpkyt54xccLxauVHPMgqNRpY7iug24SatnLiu64lunkdlpyWipeFYbHM7ketF4zjiQJd94KKEOw1bbLffDrB8BBb4nzkAZwnEmKc2I8vcDxyy/FF7MdC4rUKM9mWpIZSy9wvDWKKJoremwCUHUZJz29vTYAAwz0LUbqgFgF7CUlVrVY1bLhtuj5jAeDBZW3tA7Kzhib6RFjdURMitExW/ouPddn5Sve25ixpzYYxrdJVcD90ZSVVTxeRvTDziwfWDYjT2kVny5EtXAzxRdEd4Pt0p+N8twfzgi0+OgS1U0GlGc/EXnARenYT+XcMspzKy0EKNC9l6O4QgOTOmDmZRoWaoFyTOp2nXFQWs/nxznvbQbcy2vBiiZxl+/h6Zuo2xOL92vfb7PtNjGmJ3uZ4Gi9vg+zz5KJfxjKe/Ct/66PPyz1g5QJ/bfAn/iOv/tLwF/z3j8E/lr3Z4BPgJ/x3n8O+E+Av/wd3/fvAu//o/zy28EGy1YMwaF2hAq+NZdR+llVUlrNbmrwyEXqqorXDONQQy+wZIFQCYahZxhK1PzzImTSGM6LVhb4xjOOYSepWbSarUTzYiWygGUbMOnMO6UVE+xJaWTUWYrcoHWe455QQGIjoVOJodssNVyUlrNSRrL3+r4bx8mGtHRiLC4tbMWKvUwkCNe1WV9Ic+NYtiGNh5E6IPejboRomDVictxPGuYt3VjYrE3JSysBO3KT4biTew6jAT2fryUGi7Zl0ar15mUQygLUdIbEUSjEiHHkuaw1s8YxiGRz/qLQ3BtEZIFIgUAuaJ8ug3WAldyQCQ3nrBQCTZ+c236fWaMpreHRwHNWyfg9Cxxfn8iI/PEy4iB1jDqywqJVeKc46C35ud0J8yZk1hp+/aoPyOvNjCNQ8ljUIanx3MtLBlGDRkzdL4qI80rxo+EdNBL89mtnm/QDkUDcmNsuVmnHr2+pnGaYVBLWZDz9UPNGv5YLopLNxI1MSMydIq0obYBWnkf9FVkkF600ULxYidzqxF/zrbnkErw6H7C0ujMLy+aidp/x2QHmTbjm3k854W0esLIyPv945tdSuGkrFKFev+JuXjKKPG9tXuFQBMp1r0FRNVOsl8970eqOQiGfo0ZMma2HfmgxSjahWXejuLKau+GYPBRZ0bwLdfvaBEZxzfMi4t3hkt2kZtoY9LcxqEehpa7lfA5UzAb7XNeGQLnOjKh5WQYcpDXjuCbUnkjL5qofWB70PkPcBJsBcWD5yaMTPrd5RWEVz1ZZR5YKqKzw0s9mPaxXHKQNsXZM6wjrpRFQWs2XthS3ewvZdD3ZYj+pibRlK26YN4aTec5pGbMX27VsJk0a3t1QRNrxqN9jN+nCkmrDZSWfi1Zyo79sDSezHsPOMHq7t6C1hvMSTkpFL1Tc0iMKq8mMHDMCGXA4ryitYVbG9KOGftRwVsUo5TFdENqiFcb7tJPpXdaaK7siNp6rOqC0AXnQsmzC9fmyEbWUrRhJPWIU3oiDjjKkaJ3kDwxDGIaQh4pla5g3IRdNSe3gtNKcLTO5cXcic7yXS1Pi/VnOdW3IAgEizFvJhTkvku7Gv8Z6xdkq46wUk+rfPI+70CPNrAnWcsNVqxmHlq0Y2bQXMXd7YsDMjeN6kvFkZXi2ipjWnn/rwSsCLZuuReMZR5ZpozlIG3phw+kyJ9ayTt3PK+ZdpshpGWEdvL2h2clXLFtN42VjXFlYtgF5YJm3AS8XPcah3LSmxmO05yCDQHlaJ6bWqzqg9ZJh0DpYtGZN4ZFzq5UbOCPH9LKVbJvSKX5sDD82FhnMVW14sgr46e0J08aQB/L1jdOUrRB89tOKk0WPPPB8sorQKLy3vD+Ta83T1YpPF3BWafYTS+k0r5Y5sfHczsTMbr2sHaNIqETT2vPV6YqXhWRsnJTSPBhHDUrJsTWvQ/pBS2I8+2mNdYrtWG5Ik0BxnDVUVjFpxODuupufm8Axhe+uSXLN2I5rplXMWQnnpWLSGAor5EBZC6RRkhkr66VXzKqIkzLubrw9o+g2IzcCYBBIYNiG36Uf7JIltwlMny27R0KO7tbau+GYu+GYxCec6FOeLXKmasZ56ci0nDeb/pDM94h9TGOXbLptrLIkKmJWy2Y915vkJuRsKVkW25HFaDEBX9Uhyw7YcJRJIyJUYgpedBkRZ1XATmzZjmtWdUgeSENuijRUzms5xz+aLymt7yTHAYlxrNqAUEmjcDOqKVoJCm08zPQUgI8XIul9ai85yCSr6NmiZatT9yxazUXpOcwNn8xraguf+hOeLus1COKJes4z85S2nQBQ+hlBIO/3rHj2e93q/VNT/8zeDHjv/xbwnUEIvwD8le7//wrwp7uv/Tve++vu7/8ucHjzDUqpQ+BfBP7rH9RzfV2v63W9rtf1ul7X63pdr+v7Xh7WuMDvfHyPUkr9CaXUB0qpj5RSf+l7fsM/Zv1BG4h3vfevALr/7nyXr/lzwP/xbX/+L4B/D/Hh/Z5rIzZc1/ICz4uE8/pmxOh41M/ZTWpGkeIwg8SIfGJWyxhxUitWrbDQAT6cKz6cq3WSZR44thKR4DwYKF6u4KqKeHOw4rISHKQwsDUKQSWGWkxq27HjMHVspQGXtWGcSAqxdMJ9l/QHadAyaULyQK8j1sWELJ2NzEgHuhc4BpGM4eZ1yNv9it2kEexhIJzrX7vqMakVESk7fovDrOIotbw3DtmOKzLjOEodiXEcppbDtPodMp39tOiyGBq+uGU4TnMyI93EURQyiqTbux1Zni8tW10nPtKepdWUTrGbtDzqNbw3NjwYSLfwIHXc7YkRKdTdFMMa3h7UtF5Gu8dZw1YsrzMxitQEnKmL9ci1dpp3h0tqp9iKHJF2JAHcy1s+fzP2V4JjW7YwnyXce/OK/fGM00rSXHvBjSzHkRjLqyLlVZEyqeP1SH1SRTTus+RYrWCcaB4vchzw1anmjdGMWROym1S8KkMap1la6bhNG8P+8ZTtyHFRiwHPKM9RXnAnqxhHjp24ZSduOxSmJTOO2spxlIctH02GfP1qxLzxZIGidZ4NBuynwoz/6yebHGc1p2VEoGA7rgi161KxPedVxGkZU1rFVaM5co+4siv6gWM7duSh4jgvOM6Lruvm+M2nuyTGkmjPR9cjvjrpcbuTDr0/qYnDIWeF51UZ0Q8svUDOn/20ZS+VDtDd3pJx1LCXiDl33hgc0tkqrWPRyHvfDxw/uTXlJ7cdD/Yv+fL2NYejGf2wph9Ymvaz3sJXpyEv530mtUerkCnn9Dop4L3ekosq5r3hijxoO8StZyuuSTpp0KLVawzh5Lfh7oMrNh+VfDwZ0gscF1VAL3BdXoclC1omVcRVLdOJl0UsyM+267o2wmz/reshR1nB3zwfctBbdmtRxdJqTkvJC+mHdm0oBZg1rA3km1HNMGzZTSwHqeMnNudsRjWbUU2kHWdFQuU0D/tLamvY6K06c5/ItraSgL2kITWWtw7PeXOwYlJFVE4ximqWTcjH8x4fz3vStS1jvnK2xVUtcjql5LlkxrOXWB7mA/aSkt24QeE5KWMuy5iVlclGZTUnq4yjtOW8MpxVhkVjmXYd+av6xkwuya91N5B5WUZr1GI/8PzyyYD91PFkFXFZyeeymzQMQ8kUMApGkRwHO/I20nT5BqXVLFrDZqzYSxz7qUgTBd9q2c8M+5kkzoda4Aq9qOErF2IETbq19KPJkMxI9/i6suw/mjNv5Py/34cvbF/yudGSjajFecWiEcNtoh2vyoiTIqGyrPNd3h3UzKqYzch2ScUyYdbKMwxbVq3mvIoYhhatpJv6cpnhvXTex4mkE/dDy0Ykk+p7vZbtWBC1jVPsJhWrLk/hpIyxXq+vEWKElk78TVpvqODOrWvu5SJj209LGqf5dNGjFzjyoOHXrnrd2goFNXG0w6O+IEd/crvHz+w09APPXlKh8KxagQtoWB8TN9MY6xV/5nbJT2zlpB02+Cc2C0ZRhUexE4s077yKpePdak7KkGUrmN/TSoACNzkY27FjO3I86olJdhzJxKxxcvzeywvu5QXzVqRqIAjny0rzauXYjcVE/2Cg2B8sGEY1V7VhLy25qiMGoZicJ7VCYWiUAEZiJdNjQ0DpZqzK54QmI1MxcyXr0q+c5us1JVSGTbfJr18nzPRVdz2U8/0l3yT2EX1ynKuJCblQL9Y/I9EGjWFqa/77J30aL+eQRqS7o7BhNxbk55uDmqOs6JC17VoOGmoBXXy0SHm86GGU7Dtvaem858YL5KSf88ZQsxXX1E510xm7ThSvneb5KiU2Msl9Q0uf9lYqUsaf6O+xF1v2YsvP7hlGoWCbZ61hEMGs9mwnIa2XZOXMfJYXs+122LP7GCPZDFflx4zzNwBwbvW7be3+6Sz/3acC32syoJQywH8J/EngbeAXlVJv/0O/6R+z/lDRhJRSfxS5Gfj3uz//KeDMe/+V38P3/gWl1N9XSv19gFntuK48Sokj/qoS5u6yVRzmshErrUcjLOLWa3ZSuWHIA9m8ffVaeL7bsTxuPAMgOsQb38BF2coY2GkOMjBKaB7jqObr1y3Pi4Cs0z7H2nPVaLZiRT9wxEZCPkA2rUbBdqL4xqTPOGoYRUIImTcy9q270XHYXVBEjiNUmW92YVeJdkwb2UQuW8Nx1mAUhD5iyoJFa3hRGGINJ2XCvDVUTvFwKKFZd4cz7vcaxqFlHNo177318nprKxukUdRymBsWrRB3nhWGUSQX3cwIAaFohQVulOfXrgK248+Y1KVVHYddDsRlp/W9qmUjdlOTOmA7KckDz+1eyMgNuZ3mbHQSlKtK5Bqh9ny6jEiNYjep6Yc1eWAZxfVa5180Ae1S4Zxs6s8qGbnf75W0Hl6VEYU1FNasN5Gl1bwsI7QSWs6NL+FmIyIXbMVffyX60hdFSqg9p2VMZixXtcF7xfQsYdpqakeno6xITEuoHaX9LE9i2hiWrWHaGE7LmFhL+Nc4rtlNKrQSGUEaKP7Dtz2bkaWyqiOOGL60e844aomM41URMwha8sCyl5RkRrT7qxYMhq/7vy1UDqs4yOBlkfCyEL9M1G2EJ3XE0irmrWx+JnXMolGM44BBeEtoEp22+9lKs2xFDjSpIxSeyhkSIyFSZ1XAblJTWlg0il5o2IyFIDVpDHf2rnnQWxFlljyqaVvNtI7WOuCbGkWe0hpGkWLVnGNUyCAUOdlFJZtMj0hjnq1k9ziIanYTubj3AseLQs6Drz/boV5o5k8CLmsJU9uKWzbjimFoOSljTsqEqzrkMK0ZhBLydLOxzAPJC/lkKZ9z7QyhgosixXrFk0VGqGDZGm6lQo9RyqOUpyhDJgLvYNV6emFDFrRUVgLrruoIj2LWiIZ73po1ZeW0TEizZv3nUMMv3Vsybwyt11SlbIbubk7wKHpxTWkNO3HFTtcEsF4zDEXqBxLEdVGpNfN9GAmVbN7Kzwy7fJZQyzF4XoUkxrK0mmnTZZcEhsRIzsHDXotRcFl5aZR0WR8npaZ0rTRrKvFJfbo0eA/TWsKpbvTk27F4tM7LBK2EIPPpKuZOZgmU49nK0Ass1su6c1Urni8tleuoM0aaPI1TfHHngr3EUbYik9kIHZuR0OMqp5g28vpjo/n0/RFnVcgwdHx5a0ZthSr00SJhvv48xBdSWvH1xKaTjG1O+GARcVnGzFtN3jWRlALnFVe1SEb6gVw7VvYmhMxyWcuNXes8/bBhHIkUSiNZI1fdMTptNZ8uM6aNIdSO3aRmUkVYL02lVas4LRynhTRujPL8ke0J3sPxaMZu3JCHLfM2INHSCNFd2Ne0VlgHWyanF+8RdmvdKPJc14Zpo3hexFzWAZVTHGc1o0iyPULtsE78krH2HPYW3MsthZXN5lF/zrSOuKjCdTjmqhWJZqQ9y1YzbwJmjaxpHvHQbURtR4cTD1nVEa6uG83zIqIfWlqvO2+grKuxls8zDzwflJdC8CskuG5exgyTijf6BRuJkOO2k4pEi9RxwDYOT9MuCL2sKSu1oLIzwmBM60pWvqL2K0JluCgd86Zh3jRMWXAQ93i+dOzZQ06qklkrJ3ptl5yZVzTeEpiMiZqTMUSjmNSeF+2UuTtjK4wpWs9JIZTBeeO5k1eclHEnxYXfmkiD56aWVnNWhuzGDaEWL8BmVK/XzwvbNSgiy0kVsJuKR2wzLdlPG8ZxxXmZcK+3Ekll2LCymkmt8B7OW/n+cSgBb0nAWgL3/lRxXSu+NlGclorUwO2eENvkxtBxXpcoJc83UiETPWWn/6NyLkS3uJj/tqzdP2zBYx689d/18T3qS8BH3vvH3vsa+B8Rhc33vf6gbwZOlVK3ALr/nt38g1Lqc4gU6Be895fdX/8U8C8ppT5F3oSfU0r9d9/tB3vv/7L3/ove+y/+IF/A63pdr+t1va7X9bpe1+t6Xb/X8u13fwBbN43s7vEXvu3bDoBvN1A87/7u+15/0DcD/yvwS93//xLwvwAopW4D/xPwb3rvv3Xzxd77/8B7f+i9vwP8WeCve+//jd/LL3paz2icmIMlTdOvO+9nJZyWEVkg5JvLWvO1SY9ZLf/uUPRDS+P8mtoDcFaFnFVhl/4LtzPpwHxpO0Dh+fosFSOPls7jsg2ItKYXCIFh3sjYGkRCNgotkZaJReMVF3VAauCDSctxXlBYzcpKamIeeJ4voReqNaf5VSHs63Eszv5AeX7jOmbemi69sVkzq/cSIbdc6zMCJePFk1LGuMOwJTGOyyLhqtZMy5gXRdgx/zXOizFw2RqeLDwfNucU1nCnv0AreLUSKsVO7MhDeLKKsF4MSXuJjLl/4zpmUkn3+IY0c5TVfGuueWdoeWOwYDMS4sWzQrrj51XAeRWsWe6Ng1spjE1GbKQb3Qssn6wilq3qElcttfP8vauMaR0xbw0nRdJRYRo2hys+/GSL3361zbuDFffzmjeHc77w5kvu9wpmjaayisoqTquQ22nDR4uYSSPj0rt5y7vDJe+N5rw58GzHDY1XvDOoyQPPdlKSdOnGp5WkFotEo+XTyw1GoeUnNldkgRhxX60yvjFLAenWbESWZ4VMV6xXnJQBV3XI02VG44SR/ajv+dK44FYKh4M5tzou9GZkhQdvpOucBS3nlRiQp420ZJfW8G//yBP+7L0T5mrOz0V/nONcSB6Ng5dFwMsiWJt537h1SemE231j0LuqhcB1XjZsqCNCLYmgR1nBm/2WxEgnedEaHi9DrquIiypmHFpqJ13RG0b5INKcl47cyOPxyZiNtOTqLGMwLHk8GZIYy+NliPe/Uyk4CGveHrRsx28S+0wMykpSfQtreLqKcV4xbTVnlWHZhMw66cDKKh70Wh70Wg76C07OBvzq4wNGoZjq3xxN+eI/f0pmLOeVYdpoPlyETBvDWRnysmOyP+xJB3IvlXTUcde9vN+ruK4D6Zq3ks5bWMWqDbhu9Nos/sHVBl/YaHl3WIj0y8uSfEMSWraGfzBJuaoDFq3mVWmYN4ZPlxmxdjx+OeZ+r+Vzw5LbOTzav+A4L1B4fvX5Hh8vUrT2bMcVSdDyvIg/656GLfMm6DrDIl9ZNqy7tbWT6efNZKWyIntctGYtE2w8fLhIWXb5HtYrruuGrFvn5M+KjUgei8ZzWgmtbDOKcYhMUHVElHkLaSAptAf5ikkT8NFCTNI3kru2o+csreakjOmF8pxK6zmvA85KT2JkQvq50ZJZI1KspVUY7dlPG6zX6278sjWclAmFNRxljp/eXnHcM3w8HayzSu7tXfHNyZCLWjIfnhcxL0vp0J9XYvqcN4a92HKUlXxtMmDQST/304bMuE6OKTKMsOs+vyojaidm7aWVSdaPjiw/tVUwjKTz3TjNopsu1E4AAc+KgK3Ict1oEuP4jWtZQ7SCBz3HT24uGYae9zbgvQ2ZQLwxWPDOF8752rNdoqhlOy3ZGSyYNYGYeNuAp51h9ShzfHFccDuP+Is7f4q9pGbcyT8DBYepo7QyGXm8DDktQy6rkPNKY72ABDYizziu+WTWZz+t+MntKbf7C7Kk5jcneQcGCDgtA5niOTn2o66LfZRZvjQuSIxi2U0l82+bGJ+UIZVV9Lqp+8si4pvzhG/Ok/Uk5K2h4+d3l1iv+JPb2wRK5LA/vnvONyYDerlMZ7Ok5skqWkvqLit43v4WzxAYokOO50qt6IV7tHZKWb3E4UjVUBQIjeOUK065wnjDy2qFUXAcDxiaiImSyXtkciwNAZrApFyopxgC+iZkWjle6Y8Zqj1AktYrK68v6jYjMj0365yIj5eRmP4bmfBfNYbTKuSXT7LO2CzHzGkBz7UkKbdO3ueLEi5KiIwVklJc81vTmPMqpnGKyhq+NZdj3gGVqtfv/7wVVcKHc8OHc8P9vqyr08ryZOEpLHwyh2ltua6homGi5msDcawMmcu5XH4or1UPfkfK/A9TCU3od70ZuLhpZHePbwfoqO/2434Qz/EHljOglPofgJ9F7nqeA/8x8J8Cf1Up9eeAp8Cf6b78PwI2gf9KiWSm/f12+AM0t3uaB72WwiqWreiwrVfcyWWslQees8qwnwjpZCcVbar1omveSgx7ieNbc1mkHvY/G131Q4lLX7aKQeoorOEwbfjQRhxErrtwR2zEQvvRiH4uUKKFD1XASRkwbzxnhefHtzwboaVINLt7mlUbMG8MRsF+KgugR/ONa0usBek3a0RO89FCc78nF8mH/ZbMOG5nNS+LmFHY8uOHp3zlxS5TdUXsM1qv2I4rHvRDxlHDaRlRWs2ny5SDtOG0SBmEjrNSXveTVcKjXikbCQeNkrFjazWbsZCMnhcBd/OGw0yznzQdxk+0jr9xHZMZz0VVk5qASW2oOnTgRiQa3dMyYTepeLZKOUhFx3+jqd5PWp4sU3YToaL0QsO8cWSBJTUtj3olr8qISWN40CsZhCn38pbYiPzmKF/x65dDvjie0t+r6c9qWq/Jw4bj0Yz995a4yrOdrXjYyOYZ4KIKO7qJLITz1nAvL9jvL/jG5Zh+4NjLCvIgZDMtWdQhe6M5pQ1wRGvd7t2s5qIOsD7mfq9gN1+yn2YsmpDb/QVFFwiUGfmcjzO5wDsPmzeEjzLmogqJtWc3aTkezCWwZ1AyWKUdQUYIVm0roUxp2LAVi6QlUKzlJxtvtWwElgdfOSZUImvZjlpibdiMbmg2AYtWEXRhWZVVHOUiQflg3oUI9SM+nrkuQM/xskgYRy2bseG6NrwznHeSK6HOvCgitmLL8yLgdi6f+6x2bCcauovt02VGXsZ8sor4qa0J8zYQktN3LIm/cHTO4b0J898O0RgccjFTwJvDOc+WGaPQMWkCfnS05FvzbO35SI3QY27noktN4obQaZTy7GUFGs9bfzGDdINbf3fKotNkJ9qsN8phHfDRIuaL4znb+YrbZcJZFbAZVxQ2YC8uaJzmaGvaoTEjKqeJu8/45vVMG8PtvGQrLTjuZdRWczgQGUXjFbF2nFeGLHBsRuIHGUciuZq3AaU1HKYVt3pL9tKCKLX0w4aLSm6Ej7OSVRFJAGEdcZhW9EORSoUdEQkgD+QG0GjZOG+EEvxllKHxCuMFUfxy2pObdgUoCSqMtGc/bZk1mkEA/7ub0Lih0LCc4n6v4VcvRBazah2FDcgDMFpCChMDywZ2Y8crb5hWlnggOvDEOPZTx6zRBEo2w5uRYyN0oqNW8HSpGAYBbw0cS6s5zGDZamLTclEJkhEg0Y6Tec4H84jDbMWs0WxGgpK8qANqp/ixjRmDuGZ3nnBZhfzY5oTEWJxVHGQFR3geLyR0cSeW9/G6Dtb+qHeHC7bzFVmQ8WyVsZeteLro8c5YiClFEzKIK17Me2jkpm8Yynt33QhN6Y3BnH5cM75KCbRjr7fiZSFNnv20ZNUa9hO9Do4LteBbn69iNuOGR/0V+/0FvVnGvVwCrQ56S25tz1CByCW9h2UTMFslhNrTD1oiLcfmTfDa8WDG7V7KZmTZz1c8WeRsRoJN7ocNX5v2uJPV1E4zjhqmTUA/UHy8SHjQk03dXm/BV57t8TM7VwySilkZM1mm3MtrNpNSNvi55bSSaxHA8yJkZQ3vDhdsZQW3sozCat7cmOKmAzQBkXZEWnfhaEJmgs8ynFbWUDm5Fh0NZvz964y3Bw238xXzJiLParbjmotpLufa5YjtTi52yys+WSZCDWKDeNBjzjkAb/iHLFxNPOrxyfRX6KmUKyBUmo3YkFWZ/H61YoOc0np+dg/+8tMr5vqaIBjxlv8SWFhSEpmcB+4dZmqJ0bLhP6oeYTAYpVi1np/ekYbE165bVq3hXm/F+7Oc/cTz4cLwVtZwWkqzp3bwRk/IUqVNeFZEjELLo17DhwQ08xVKyb7Bo7jbl+8z2jFpQoomZDt2jCMJm1y2Ae8MGuatSP8Wao5CGhXjyAESfgmwHVueLg0bsWEYSZNzBkzbhhdLxVv5iLOiWa/hozCkqTM284e8mpxxx73FWfI+q/IpAErp/18D6J/a8uDt9/6y71LPgaNv+/Mh8PL78ZS+s35gNwPe+1/8Xf7p57/L1/554M9/j5/3N4C/8ft+Yq/rdb2u1/W6Xtfrel2v63X9QZRfTwH+UevXgYdKqbvAC0Qh8699HydPkVMAACAASURBVJ/Zuv5QGYi/n3Wlr0k709ggdMwbCc86rTTPVhLU8molM5iLWoJgFDJ/GUcibfH+hvXeGYWrgIsq4HkR8tHMcVEJC7mwcmdcWk1uPPOOux/fGJFCR2I8oRYp0NemN+NURR4odlLNWSXmwGmj+PpEsbTShayssJqdF0NYGsjE4benMa1nzZMXyZHvRreGyzqgH1omTcB8KSEvE/+CRkmAyDdmOZeVYispaDvz7ThqOa9CDvKldNQzy1Fm2QhvuOhwf6B4OzigsJpPFjlXlaKwMjpetF1MfRWujdaB8tzvtfyR7QVf3o7pB5ZbqRixb4yIh6l0l6ZNyKIVadK00QzClkEoBrvtuMZ5xSdLkSE8qWY4D5dVTGGlE760isrpzpRoCLTjZaGxXffy5SqjuJJOSOs0RROw6ox8ixcBz+Z9Ai0d0HFcca+/4n5/wb284gsbC/aTmkkTcrrIqZzi8dJQW839rWse/XPXzJsQ58T8tpuUPBrMuDOYM4waPj+esp8WlNbwYt6jdGLIPb5/zeOlmERvqh9YTkuhmNztrdjJV+SB5e2NKTtpicLzctHj+SpmtYr4cN4jNY5H21dc1AG9XJ7/sg4xynPQX3CQSljMw8GS9trhS6EzRUbxrXnC42XAtFE8HMx5OJivQ7nCxNEPxcCYRw1vDBc87LWsWkWg4dJ/CoiU4cbc+o2J5yBtyKKGo6zgMCvYSgsSLefK54YFofJdKI5iGEnOQuUkI+N5EXGc1Txe9MiM5axI2Ajd74io3xwvKKcB789TpvYFc85JjOO8CilbQ6g8G5GQVw4GMp73KMIb5rzVnBQJJ4VIYNpWr8+l+w8uYJjDxZReXIvB0WreHs3ZiFq24op3BgW7ieWqijld5CTGrme3z1cx7/zRa1ZtQNPJs/bSgnv9BYF2HKYN27F0Jt8ezVg0Aa+WeWfsDhiNVzwrIrxX7KQFB2nDrJEu3c/ff8F2WjIMW+71FhzlS0preDrr83+ebHBxmndGW7iuDSdlTBy1JIHlNy5HaAX3Dy+5f3jJ7f1rdvKVSNuMrDNGCbv8qg54UQjfv+xkfZM6Yi9pZJpYyXm6nzR8bjSjsIrLWo6ZTfrcGcz5cBGQGseyNSxbz7L1WC+yx4e9lhdFQS8UY+wf3XOkxlJaiI1QjYpOGlJaWYN7gWUzrsgDWddbLzz5NweOB/0lsfY8Wdyw5GU9jrVjVvs1KS4xluOsRSn4/MaSfijrVKId7w6XXFYxr5Y5eeCZNDKh7YU155Mez5YptROj+3G+4rCjRfVDy/1eyW7cclHFnC8zPpj1mDWaRRPx/jySrBstdLA4arswworjfMl+b8HdvOSP7V2RGcvLVcarRc55Je/B3t0589aglZjm97KCwqo1TWgrrriTVzzsLznMVtTO8HzWZ9kqPlrGfLSMWdQhk0mK0iJFaq1hFNfUreF2vuJud47sZAW3+wusV7yY93i6gJeF5ski5/EyloydKuSqjriu5Xw5ygryQCbSB2nDW4MlV3XIVR2yqiMuK8VXr4c8n/X5excbnK1SbvcWlK1070dxzXsbUzZiOa5/amtC1oELnswGVFbO2Z3NBRddLkuoPJ8bzbmuZYK0n5aMQqFPDUPLw8Gco3wlUstFj0EgE73zMuG8ijif9MjDlrSbktXO8OW9c7ayglA7HvYs99zbDN2YIXtclSKvcd4zDhJCHxOHm/R0SOb7bMSGz284hjplqFNuqU12kph/4ZYEd+2oIVt2j7adMApiQmUIMHjv6BvJc9iIDX/6sCEkQKNIA8UfuyWEvNNSc6cn6/mPPDqVz9/Dj23U3Ost6AeSuZCbm1BSkf290S8keLI1nJWgVYj3Lc+LkGcrAau8WEEQOO51n4lQ9UQ6fLu/4DgvOjKV4cI9xtMFZFaay0qtgypXVp7zjZrhTm45KRru9lIeDALmjaP6tvb4J9WUx/pjXk3+X9kroHG+JY0PicId0nhNmP+hKGe/++MfVl6c1P8O8MtI1tZf9d5//Qfx/H5obwYWXHJawFUjestFY3lnKIEbg1CwdL1Q0QvkAtJ6zUUlOrhXpdApJrXj6UozihSjSHErkQTOZQvDSGM9fDyX8KfUWL45FxzaYdpSduEm15WQf0oruLqtqGUc+Q79KRKL0sqJrOguliGCnrOak6JeIyePMkfROpEFJI6tuOVZYbiu/j/23uzXtuy6z/vmmqtvdnv65jbn3qpbfbHKJVI2ZbkJZQZwDCYCgjgveco/EeQ573EAI4iRBwdQHAVBFEuBBVGkRJdIiiqyGlaxutu3p9/9Xn038zB3HTE2FQVxGFHMGcB6uOfcs5u15pprzjF+4/spPpxpos53TxVXV0Y3y0q7Vf7Z2ZD3phJTuDRUXIniFSkGjlMfSyjOcoMNL+f9CSsiiuC8kJwXejEzLU2S2mDfaznomAxsvYA/ShveH1UULdxdmhdoyb5dUbUa73dWSHY7ywszNVPAlSCl7xS0Cj5ZuJzmksepzY0w56OJ1kh+oW3+dGHRs0vGpeDBoiZtKxpRs+HpSeq8sFaEJd2v8MNRxdNU4BgNvqklLF2rYVpJDKkI/QIpWjyr5tNpl2qi+P3bVwDYC2OubM64sjljp7ukabWJC0DXLrkX23z7NOLDmU1Sgy1bprGPERjMK5NJ7DEqLGzZ0gtyksoirky21+f03YJ/febzW4988kZxlNmkUwvLgE1Xyzciq+K0MJECtrycvf4CgxXJI8wwRcudpc1//bnJSSH57z/bJTAb9qMlG6/mWELR2S4Z+BnbwyU7Xsb6VoxpKNaiFAPF997d4+MfrNEqWJQNrlQcBDpt8eNJjx9PetpUzFT86LMd7qzMtg6XIXtr84tN6oNFjSf6LMpmtVAR3EtsWrXCbWYeH88DPp5Huh+lMjAF3I9dZpXejJdty+15czHGG6VL3Xt+yu2lxWlu8ySzOMwM2ra4uL//5WdXOTrrcmchGCWfUbQxgVlxUkg+nod0V+NvVll88+kWZ7mBZ+rNZWg2bLoVf3Ri80cnNo5bE4UFjqFYjxKePe5RffsuD/7HknnucqO7YGBXdJwCU2gCT2hpycHHC4cPZiFPUgdLgGtqF2a57hHZFQ/GPb3A93N2t2b0nIJR8YXMocU1Gz5euPzJuU9kKp5lNqanSVwdqyKwKzpWw/Ug543tM3rPVZxnLslKFuHbFe9MXH7roc20hH9+d5tGCXyp+09GpcQPSjbDhJthimfWuP0Gt99weKINCLtuQdro+WzL04kPIfT80LG46F8ZOoV2s7a1blijOlvClbwjMLVsaKZSylpyLdASnEll6LnWEnjSwP0CnWtoM6QWeD5K+GShDQgVGnt4XtgkteRWlPNCR6NxpaGJcB2rJpRqteg0VhQeybLS0rxRrhd/rmy5Hiquh7pnbBilvDacYsuGNS9j3dX43Q23YjNI+P7I4ztnAZ/MDSoFz++fc5L6fP9swPdHFqPCxjUUO/0Fa92EotWbyMgqWXdz3p86fDwPuRdLaiUILd1LdLgMOVyGvH3W4WwRYBkt+/0FwyDjySLiceoiDUVg1vzxmc1vPwnoWPAkdahig77d8JW1GRtexqywMQRciWKuDOZYRsu0NNnvL5CG4ocTj3/yuc1b/ZSTzOAk02ji98/X+O7bu3SsCt8v6QUZttmw5qf0Oqmm1BgtQih+OHH5b++6fCd+wD89+2OqVrCsNOXoRxOJLxte7WrjsI0g5TDzKFrBjp/jyIa7scXd2OL9cY9ZqfidJy0nuXuBgx2EGWUrcYyWq2sztgZLxrnL/dglcvS5vBc7/NZDl0bpJFdV6k3+zkrqtqwsBnbNuptfbPi/ILIdJT6uWfPdkc3vHYasOTX/8yMtP5JC8e2TAa6sceyaG705G17GxpWYwCuoWoM9v2DNcpnIM6Yc4VkDAExh8KyZcnf5h6T5Ew7bKalYUraa9BO3JXFbMm5j4kpLNE9ySd+2SA29eXzcnHMkTjmWT2jagiftOYlI8KW+pzIKGho8UzC0K34yt5kUepE/ryTZwmJgt/z61oiuVTMpnIvE2VuDBc/3tDFYqwRrXoYtWz6aCY7Tis6K5t6zGo4ymJaKbQ/8oGSjkyANxbUwJbBqBIqykQRWxdmqz6dvaMXKQVDSsxS+qfjW+JRvjU/1M8tteWPQsuPVLGuDN4YWb/S1Ad2yqhgzv5jD12SAo3xC70A/e9S/RmDQdfcZ+Dcu5EK/DKF7BsTPPP7yv1W/r5R6Xil1Qyn1X/28PuPPTSZ0GZdxGZdxGZdxGZdxGZfx/+tQgrb5yxf+f5XxS1sZmNdPaYHXurqRqVDNqiFNZyakgKO05ZOZliloUoEmqtxbwrwy2Q0M3UW/kum4ssGVDWktqFs4CBuEAN/UDZeBqahbOMlNzgtNpYksY0XAgKuRpsTcXQqEgJthxrxUPFxWeFKx6ZakteDhsiEwK44ziWtIRqXJqDSpVkQBnQ0XrDklBuCZmjqR1AZpo+tOYiWFWNYmj1JJ1YIrOgDEpaVfW8KzTDcqSgPiyqJq4WkS0LFaPl/A5wvY8VPuxnrfqHn9Otv+45mJXHkkKAWbbsu8EswrwWnuMCq1b8BxClLqJtZkZXtvy5Zp4bDuNJhCf95mxd8OLEHHbBDoaklgQuiUPFwqTEPQ0JCIhFnhkDRSU1oafZ6fpYLAlChgXLhsubpJ8jjXDZKjs5CqlmxFCTdenDCrJA/vDXiSSh4mDr1OSpGbFLnJ2SJgUdm8NJzw0tVTbNnyJNEGT45U/P2NjNAuubuIePqnHl9am7DZj/n7144IrIpxrJvJrnWWGFIhV81+4aqhcdOtqErJ13fOdZZKNjiy4ZVuzJeHMzaChNN5yJNlyGvDKeNFQK0MPpw0uFJynMLdRc2Wl3McB2TPtNSmrSAubM6mIee5y/3HQ9JacjwPWVYW3znz+Z2nfU6KnM4K/H6Yay+MSumqGWj5w4PE5X5iEjeCn8x9pNkyr6SmCdUJaTte0S0sjjKDs1xX3DbdkmepS9kKHiWS20ufRsGmW/I01dNO2sCiqtkNJEOnYOgUbLkVQ7uh5+f8zWHKb/6NB/wH1455pVvRWRnSAHwwMbi3CHm0LPGdTZb5IePCYd+rMYTiOHNolGBU6Ebow5WHzaIyeZI6nObWxXfNMy0V++qLz9j5tYrPp13u/LDP9443aFpBVlkEZs1Z4nOUOWyFMfuDOQaK0wwisyVrBH93/4TN7pKkFsQ/TBj4GVkjeXlHNx8enXY5SXzWnJquXdK1S0I/5yyHrqUz66/0YurM4Lww2Y1iykayHSRsBSndtZynH4SMS4v9ICF0SurWIK4UttSs/gfLGk82DN2Cr994xlW/RFots9Qla0yOUpezhyFnD0MexwFlIzlNAu4tVvNmqcEKAMtaSxMXlb6/rm7McKTiPHcvKGuRVXOS+Hy+MFf0I2P1Oja+1GNlUQkiSx9necFBUJKvmuarFtbshvPcZVZqU6Wk0veJbbQUrViRYbR8Tstt9HVsgZ5V6Tk383hv3JLULfNSz1Gt4uJ9AK4GGXVtsCgcmlZwkvirOc/gOLOZZi6PY+1XcJw2/Cc3D3H7WnqWrqRKo8Lk1f4CIeBw3MExWq6HCZFT4pk15UruNioUPavBXcklk9okqU0OUzhKfV7bPqesJA+mXc4LbdgVlxbSUMSVYugIAlNXTJKFzZPUZL0X49slm0HKV9YnSKE4nkXEK6PDutbz7afTltCS3I2134llKEypIRlFY/DG88dMZz5lJTlJfMpGkmXacCstLU6TgKNUsRfoueF49n3GpcmzVDfoFo3iQeJqeZnZMM48TU3yc7Y6MULAvYXi3kJXZ9Zd2PBMRoVkVOhKyvsn6zxOPF7aHJGkNs9GXdJGsulWZJVJ1RrcjwWLqtaNtI1B2wpOCpOOXbITxax7OVfDlDU/42QZENeSga1lbJFVUTUGs0IRWXB7adF1tP/A62tjFpVgb3NOXUvy2sSUDenUom4kSSM5zGxGVU6hlihabEMbsVWqYY0OhrAxDAdfeWw1Owwdg/uxy54TsOcEdITPhqclTf/D6V0sQ9BvteGXqzwc5bLXXCev56zRJ1AB40I3yzrY1GjvmuWK4LfjgyMFXashSWxGpaQbZdwcTrnZn7HpFmy6BX0v5yTxmVem9s5pdOO9FBCYEke5q7lXV2mHjm70nU59JrHHorR5FPssS4uskSxKm8Mk4CzXZKNBqysLk9LkrBC0KyOzbaPHpDR4qaPXW5q6ZrDuKCKz0eNSfITxU0vOw3ZCzIim1ZXGvJrxkvd1hDCYZg//zSXdX+tQQNuIn3n8osRlZeAyLuMyLuMyLuMyLuMyLuPnEYpfqIX/z4pf2srAMjtk24OeXXDFL8hVSVqbLCq4M9dW7vuBdiM2BAgUWa2Ylbpq4BgtoQmv90oUemf3w4nHDyceD5Y1Vaut3iNLOzX2rIaqhbgWHGU64zUuNWJrzdH24WuOziwZApaVdhjdDwQ3OxblqqH0cdwQmNp19Uu9nL4jL77TuBAMHX3J8kYwKWxqxcr1WOFJRWRJnqY++aqpF6Bn6UyTrzpMq8c8iAPmleAs1+6iV/yCLafhO2c+thScFibj0qBsFGWjeBgHfHUt49/bHvOtI8UPJjPGhUNo6gbgRmmm9IudnFEBi0prPK2fGl3vn6zzNNXYx4MwYZy7ZI1B19J68StexZ5XcS82KRvFrJJEZkNkNgzthnnu0HMEB5Hev3baLn82Dsgawb6vdfaRqfiVQcW8rDnPtJtr12oYuAXbrs7ajTOPvLDor6fEZ1pv/PmsQ99W2oF06XHnfMCd8wF/cNxjUlqUjeTx4WDlAizY8xp2vZaBU/Du+ZB3Jza/82ibnZsL6trA9Ss+nXb549Mei9JmVji8fWePje0lkaUrC+4qtdrbzdm5OsO3KzY6CRudhDU/w5Qtn4wHfO+8x3Fu0+tkjHOXzTChUYqebWAaoJTiJ7OQSWnx2+8f4BiKZw/0+z5ahvzxmU3XzYmsiq5b8DBxsQy4FjQ8Mh6wKBtmlcHtuR7Pp6ujb+u+jcNMsqzAl9rr4t2H27w1nDF0YMcOKduYeVNyNzaZFIovD0r+xkBnggKz4VHCRR+AbcCiksxL3aPQtwVSCEITZqXNrLT5h7/xhDfXpuy8nvCVNw8Jv9pl66WEHS8jtDYvxlNSt4xL7eNhGR7SsHlnojOUV/2CsjXoWBVX/IK6hWWlfRcA1h09Lr6xm/ON3Zw/fLzNMnbwr0F2r9IeBcuQZS04yTwCqyJrTH4yDzkpTJQS3DkbIg1F14Y9r6BSgrXdhA+PNzjK4L/505us7cYXuMYfHK/zLx6uUa8cf+8uI+4uI0yzJTBZYVAFTxIf01HcDHOiMOfGm1N6YUbkFdx/MOSDc+1y7Vg1rRL0wgx7NZ7qFrK65VHiMS0cOrsla07BcuYyLlwCs+Iot6gbg7oxWHMKkspCihbX1PPE41hnsmeV5INxxdO4Ycttuern3D4erqqSNrNS4Eudaf7fjwLtcC4UH88UNhrP27NqWgXPh9VFle9a6LLlZ3y+tOg7JkNHseUWfG+ke54erdCEjRKEZoMrW56kDuNSYK307AO74fOl9iI4yhzWnJaP5i67gcFLPYkjBZuedkuuWoO81YhTKRRnScDdRaDvyfOAwKzYDVK6VsOisnlrzaBq9bzX30qZPHU5zCQfTxWTXM8hgVWRZjZ/dNrj3alLWps8W4ZIQ2lfFbOlbwt+deeMvJb0rZaPFw4fL5xVNUpgmi3vnK7z7dOAnl1zEKa8N43IapPQEux6upKa1iZBp+QgKJkvPYbrCZ0wx7f1HPPRLCKpTTaDlHfP1ukFOX3HwDcFA7vhWaJ4lijuzTTq9Z2Ji/+cxDYb5itX7ayyWOYOkVnjWTUPE5f9QDB0YMEZUnaYVwbzouEsh2nRXDTbH6UufzrqYBstPafg/rhHYFW81BO81NPn/Otbc94caJ+Ha37Dw8TlUWKz6+X4YclHowH/6khnzR2j5d1xD3flU/FSz2boKBxDYZotz4UFnlWxdXVJ5GrvjHuzLt8bdejbNc+vT3h+fcKisui4BR1bcJ7Dnbnis0XMk9TBthrSWhFda/D9kri0cM2a3/38CukKcVq1ghPjGJ8+SjUXVfW+bTOwbYQwMGWXq17Ajh3SteHDqaDrGHQdg0a1uBL+tycSTwV4piAWujx53elyYK6xbfv03KsMbZsBEc91DP7kzGbN9PCw6ViKH04sNjxBz1YMHf2MKmuTPa/icNxlsJVgmi0dp6TjlPx4NODDecCaU3LQm3GU+nhWTVorHCn4LP8WAPdjyefznGeJHmfSaJkWLq2CD2cWkV1xECZ07JK7scOeLnIzMbRP7KNEaohKDmlbk7Y1SQ15IznJDb53pnHu607Nk1Q/s18XX+K6NbyYw+fGiEfTb1LWuiwZ2ptYWBzPvk9RnvzfX+z9NYm2MX7m8YsSvzif5OcQA7vlNPN4d+JRCF2Wb5TgtYHB01TTfA5TVoY2Btu+bpgDTRlaX01CX8iEXuxUvNip2PAk276WHJ1mLSc5F6ZOkaXY8nTZf2C35A3MKmvFQ9ZNRkMHQlPxLHVJas313vEqlpXk5Z5+GC1rXa6UhmDdqVh3KiJLW5BHdsXAUUSWbricFILjDAyhH2K20dKzdIk2awQvdTJcqThuP8cQJq7UZcMNV6GAx4lmTR8mLXWrdIOfXBn3rDYHz69NWOsmSCE4lk+YVya10g/drm0yLgXFamAnlZZF9ayGohUsKsXT1CKyBJ5VETol09LEMVr2gxSFwDcb1p2CJwkcpgW+VBcEjmVt8CfnHQJTsOYorrgRp/IpoaU4L+RqIwezSlOFhNBNiJbRIlD4dsmWm/OVwZJpYXOS+CynDp8+W+c403z/h7EgrgSj1OPdqc+7U59pqQlJAA/ikEVp0Sq9cZyUBsvK5rSQxJVumn58p8cs8Tg67TIu9QQYmBXj3EEhmJwFWq4lNT96VpqoFsZHIfPcIc1t0tzmLPF5uIg4ymxMQ3GroxvPjjJNrlnWFR1bcJS0pE3DjltxN7Z5lOhmzFnh8Nki4CS3OE0b1jYTqtYg8gpe6cUMbE1KUbSc1wnuaoz3bcWzFJ6l+px8urBIa4VtCDYdbZx0O3Z5GgcYaNmbISwmzOhYsObqBsKzQpI2kqeprRcUpeLVbkpk6gW8ZcC92KRRirJt2HLVhRTOer7H5tYCcz9ARoJ2WVDP9WZhXvx5Q1lgGlgCbCmo2ozI2caTCrViYH9x3Z5lNi0wKSqk0XIzSjnoLInMhg0vZ8PLSRqDojZJH8GHn21TtYLdIOG5sODjhU1cWnyy8DjNhYYB1NoIbpw79GxNYLGE4p2PdmmUZrjbhn6ttJHEib7+PVux4WXE9Z9v8E8mEUmNpvOUcC1IEFLRswsenfeZ3nOYJy4n85DP5hGnhcmtzhIpFO+dD2gag0UJtoRRUZK3NYHZMCktlkc2T1OfO6MBRWPwOPHJG0G3m9HtZgRWTccpsGXLtqdN0W52DDpWS1KDLyXXIt202SjB9eEMA/T8Yut5olHaSCyuFYtKJ1i27BBbtvhmTWi2PM1MTjM4zaDv6PNjCH0NZ6VOimQ13AgVO16LIcCVLZt+yo0w46pfYAl9LZUSzCsD29BypsjSBl7LSnCWaRPIN/oVpqE3J5PSpGmhadH3ROYyrzWZ6SyH9SAlq012/JTtIKFnNXQs2PRNZqcef/Bwl3kleGuoKUct8CwOOUt8DlNtmLYRpJwXNmepR8/S5mJDR3Fn1OcwCQB4vZvzejcnsmDdKZjO/ZWpk2LT1aSvrtlyP3ZxJUxKwd0l9JySpjLY8XOexSGnJx0mC5/Hsw6NEjxMJEO3oBPmZI3gJ2dDhICigQ+mFqO8ZpTXFK3g9lL7IaiyZZx4HKUeaWPw9lmPfphiGS2BW3LFL9jzWnwJBgbScLni1wSWwaYHtVLMKsG4cHiU2pxkcJpbmLLhJHe4P++Q1NqwLjIb9tfmXA9yOqbizeGMf7B/QosGMswmPpOVx8OOn2EZCl+23FuGdCxBrRTHGQztCjes6FoVZ4nP5MhnknpUjcHDxFk9r2oMQ2EYimVt8mwRMcpbOpamSx0bh1zxC+apy6KC4gymc59R4XBv2uOzuUE30D4Ou15Jv11jq93GFiGLRqPds7qlUoqOu0dVj2gVhJZOfCV1e0HW2fU8TEPLIDfoUzR/7hMlDb2eSOqGuDzFlQa+NGkUjIuWvG3Y9TwCUzHOFT0LTjINOPnCrC6QDXktGR2GxLnNYRxwGAeMS5NqheYXQst5Pp91WZTa4NQQ+rm06SqOxYi9wKBoBQ9nXY4zm2eZw3HastFf0iiDjlMwtPXGbN1pEasl43Oh3uivuTASE0ZisprHLB7HilFeIVdEs1kFRynMm4LOT2UIX+J5BILI1Ya6VZtxJO5f/F78TL+tv56hlKBtf/bxixKXMqHLuIzLuIzLuIzLuIzLuIyfRyhofsFlQr+0m4GOd4WjzOCqr7NYlrKYlTae1I1Nr/YV01Lwpb52t9x0aialTd4IiqZFAY6heJJZfKHUKVYXc82BrNGl/YFjsO6CJxW+hDsLnSHdcltGpWTd1ZlkSyj2/XJVLoeHsWLDNTjLFO8Ud/gPjatYtuJubGIZ4uK9XakzXKCtvQHOMpeq1Q23L3Zqfu+pwdWVk+DrA8mak3GUWbqk2GpW+a3aJDxb59H8W4yKf5+BozjLBTdC7akwKkxe6WtmcNdqSBuDjjYn5UcjxX/2qymf39ngpMjIxRwptGzkaQK3ugbrjnZ7/ZvDkk8XNteDjA9nAbYBZ1nFLLQZ54pny3CFPmwZugV5Ldl0S+7FLq92Y57vwPMdl1q1PMs0V35WCiYF3Oq0fDIXfLd8l4aavBEo4EFis+1ptKBltLzYc1lz4DxzMQUUeLXF9wAAIABJREFUtcmi0li514YTfjLu8/Zneyt0omDTy2iUQ2AqXLPhVqQbmsrWRgrFB6MBx7mkbi32fe25YBnwT2/bfGVDZ3riWvEvn6zz9zYWeGbNQZDzMNHNWpPSZNMt+ebTLcYF7PvaGXlg15w/Dvl0NOBhanMj0Ce8ag2uhDFbnpZLAHzwdJOrQcY74w43I3AMwbKuiduST5cRxxkXsixX1nx5OCOpLc6LkOXU4Vnq4spISyQqobnrKiQQ+hxveganueKaTmTyOJV0LMU/2p3x9lmPZS1Zd0o+XVhEpsXQaRHCICnOsDyLJwlseYrn9kZ887jDT+Y2PUsRmfC39xPKVss6hnbD9VA30M8rgSdN+nZzUUqubs84Ou7hPZpCCx//ro9n2TxOHbLi+OL+XnMFL3WXPMu6/KC6wbx+ihTwLDOZFBY3w4ZJqZ133+zlWIZLqwRpLRG5bjyvUg+A637JLHf40Y+vs+MVDJ2KYZSSVBavdwVVa/BaN+W9qU/RCo4Tn3uxhSstGgU/mXSZVYIPZj7myjsjb+C9acivrc+YZe6K1e2yLC0mpUl3xbf/s1EfQ8DQbnkcG/wvT7v8527BuHD5aO4xLWwCs2bo5fTtmr5dU7UGPzhdY9/P+faTbbZ9DUCQQt+/h5nFsobs3h6LyuAgjHHMhri0mFfRhXb1JPXwzQYpWhaVYNdreJQYKDQM4VokOc1avrpWkTeSWaLxkcbKq6Fn1xStQd4oroaCDVePa08aRHbJp9Muy1o7Bpe+sZq7FMvKZlEqHsU5m56Lb9aMi4Z5pX0NTEPPmdvrC7YUfPx0k76t2HErbKn9VDbclrQRXDG1I/s7I8mOrx2FP5pZPBfVF+CGdPV9k8Zg8IV3TGtQt4p57nKW26w5sNFJOM4k+35DaEr+xR3NObcMuLPUeOlNpyK0KvJasuvr7Pdnkz6TUnKS+4RmixT6HH3r1GPP1/LO13s6XXsjVGz4GY0S3OrE+KZP3kg+XQR0zIb7sUmrFKGpwRS/f9TjN82as8zlYWoT15J1p8CRDWtOxW9slpznDk8fb7Nm1ySNxBDwcl9wf6nY9K3VHKRYVvq6/fg7a5StZD9I8KXLeeGTZA6nuYOzbBgVFg8SyXNhzc32Zc7kZxznJgcRPEvgxZ7NvldzJYrxZMPbVcBZYfD++RqfLUxcKdly9TOrUYJ3nm7xYn9G1RpcvzHG6kLwVJHWJk5t8nI3JjR98lpymtsM7Yq3zz0apbgWKD6cwh+euOyGfR4mnsac1iZ9uyIwK748nBNXFkUjee9QSwmHdsnDxMMzNTI3sgQv5Ae8P7WoJvq+/4MPr7Hvp2y6OYvKZseHqtbAjrPc4MjQOPe4OaMjdxjxPvOmIMLGNBwsc8C4KFl3bapWcJ6XOIZ+Dndtk1GugReHzZQrYpsWPQbGRcWJmtKImqYteZQm+IbFtDS5nY/152dIXAmmRcWytnkhqnlvKnmQOKw5DuPS4mlmc5S5XA8TZpWeP/e9UvtZtJK3Dzfp2TU/mji0qmLbB3O6eqZWgtedXU4zjUqWXUXeatnuldBksvBXz4yaWWXgSkUoFd1WI1YfpZLdAB7Hil8L9X2S1bCsDWwDNj2LuIL3JwYnWUXeNDT8uRcLwKRJ2e9/jZP4Q4Qw6Zp7PJp/CyFMlKpByP/HTl2/aKGAtv3FFuL8Yn+6f4eYJp+RNXCc2zyIBYUokUKbHr2XnNK3Wob2ij1tNwSmlty4UvHmADa8nKPcYFQY2IbCNhSHuclhbhLX8HBZ0yjBc1FL1erS+a6nS2NxpbgeFHTNlmkBR7nFjp/yKLHJG8mO15JUiq7VcKMj+Eb/FqahTULGhSJvNIXjy4MF10OYVSazymTH1/r8s8Jix9WTtmu0XIskL0Q1kdlyI6y4t/TZ8So2HP15djfmRCu9tOds8yQ1uOpXvDOKV99fL35f7uQ/tRCGDVcfbwwMFucub5936ZkOPbGLYyj+1nDJ07hisJIM1Ape6M95pVvSdwtcqb/jr6zb7Hotuz786djn7XOX3ZVhzw/GEZ8v3QvyxnNhwVW/Iq4NFpU+QhNudTSV4EYEL6nXcESIL3WfxHujhoFdc9WvEMALUcsVv8aRevodZ1obG8iGMCjY8zOyBqYlHAQNtTIITMFBULK3NudaGHMt1OZavmy5FqQM7Ja/u7m4WJwPrIbQkjyJdc/Gg0WJL6FRBjvrC7bDhCt+gSEUe35Bzy55qZMQWbp8Oy0UcW0gDEXaGJzlBmmj5TU7fsre5pyrGzN2e0tMoSUXm0HC17ZHeCZseS1JU5GKjE+mSi86csW4lPSCnO3hgp1oyTW/ZrQIeL4Tk9YmO15B1ULfgYYKUxhIAS91aj6Z5mx72hRuz2vZcmq2ekte76ZIofnturz9hckerPm3qGn4+lbGNb/if/roOlf9lltRza+tz+hY2uZeCkXHatl0S3pWyxWvIjAFBoInqcmDJTxYwj//Vze4O+/wO9+6zp33h9xdRDxbhmw4Fa795z0DX9tccmNvzEFQc729RWhuEZqKPU/fx72Vgd62W7EfxdwISsaZS1xLlpVF0Wj/iLI1eG1zxOPE4/2pQWRVeLKlriVrfsbN3pxr6zOGbs5BUPJKJ8cQcNWveaOnfUuMFV9bAT+eKL66XvH+uMSXLUrB/vqcq4MZW27BsrLYdCr2g5T9IOWlTkKrYFppCcoVX+E5FZ8ttITQNloCq2ZjuOSF4ZRtP6VVglf7CwKr5laU0LF02d4xDASCH08UtgF/eq6n981uzNbagtCu2HQrHp33eXTep2eXK6MxPb/tuBWuhA2nXckuFO9mh3SsiqFTcBjrnWLXqrENRbhaiL8+MIhM7ZGy5jQMXcEsd1h3SopWJza0aaHu0YqsEt8UmMLgINCUG6Wgayl23Jppoe/Jxyd9QEsqfNnimw22WbPnFVzxKjachmlpsu7m3Opq6aVC98NsOpWmNZnthcxzYDV0rZqB1axIQ4pp4eCsegu+92yTuBb0rQZPatnTkwR6tuLBouTLw4a+XbPXn7MbxRwEFbdWm44dr+KtQUxc6zH1YpQzLRSHKQwdxUEYcxDGDOwGZ3U9t7sxrtFStQavdBP2/Jxv7M0v5oimBU/CoJNSrUwfI7Om5xZcGc7Zi5ZsBSkDu8QQmlq262WsOXpzmVRa/rXt6c3MlUDxLG55d9LhxsaE3Y05Qzdnz6s5jAM6VsOsdHihuyAw9TWzhEHdpNxZgC/hk0VMYCp6tv4OQy/nlW7Fq92C56IlB2HD17YWLGrBotZ9Hp8vbB7OO2x6GX/w/jWOP9VknsCq2FxfsttbsuPlJLXJwK5Y93L+znp20Ve1rFr2AvCsirwxOMkNlBIEZsXWYMl2f8l2mOCb2nNg3c25MZxxq5PQtwXPRQ0DB/YCi/NCS4Enec20lOz2luwOFlztLLgZljybdRjYNeZqZWQLH0/2CdBjcWC6LJuSolnwFf8/xZWSptUbtwpNcQotiWXAzY5gUZdsMuAsq9kReiHdqJZrco19NgidLULDZuhY3AgVjrI5FU/o2gbXgppRkyAF5K0gqxVPEi1tO84ld5ba6FE/v7SR50trE652llStQAjFc90FfVvx+tDkIGiI7B0Afv/8lN3A4KN4QsdSHAxnbLslPavi1W7JcRwQmA3PUh/b0LTAuBGkRoJA8DhWrDnwcXbOtg/bPrzWb7XcL9LfvWq1pCmyJK6UVKIirduLOfxH+f/Kljqgqkd0/efI1BRpBET+DQRCbwh+WUIJmsb4mce/Swgh/mMhxCdCiFYI8da/8bv/QghxTwhxWwjx9b/stX5pKwOXcRmXcRmXcRmXcRmXcRl/laGA5ufTH/Ax8JvAf/fTPxRCvAT8Y+BlYAf4thDieaXUX+h5/Eu7GTBlxNe3Um4vPc2hFg+YVW+x7bbsG0M82fDx3OS5SGc8r3SWVK3Bs8xmYNe4Zs2u13B3adKussFDW+9qBYKTVFcM8kazdgGWteTlns6Q20bL6/05ny76+LIlrU2WtSBpJOVq1+7LhmVl8SxpcHcaOlbDc5HLiSVZczTDeVoKeisufa0EA0ew7eZ8uvB4sx8zKW0iS1MGKqU/y65XYhkKT9YcZjbxUkskrrXPcdi8y68MCgygY2oZTFLrpuJRYVEpXQo/CEryVVnLNVp+8GwLTyreWjN5pb3BtKrZ8Rs2fQtDKLa9knllkpYWjRIMopTrqU9cS77UK3h5OOHxvEu7ah60jJZekOGOumw6NV2r5p1RlzVHZ+02nJqBrTMDWsYj+MMTTZwwhYGlHNadmpcHMz6br5M1irTWDOu8FYhGYBsNSe1wLSzpVBY9p+TRuXZdfa1b895U8/PvLgLWHZ2hH80CRrm3up4Gf2/nDNvSkpPd3oJvHnd4qaObHIsGbnQkAl0WrhSktWQ+9xilHnkj8ayayNGN61c6Kd88idh0KvKOxaySnC0CFIJfGeQ4K/LMKHfpTn3muUPemGwGCWtWSl5YbAyX+I/XmZUQSIuIPjc7muxStQoQFw6nk8KhUoJhlDJP3Qun2PW5zwppTaZqItNgz8/ZcIPVa0Df1s7Zzcq/ITQbhl7OtcBj1ysZFRajHDbVAalY0rM9toOU9x4OuRbAUDaEjm5GPMst1p2GK37BThjTc0rGuXPBsw9NLTMB3Th6lFm82Ml4HAf6fd2cB0kPWwas7AJ4bnOCtHT20jcsalWwsWpyjiuTUWHirBxdpVAsKp11rJVBaJX4Zn3h4msIxauDOR/NdfNlXEviwmacuWwEKUeTDmeZy7g0eXlrBIAUIfvdJbeXPmtOxZoDPxh7XIsM5pVk1zdolWJSOAwSm7MkoFGCnSDFlg2zQpfrr/QXBGehrlwUNoGpOFsEuFLxa92Mjl2SVCbjSUhWmRStZKcToxScxgE7nZjFWYSBQWjBpCp4uS+wDTANPc8czjpEack0d0hqyU5X6w3r2mCSegz8jFZ1+XTp8HjZEJiSoa1YcxRrasC4MNkNUqrW4LywiGvJtqsbCKvW4GZQMq0kZ4UkWMEJTnIX12h5kghe78G2qwecL1vyxmTgKLq2SdJoYtPAlRQt9KyaRSWYljZHqYdxqvh44bPp1EjRcrSMyBtJXBtEVsNBZ0mrBLfCnB/PXOaVwUFQMi4trncXPIgDHKnH2aSSRJapG8ZbQcfSDPZKCAKr5kWn4EnaJ28N/sH+Cf/kk22uhRBIxdXQ5sWupn6NFgHTwmVZS97oz7HNhrw2GfgZ95Y+9cp34yyruNW16ZotwyhdPZdazlf+I6dxoGlwYYLrVDyadDnYmtAed3i5k2EJV1ekxx2qVnAr1O64T5chUmh32Flhc6W/wFq0lLVkv7+As4hxaeBIxVt97dp9O3ZQCjq2wazSjeu22WiH9NrgS8OErNJeEevdhJvLiEkpWaic0N2mZwt6VsPAdIlMRdkanI0jzlKPuDb46taYwC/ZzjwOtiZ891zTd4rW4P5SUSuXm6HJvJJ8eD7kK2tTxrnLMLY5mkfMK4trUYxltCwKmxfWJ7x9vsukFOwF2idnnru4suWNnq76zksbMQ1plMGytLi5PiHLtdSyKE12ewusoy5JLcgbwY1IkTa6wXfgmiQNjJc+RStXEiWLgyimaAxcaWELH19F2HgXfP4Nz8Qtfe5VW1itSWBqWZAnFY6QNEqPNc/UgJGh7WIJQd60LJvyYn3SsSVlY8BqabYfaInruhmwaDcvJJ/blr7WO27FzY6DbcAo9bEM+I1N3XC9KK2LZ8dpHHCeO1wNE6Zlh6S0eLmT8/a5y1EuyRvtAPyPNjboWS1DI2RUwDJzyBqDVmlvgxd6C+LSolUCx2i5nzi4hiIRM4Rh80JXS3Q95ZCuKsVjDNJG0KJYVHAjEtRKews1yqCedfFNXb1UKF7x/iGWsjAMj7otyKoJw+AWp4sfof5PgqK//qE3A//vC3GUUp8BCPFvbTS+Afy2UqoAHgoh7gFfBn7wF73WL+1mIHA2iawS23ARQrDbPkfVCna8ElualK1iWurSdrhalPhmjSFsytZgfRCjzgdaz+vo31/x9cQamDXfPbUZ2PD+1OEg0Hf0YWZwxW8IzXa1wG64ESr2vZJ7sc++13AlSBnYFh9NPba8jLhyuRJKbm6OeXLew5OKK742PSuWIa6h5TGgsV1v9vUC+UZYYAhdsn+wtBgO9eL1zgJ2PVZkH5M9r+TBtMukNHkq72GbEZtuzqy0MTA5L00mlUQpeJQIshp+fUNqSUOuFyyWEOz5GUkdsmY35I3BhlPxLPUx0Jr+7418XupU/Ml5j3W74e6ZJpgM7JKqNdh5Nca+rT/7ZBnohUll0TVb9vyMH046GChuL01aBa90KwaOPt++XfFsGZLWgkmhFxFFmbLulNSNZN+HN9bG/PHRBke5yYeThhd7JgPbZtMtUSuJwufzkFudGENog7dfHWoE6u2lyZqjOC9MvnW0drFQnpWCm4sOrqzJG4Px0udrm0vKVvL7xz59B3a9ltBseRibfDRp8aTLdpDyMPH4YCqRIqJnax1nMTZ5tVux6RY0SpsTfTqPcGXLmlOw5mvDlieLiIfzDh274lnqYhsNbSbIapPAKzjLFOOi4UZks6wU+36DYyiKBh7FBrdCF0Mo7sQun83hjYFHXktipRc9PaslbwWVKBiYDr7ZsB0mdOyQbPVwOllYvNYtuTMacJzZOFLxk0mXvBXEtSRpDIauIInnCAw6jpbhVC18NNW9AMdxwP3YXWEhXQ6iBEs2LEobQ0BkKlxpsKwF+54eG5USLFfygkXl4MqWD6ddHieSskku7u8fPNniZifmO6cGJ2pKrbT8a1w4vDVs8KUmFz1IXNJG8iCRbLqSyNSae9DyGIAH4x7bYYIpBItSS+8eLiKmlSSyK7533sMSikeJ4M2BvRqnHpFV8mInZSuMuT3pc5zCr29UBGaDKx0+mQsa5bLlOzxJfL53bvIf7WnccbbaiCS5zZar2PZyfmWgx+nDOCCQLR27ZKMTM1oE3Jl12Q1SjlY6XkPApHDouwWLCo5TgWfCm4OAXVefy580kgdLwQuRxafzkEbBUWbwaqI3u2VjkDcm88xlz9O9Q+PCIjLhZphztOrZyVuD+8sQT2o62CS1eaWTcrW74IPzIY0SbDgV227JD8YeeaPnpazR1J+nqWTo6JvqpJBYhjYtk0Jwmgs6pklWK16MSiKr4kuDDrNK8eVhSqMEm07NwK6YlDp58SjRRok7XoEUinHm0ijBrNL9XAqBK1vKRve53Iv1921WJmSBbEkaA1uicc6pzZesmkVp8dYgo2oFh4uIpuViXNrS5PkbIxZjh9+7v4cUcJwbHAQ2TtPwLPVoWsErvQVFI/nOWUTfEfQtbaD2ZNoF4KNZQNkK3molH88D7i4FXStgm4RaGUxnPgdBw5qbcS92Gdg1D+KQyGzY9DJ6Xs4k9Xi0iFhzc+7FPj2nxBCKZ6mPEIqjFMpWIQV880Rfw1d7Gnl64lgcpopx4XJ/7JI0grMcXuh4LCuToVMwWfpsugWtcjhwu+TFl/lSr1ydV4N3x4qDyOIoG1IpwUkG226XQVYwr0xG04A3e+nFPVa2Fg+W8GJHk4JuL21eWyv4s1GfyIr4ySzkKDMwhWLoFMxKm7Ao+fV1Td5arowq7y9DbZTlFhr3W5k8ikPWnYKjzCGaR3hWdTGH3hBzZqUirgQDRxGYLevOinRnS44zeJxo6tqkFNyet6w5EbbR8mApGFX3eN74W8yMEYfNjwFIa8VRkWIaDo+Mu1wzvkRcabmaFALb0HPLhgvnucASgsfFghtel57jw1zjST/OzmlpV4ZmBrVSFwvpftsjWiUAQ0v3bvhmw0FQMSklP55GGvdsNqx5GaPMY1ToTVCHiklpchXY8Qo+mkUM7JqTVHFv3vC3ra/xO7yrceN2Q9pWHCcWZ6nPk1Sjyo9SuB54TEqLLTdHAFe8ioFT8nz7PPfa3+V6UDGvJInIuDPX8sFrkV5XHaeK+0nCV4YRjVLMS33vb/sWHVvgONvkxRE7YkArFG2bEWcPMISFEb7wyyUP+iJWvUr/H8Yu8Gc/9e9nq5/9hfFLuxm4jMu4jMu4jMu4jMu4jMv4qw2B+os3A2tCiHd/6t//TCn1zy7+UohvA1s/4+/+S6XU7/6Fb/hvx/9lueWXdjPQtfZ0E5aCa4Hih1OJtzIyUUqx72e80guJTE0TOk0CPpiFnOeC5yJFnlksa8G6017IGb6QC80ri8g0eW3tlNvLbdJGcKuTcZhZ3I9NttyWW1HGstKv8fnS5VpQrmgZNVlt6kY6t2BTJ60IN0r+5NMui0pTOfb9jO+eR3gmDFbyjl3PQqClEY7RcpbbdK2amx1t0GMZCpCamtIY5K3BaW6St4JylfG1ZUDemCxrE1sKuqZu6hwVFqBLnu9NTb48UJwWenj84xcf8/1H2xyEKfdizSovWi2H8EzdPFkp2HAK7ixNGkvwziTgelAzrySv9Be0K32HEODbJWKV0WvRDPnnw5yiNTgaOygUd5cWkamzHZPCYSdI2XQ9urbg9lzg08U1dZa5Bfr9lJuLjO3a5PZc87QnpcnL3SVCKO7GNruuzgp/YZyUNtocfeAongsLtvyMu4uQo1x/byl0uf8o87i7FNyNB7zUKVlzSkyhJRh5o7M/kaWbh33ZklSa4HElgIepzRUlmJTm6v8brDmSPT/nfuwxKg0Ogpq8MYlX2Z20kXiyxTH0Rbu7DLENnemelJtIAU2ruBLAN66d8O1nmxho3rUj4c29U+raYOhEzMou3zwesOtq2dUfnXbY97VpUNyckahb2pip1mZ4PUtncbbclrPCJEstPKl4kGjSS9XC/8Hem8VYmp73fb/325ezL7VX9d493cNZORRFUhIj0rLpmJFsQ7YSxQhgJHcJggBBroNc+CpALpIAyYWT3OXCSqw4kANRIS2KkriOhpp9eqa3qu6u7eznfPvyvrl4zxTpxJKYiIxooh+g0FXVVXW+833v/vyf3/8wtmnbWiaVskBgcrTaY5zbGAK+tF3gGBLH1O0iqwUfRTaKBtfQvhafGk55d+kjkRfSMYBZbjLJNRFpP0gZ5w6v9uekdY80f3LRv99eOLRsH6ngw/IbVHVKKQ18s8bARiHWBbE135wESAXj3GbgluS19hiJa93eO3ZJI8hxTcW81Kdhx1HAtldQS91HpqVBIeHuosHj1GKSw1nWYT+QeGbFYeKw6evsnCkUlxqaLHYl1Nmtk8xCKbgfebiGS77Wjz5JXDIpWBQOO37Kh6sQ0BSwWe7SLjKSyiKwatJKgwTur5q07YqTzMYUTQBKqeh7gr+9t+T+KmRRGmz5mqTyiZ1zNucN4tImqVt8tGyuxzGTba/gnUWIKRRbXkZc2mS2fh4SWBCR1n1utyLOMk9LFe2ax4lHx9WnxQ9ii1c6FatKwxWiUnGe2TQsXVTtWz+YmUJTEVo1hxML1+SCTGQK1qQihWtqv4B+M8HzS6a5yzi32QuyixPQotbyrqdRSGBV3I1ckgrOFRxGNj/X1xKYcW7TXHvHOIbiF/ZPOJx0MA3FcdrmD0cujiG4b/kUUlBKgWfqrJpnwSg3aVqK3zhYUOWCqjYvsgItW/Eg9lmWBkcxvLds82o3p7mGUewEJlGlqJTiMP5YeqhNC6XSNK3QErw+C7he2oxyi6epw6oyuL9qcquZMsodLCHJpWBeuDimRCLwzJqstjgIcu4t9Yn5k9QmrU1CG1aJYugZmB8TxgyFsQYFrCqDF3bP2Zg2EULxB2c97q0CbEOts2g2d5o687wVGMAWq0pTmRwTOo7gRqPCMyXfnToo4Enq8t7S51EMb843LrLpL7ZTtgODSaYzr6XUdKaTVYPLQY5EG18WUnB35dHNbSwB96IBgal9JD7OjM9LE89QTDIX16iZ5lr21rZNLAPenrXY9LQU5yhxSeouPVeQ15qRfxibXG3UGMDNpuRBZPLazhnjZcjTOMQ2XI5TLTM9iipW2RPcwCFUbaTUp9W2ATtuwKwc8qj8LngvsxdavD2tqJViWVYXawSpFKahpT5JVeOaH2ckBXtmlw/kIzbMmyxqLQUsbHANA4liXqiLMSKuDQ0LMSWeYTApDIauYlVa+JZNKQ2Sta9KURs0LMk7sxaeKTnNDGalw7IsSesKz7Au3sdpbnFqnPC8e4Pb2yP2mh6LzOV/fdzlu9OAviOxhcsbc5c7rZJVadFxdGd6ktoEpqQWPzjFv9OSnOUG72SKkopCKp7ENcfFilRkfLa1xSxXF14FI7nCwkQpPee0gusX9/lnLf4CmdBYKfXan/WfSqm/9v/hJZ8A+z/09R5w/Of9ws/sZiCuJ8xyl6Q28AyFi27EcWXyhW0T16y5EhR4Zs1+UBOu04t3WiUKwbeP9aLLNrTxGGhDDdAa+s9uCN6f9AhMxc1mRs/PuNOy+aNxwGlm8GqvIiptmpZi4FZcCmOSyuIwChm4OU1L8WTZ5Faz4k/nFvHI4VYz5zh1GLolwbpm4X6sF+6gcWBxZdN3TXY87ZTqGoodTw+Wbbvmla6Wn1zQNwzJByuXaQFducFJ9SYASWXw17bhcpgSWBU3unMW1SZXAk0AsYQmCABIKbjRXtFr6s3AmzN9n+LKXLs8a132q8+dcO/1q1wOU7Y8k3lp8VFkseH5uB+2uTdv45prIzCrouflVMqgkgLXlPTdnBtNPcEllSbrgJZi/aqX8cWdMQbgmwO++bRmI4xZZi7/4OZTDk+7XGovCYOCk2wf25C82p/TbSQUhcVL7ZSDpqa/hH6ujc9Sj6sbM6rKIGgUuO2a0Rseo1y/7ucGGQfNCEGLSeFymir+xnbCeerxD66OkEowTn36XsatlklSWey1Vrw36RGYku1WgVSCZWURWJL3lxZ/92DC+/M2n9md0HIKJpnHtf6M82VIsn7O/voeTXL6i9pmAAAgAElEQVSPtl3RtCseRj4Cjbf9zctL3lk0+NzmiJ1XYm4tEjpuwdWGzbK06V7NyUYGWW7zSsfHMSQDL8MxJS9Kg0/tn/Jo1GFwfBWp9CS9GHUZuNqdF8AyFHe6C96edgitGkvoyWhRmixLwdBVHEaKBgMSFhwmLk1L8mu7ET0/ZZG51FLgGYovbER8exKy42e8PmnjmRLLkDzfSvnOyME29EQPEFoSU5gcxiGvbow5MBQniwafaMcYRoO61m6Vh5Gibft0XLiZ/RIfyK8xCPTr/urLDzl63KWotRb4IND1D7daEaahGDZj3jvvcxDqHWrHzclzi1/bm7IqbHZaEduNmO2rS8aPQ05Tn1JZfGmroOMWQABYzAvBi50lliH5/NaEsjZYFg4dt6Bt+1wPDT556ZTH51pm9G/u5NiGYlFasJ68P1hZ/I2tFXFlMQwTfKviPPW52lkwTz2miU/TKYkTi5PUZdsraNoV49zBEnCcOfzmpRl3l01e7s+48tqC9A92eL6TUUmDpLLoPldifLQizyw+UVoU60lpx0/pevlaKmPhWTXfW4241hzyJHFZlgaf726w6Wb4dsW2SNdYYI3XNYVcjyWCe5HL0K2ppV7Yb/sFo1yjnN31QhQ0FWVaWOQSBp6Bbyqtey4lq8pkR8BpCrfbikfTNteGM+6uPDIp2PYNWnbNpLB4tRtRSJONIKWqNVL0qWGy48Nxqg0IlUKbPVZqPW4rWv2cA7UgTl08U3GewV6wlomaihsdXTvW9TNqaTDLXAZBSuCWPHjSZ7e/5CDI6TkmninpOQWPE90+Hsew7aeMMo+/d3lEUZnMco+Ok19IBHZ8h0vtBe9OegxdyYvt4uJwIpeCw9ji1w9mxKXFTjNiHzhctLjSWTBNfCaZh21ILvcWjFcB55nDXpDy/VmL0JLkteA3DuYcxQE32quL08inccAnNsf0D1Le+NNturcryrdiqtpkz9d93hSKy82IphWw4accRQ3+4fURtTRY5g6hXfJazyKtLF69eczrd3fYC2yuBAWhVfE48aiUyVGs+PKOrktJa4t/79qIqjZZFg4NWy/WZ7nHzd6Mw0WbhiX5dK8ktCpOM5dxYXKaCn79YMY8d9hrRpiG5DRq4JkVQsAo8xh4GQpNp5oWNkO35F6kZVGeqXia2vza7pTDOOS5zoKsMjmKGlxprbhyfcrrb+/Q2cowTUXolNSqy6oysQ3FN5Wilik5Bb7yCOwhC/ERLUdcmHq9Yv51aqUPhF7oWXxvJAlMPY7FpT4MehJrOmDbsTjKVvSbL2MKgSUEbdkjMWKGjku9RuAKAQaCrIbHiYlnajRt29ZSUqX0ZmXf1zV9k0zLPD9GFa9Km45dYruSJ4nH5hr3e6fjMM5t/ih+QOhf5klicJxI/p3hDY2A3irwogp7UvPpfkBSaczoTqBJVvcim6y2mBQpzeAGSsFpZvCl7j7XGvq1P7c14usnQ/qewUu9Dj1HS/Wgyb0y4aNlyqcGAdmJXpOOzKd05Aaus4UhLH7B+bf4/eyfXKzhhDAuNgr/uodSP7EC4j8r/nfgfxZC/FfoAuIbwHf/vF/4mUWLPotn8SyexbN4Fs/iWTyLZ/FXHR/jlf/vH3+ZEEL8HSHEE+AzwD8XQnwFQCn1LvBPgPeA3wX+wz+PJAQ/w5mBZfaEhl1SK5/zXHBmjOg6G7Scgm+N22y0Yt6ZtyiVzZUwp+UWvNSOtSFNbbIVpFSyoc1p1ifkm+tTU9eU9JyKTT/lo8hFoD0CNvyUg0Bzqz2z4vJwxvTRLllt0HALOkHG8dkA36oILX06/iQNEQg+Ou1zqRETmDVJbSIRXG0kfBS16K5lQqHlcprCfqBoOyWZNNhvxLx3ovnFvzBYsh9KDBSr0mavtWIcB1hCcWi5fGfqYhmu5jN7BrYhudRZcn/WYWgkHPgl+42YWgpNyJCa3nM8bXHj6hhhKngIR7FmQl9txFQq5FprxaNVA9PXWZDtRqxPBKKQGw2whOTBosW8tLjkpFhr8oFrVew3VzhWzekqZLe3JFub5oRWeXFSvh9YZLXFfluTEBrnChcf163wa5OtlzPEm4o4dbGdmuuNlLZTMGjHWi6zGWNZklYvI4ssGhsFzqjGsyqGn4XqNEVYgjqBK+0lca2Z0kMvo9NI8VcNbjZKgo5kt7+gm6S0uylKCtS5YGdjgZSCJHHoDhJ6UYNx7nClvcR1Kt4+G+CZNS+0JTubC+LSptXLCBoF/iSk1cuQSlCuT8fHic+Hq5BbrZiNMKbZyvBOu8wLF1Mo9rpLstpiox+hcm1i1G0n9CuDsjJJTgxkbbDIXPbDGMeq2RysiCKXMPXoP1/SOD3jlQ+vMc5zNr2KvlOw4dq0154TtTJ4GoXkUnAjSGlYNYvSIjAlPUdwllt8aafi9fsOhYqwhZaz3diaMJ5rmtFZ6lMpweXegriysAzJrWbC09RjMIhwrJpabdCyJM+3ddYmr01C0yUwa6LcodtIaHs5Da/ANBzq9XB2nhU0LBtTrIlXdofN7RXmmaTxcyH2U0lUaNJVw5LcbC052JmhlCBeudzszfDXJ6J1LfDDkmad0UkcejsJdk9gDj06Scp+FLPhm/T9lMAvUApWVZPbzYJLWzPqysDxKv3vtEG/ndBrxhSFRXOnZKtYsRUFPNefYVk1T+ctsmrtZIjH1cGMx9M2w62Ifi1wTmsGmzGNKKcsTZ7OW6wqi70gpednF2Nc267wzIqdwZLAKdnYXCFTRcsp2BkuUVIwX/pUc8Vi4TNZZ7F2hjq7kiQOSgo23BzfrLX8QmmZzJZXUCqHvcDAMhTj1F8DGFIabsEyd6mVvvcvdQquNvW48ftnLex1GmDDzTlMLE4zg0929XXHlcPAqfBME6m0n8mT1MYxJIFZc556PI4KXu5amsAWe7RsiVz3jagy6TmabOXaFWlpMctcbrci7kcdKqU4SyVXG4JhmLAoHJqWHm+OM5N0aXM0bbMsNQ3rSkNnBAopcC3J/mBBltl0+gl1adBYevR3IgwTsgc2ll3Td3Oatsnl/oxl4hFXFrkUXAoU+8MF/SSl3U3W7aFm0I0vjN6y3KY7SHBnHTp2xaXWisAtaS0bNFOPgWOyN1hwMmnSH+qCeUMo+psxzqyinTlMUp+yNHWmbzAlyh12/AID2ApSNtsrXKtmb2dOXepnVJ8KhjdTVAUDPyU7kaSZQy0NLjciBq2YOHUxDcl2mLDZ1+Py1sYSpQTtlYsfFBS5RZrZJEsN2niumdF39bOolcAzba6EcNBbXLTTRjunLg3McZNhL6KuDMK4ZLAdE+UunlnRcgt6rYRw3GG3Mtl0XbY6KxqJy3C4QhhgWRLf033Wm+ui1enSZq8R83x3TlzauOaayJbbvNSJ2RkskQi2dpZUuc7cbXQjvGsOu48iysQgil18r2DoZYSVRc/NGXgdWsVlLEwGZshT1SL0DmjagpOkJpAhm47PwDMopc4ApKpiYGr1gCmgVNC0DULLoFaKLafBaX2dqKxpOSbXzS4nmUdWS7quRWBqv42epQvsPVP/nRfaOfdily3PuCAL7TcjsspilHr4VsW76yLegyCn5+Y0vZzTzGPLLmnbJW/MGrQd+OPYoO/d4MVOScex8EylpdInLnHiME89nussKGoT3y5xHf1cT7I2nik4FSM2vTtcDbWq4jBx2Vw/E9B9aTeAm42CUglutgQSkw1vh6xWNG11cdr/srhDwzNZGb9AomZ0HRsjtzEMF8fu0/WvcDL/Y34WQiGo1E+EJvTbwG//Gf/3j4B/9KP+rZ/ZzcCzeBbP4lk8i2fxLJ7Fs3gWf5XxE/QZ+LHFj7QZEEL8IvDNH04zCCFeVUq98RO7sr9k2GaAUrDlVryVWdSUzAoLz6yopODxrEVSC+6tBH3HZENpR9JaCZp2Sb+R0Ex8Hswt2rZODez56wJk9M/m0sQ3FV89C/lsbdK2SyolsBRU0qAoLHyz5q25x47fZJQ7uhA082haWnernXAVppDMc4dpYVNKQSkNNsKEXb9BJT/2Oajp2IKhWzArtKvrqrCZF4LnWyWLwsE2pHb0RJCWNr5dITOPXAoiEZNXK45TH1soispiEvu6OGnZZCdImGYuB+0lx6smz7X1CWJWmRiuYvokYFIYLFVG07bXBdJaVzvJbWZPPAZuwSp32GxHvDtr80JvQS0FT+dtWrYu4B3nDg1Ln0Rebq1YxQ6HccB+b0HXyxmnPi3vB0zmti3pehnNnYKj9zvci0xG6iGNzjZlZaJKRV5Y/Omky3NrDF1WW9hOjReWyFqQ5jb5qUVRm9S1QZLqUzFV5hihQXEqURLS0uLTu6eAtg+3LMlBM6KZeTTsgtG8QVUbFOusRS0FzSs1+RnIWjA5C5kVNjc7C1rNjKBbYJ4rXr1+woPHfY7P2sxyh+l5iDAU7XZKFlmsUpfemkXuFzZNq+bycIZpSbxWBafw8qVTlguPySpgnNuslh7ZR/qedq6XLB+aRImL15eoWrKdrZhHPnt7c8rMJAxz+rE+oTUc6DgGcWWt26FJUhus1sXPx6mLEEqjY3PdrlalyZdfeMSDx31cI9DeFhRYQiNAS2mQZvba8dnBXjvbxplD0y5RCq725zRXIaulR1UbKKXb6sevW0qDaWnyqY0JH846PFw2Ca2KT+4saXp7TMrxRbtoWJKoXJ+4lnPC64LRqUAlBa4N75z16TsVltBF3Unk0OzmeH7J2aRJtn6GDa9gNGpSK0EryPCfD1BpiVwUWIGk20hZpS7NRoYQENoV1xoZ+80V87lmxhNBVlk68xA7bFyOSCY25VJf34uDKe1uQpFZTDKX1w50GxvOQ8bLkFHmMTkLabUzmn7OfKILTm2rpukU2KnH9Z0Jzf2KyT2PpLDZGSypKoPJIuA8DnCsmjDPmecO/cQhyW2i3GFfgG3XtKQuZu48v2b+n8akU4vd2uD9aZdFabHjOHiGIpMGO17J10cum64uvJ6uueMAy0IXLrasioPWipMo1PVAQrAsJMepy6UwRSpYldqnAn5QKPz5YcFbC4e+oxi6Jdt7BgpBqaBSNWeZwaf6CeeJz6wwadkS36o4SR0UgpM45Fp/RsvOiHKHjVaMedLmIKh4GFkcpwLP1XjiP51rRvy2X6MUmIZCKsFf38oYeBmWIbm/ahKaNaN5g1IaFJWJUhoSYAUweeTj2hXnk6b2pbh+SlUYSGlgRoqeU3G5GTFZBNTSID//wdQaRy6TdQFx4JR4K33vrjYjNvoR87lPXFrshzG5NDmbNjlNAlrjHMepsO2a5dQjyRxss2YQJNTS4NLBlDIzaUldHzJoJigpWMQ+Z0mAPypJ1/2q6eUIV1BMdWF4Ea3Hr7WvwPCVkulbktG8wSJ3MaYa8GCPdb+upUGa2xS1SegUHE9bCGCvEdFuplSVwcNFi7ZdsduIOVtol2Hfrshy+wJSMJsHrHIHy5DYLT1/PXcw0uNBZRCVNht+St/PmEc+o8THd0sMQ3K6bNAtMlynwrdLytqk55RsDZZkqc3GxpL5g20APn/5mOkyYDwPmWQu3XP9XEppEMcOnVmM7xkkK4eiNlkumnziuTMW5x5ZbnO9JbgT/zIuNrVSRHJEnB1RSQ0lsTC0vn/90XIE/9m+4H97ovuHbUApBV/YrPgXZxrq0bQF0/wRvn+LUipqpRBCEFomk1yx4cGvX5L87rF+NoGp+KWNSmfUg4K4sthvaMfyZe7oeyp1bUxjnf16rj9jlbkMtyIYDbjaWmEZEjlrIICZeswsfwS8xq1mzgcrl64NpiUxDcUo87AMSeiUmOsMvlS6hrBhSjqyzVH9OqvqeTyzZloYBKa+3kmq23jXlsxKk4FTkUlx4dVxPxLElfiXagEKKTGUgVI1UVkjhEGv8Ty1zKl/lhCj//+jRf9fx4+aGfgK8D0hxN9XSp2tv/ePgVd/Mpf1lw+pKqa5y7Iy6TowV8dseNvktaktvd2A9xeCgwac5zbnoy6V0kUUV0I4WTToOQWu6V4YgGysOfC1FHz1tIdjSO4uBZcairPM5nGiyTb3IpMbTZOjWZuuUxJYLn0vY1FaXG5oecR3jobElcnr44JX+i5SCb5y2qRpKV5o5ywLm0oaDN2S0ZqgYQuFUoKtIMUya96adPnetMnTWPL5YcndladpB15JUhsItKHYWW6jFEghqWXGwC0wheR/uN/kC5sNCmlwP/L53NaI3z3p8BvNiJPUpefr9xtnHjIX/OGTLb4/qTk3n5LV12jaJXcXPuO8SddRvHM65NVLp3zlw30ub8/orQeUcRqS1oLDxKVja57yJ7sJW0HK6+MucWXQtiXHsxY3Lo35rW8N+Lv7GWeZnsQFmhpykM54a9rlOJHkMiJd2eSFxTe/scPNjQmbXsHTOCSwar561qDt5sSljYEe5K60lww6Mb97b49Nt+RWf8biTYXblPzWd6/xam/O/vYcO9ALF8OGu+8PiUuLa8MZo0XI1076dGzJt8aCX96s+fmdc4qxwunBfGRRS4O9IKGqTcJhgSx1mt9pSWxD8rWTPkkNH0bbfLq/ZM9ccLZosips7PXgm1YWd7oLHK/CchXZ0kIIcIKa2anPP33cJa4UT9Ntogpe6eTc3kppuzl3vxZwYC0wA0H3IGPyToi3DYt3HFq9DNNQvPdHWgbVdQXnmcHO+jl/a+JTSD0k9F1NFpqXBg/igBuNCttQBHuK+lD7ALy18KgpqdGEkh0/4/1Rj+9MfQ6Cmmy92YYet1sR09xl31iwKmzefLyFLRSllASm4sXdcwCORh0eJg6WKXmYOOx4JR9FPltP29iG/0P9W3GYWFgGKCRCmEQfKrrdhA+/0mCZu9xqJryzCHkYC641tBneZpqQlhaTzGNS6H71pVce8jvf3mHTq/ji7oLJH5m4QcVHDwfsDxdsXI2xj2oaGwUnD7SZ0oafssodvjHqsO+X/PHY5jcvLdjtLTmatNltx6iR4P6DPm0/w/dKgm3J9B0Xz6xx1vz6YmzytbMutYL3V9v80nDJ9Z0JT846JJXFbmeFY9Zc7yxo31EYbR/uKeaFy41hweiwwX/3wZCGLRjOQ2oFn+lHuE7FV4+22HArXj1w2DBiqgTu3xtgDtfc/YcxtifJKosHscOuX+JbBkkNL4QJSsE7M8nNpsump1hVBtPCpWmXLEqLK42YReGQlxbz0kaUiqiQrKqK/UCPMR1bXciGAHZ8zSe/EqZ0HJtSwSi3+ezGlLenbY4ym5laktU+m92IbNxhPyiRCuK1Kda8NLjaqFgkHr5dsiwd7EhynoEpLGZ5TWCZa9mLYro+V3i+XdHeL7jdPOfwqIcQiu3hkihy6eUefS/j9056HAQVb85t+q7iH37yPqtjh//+3X3+zt6MUhr0/IzgmkG9qEk/kiS1SW8tr/vD0wFdp+ZeZPH3Lp8hlODtUZ+jVC/KrwQFR8smW4GWW4VbFcfnDoFV0W8mPJ03+e64w2lm8MZ8m9e6KS/sjBjNGywLh93WCteucJwap6Owq4qjux0qZdAdJCRLh398V0syPl+ZvD7TBbX/7tUzjl5vcrhs0bBLbjy/wjteEp07tPcLrL0O4u2EvDJpOQVvjLvcjy1ODxucJSX/6Z0cx6j5rz9o8h9cT8lqU0MJrAq/WTI+Cy9kqwCvT7WvwuUg51+ceyxL+PX9lLSy+PakwcCRdO5lF+CO/nbMowc9Qkt/7Zg13z7v8zgx+Sjy2fcL9psRq9xhlTv0w5S0tNjyU2xP4vgZ793fuJA5emFJMTX5nx502fH1gv3r5wG/ujtnmbn8ye8N+PndM/pXUsJZQR5b+DccTD/j6H2PO62cPz4LSVVFIku65j7n6jtUSrHpm4wKk8f5ip8bdHgU603uhp9yu63nrPuRNgC901ny1VM93k6yitHydbqdv0lr7SNQzBV7oUlaKya54KV2wUHD5iSBZSn4xc0l/+xxn6ZtYqzJkFfbS8aZT9fNuRcFeIbHC10ty+pvxQTLgmjusuNnDHsRR2cd3hhL2q6BZ7SJ00f4Zk1am3zzrOTf2LZp7pUEaUktBfPUwzTk+sCrwjFrVpUgE4K24TNbvMvl8FcwDcVXTxU7nn7P/7bj0LIrtryP6U82eQ2Bpe//vWWBKQRC2CiVsxNa5LVilN1jsnoLo2NjGz6O0SC0LnF//n/8P9Z1/7qGQlzIKn9a40e9urvAfwl8XQjx2fX3frq3Oc/iWTyLZ/EsnsWzeBbP4ln8FcdPooD4xxk/6mZAKaV+B/hV4L8VQvxH/AUGBn/VkZcTxoXFcWrwNIHQ6JNUGikKGhna9wS3GgUbbsmtZso4N3iaGhwlLu8uGixLm6TSqEfflMwyl1nmsiwcJrngezOPSmn0lyVgUgjensHVNWrr988bRKXFpaDmPPVZlSZpZVFUGhk2Lgx2A4euo3gQBfRdxbtzjW88Sly+dtZgWlhr2ZBAIXiSGoxSb53y1MV+u6HBN0YBmdTurR/j0QKr4jizsYV2G8xJ6QTXWJUWcWWzLGoexBZDt2RVGSSFQ1RpqUbbrmgFGa0g47vTgLc/3GRVGaSVJFcRUaVTn2mtSCrF7WbKpLBZLj0mhYlhSrLapNtMeXMe4JuKHU873w5dXYyaVhZprVnovqldPOOlw7zQKMLLjYjLjYgv3HrMcery/fe2OUosvp3dA+DJuE27mbIZxthOjWPUjHKb49SlknCWBNRSn2I/SR2UEqwil2uNlE9dO6a/FfP4tMO7dzdpWjWTzMNt1xgmGCbMnvooBS9cPcM0JbYp2fIqNr0CyxB86YVDPLcknjo8frvFKnXZ2F5x68UxpiFJJjZPDju8tHeOMKETpnSdmk+0Clallt8oJeg3Em7v6N8xDckgSBkOVzSfEyzGHmnicPsTIwxX0QtSSqnoOrpA7TwD25DUo4z5+7oo0+pbLB+aPL3bYp47LO5bFKVJleui4O+Mu9im5EksMQWsSoukMimkIqshq+FGoyA0JUmlTzXeXtgcJhbCElzdmbIdJAQWxMwYcEApBYU0eWfp8TSWfG5zTGAqHBMeRCbj3GVcWDS7Oe8ttXO1Z2oPToCgWxB0C7p+xovtmHni8bnBnM9eOuFvXXnK1saStvkDA8WPU9PLQmJjI1XJ3cMhTqOiHWbcuXmGIXSqPavgLNPXFxUOaWUxKRw23JwNN6eILK6EOX/z5x/h7ygsu+bkaZt7qwZVZSAMGL5SsjjxmKQ+u1tzdjYWlNJg6NR4psQ3BS+8dk5rmLEoHMYfuEgpsEzJ9u0IpWB5ZLPIPK7157hdiduVXLs+ZuBIXmxnLEstD5zPA7La5M6Vc8rSxLZrLt+a6yL304wkdfjE/hlWiJaaOXpCmeZi7X/g4oUlX77xmKGXIVcVdQrJzOE4Cagex1SPY5ZTjyo3mKQer3YjAlNS1Irz3CCrTFalQ4WWegkUm27FlldiGoqkNjhOAiaFo7MD6wLZhmPQcSykEmS1dkA3hcY/Nu2CuDJZllqe9lxTv+dMCs6SgEIaXA0LNswmtqHwwpKNMGbo5ixKU7P1pWBeajb90yjk/WmXh7FLXNm4BrTXmQjHEDxZNRil3oWUY+jlyBKWU49J5rHIXbLUIs4c8trgPPXZ8ytuNFc4huLf/7l7OC3JZBGwLBTfGrfxrYqDOwswBNUKRosGz/enNJ1y7Xhc6oyogINXV1z9xYiWXTJwagZOjUQ73d+8McJ1KpJzk1Hq0XILPL9ksxHjGopPdjPmhfY5mS4DppnL7YNzlAI/KAmHBWbTYPrYIy5trm1PUEoQdgp8U9Fx4DizqZWWtWxur7g/b3Mv8njuygiZSIqlwaNRF7NpUNydk+c6A3ma+MxLg5c7OZVUTOuEae4wyV0cU/DGPKTtFFzdm7B5NWJ8FjJOAm535zTcnLiwuRTkXApyAqvitV7F9SYsSotp7tCwFPPSYJW6XL85IYkc8pUuBN9qxvSaMb5bktYGr3UzzjIth1nmuq3t9pckhc2gFXPj9hinLRmdNgjtiiu7U67sTjFdyUYnopJgGfD9uc+sUBTSZH97zkeRTWczRUnIY+0BUs/KC1nfsrRYypzLgc/lMKAp19lUR590u8KkZwZcDQtsAywh+HDZ4noj53ojxzNhUSiexiFRWbPhCxzTQAjrIivQsBQSxSvdEsfQrtFxZfF8q6Cx9sb4YN5i05O80ol4GOnxIa8sHKPmYHPGtldwubVib3vG3vYMu6NIEof7oy7XNqYA9IKUndAgrRSVyjAMH6UEHbvktF5SK5A55AuTaeJzkvrYdo3nlkglOE0CLgUVu35JwzYxDJ9J7jLKXGolqSVrpLDihY0JN4dTFqWFKRS3W6V2Oq4Fe6HD9ZaN72op1/vLhElWs2XeRqkKA4NPm7+CVCUKiZQ5ttX7sa8N/ypCAZUU/8qPn5b4UTcDAkAp9RHwi8AvAS/+pC7qxxG21aZp1bzUKRhnNbGcYBuKk9TjZkvhmzUvd3LOc4tpYWEbEs9QbHiKuBa01jbyoQWnmclpZvIk8XiSeNTKYNNTNC348k7KnVZJaNUIYD8UjHJN6gkt8MyaXT9jVliMCpNprlPXtlAcBBWfGdSka2mcVPBK32DHz7EEvNAuuB+ZZGtt4HtLi3Gu028fLlqUShCakoNAcqNZ6UnXUuz4OVltcJr6mAL2g4xtv2BH7hAafSoluB95/MqOXohvBSnPt1L+4KzLXqA4i0Nub0xYJh7LxGNVCjYbMXdaMaf1kqE6wDUU96KALd+gZcPNwYyWXXG4aFEpePPhNlt+iuNVZDVcClOuNhJe7cT0nAoDeBj57HgltgGbXk7PKfnG0TaBBW9O2+xtLtjbXOB1a8aFwTfHDZ4ksCW3EcLkJPVpbRfsX54zmwfMC4e+W3KSmXimomGX7HZ0Wv2V7pJJ6hHlDrd2R4R7NfHc4fVpm0nmYhuKtlNgmHB62OT0sKOt8k8AACAASURBVMn3jjewDIm/LbHdGses+eRwwvXOgm0fwuuCk0mLrz3Y42jZZHd3gVICq6271f/45mWOlk2aWwVVJBhcSbjVimnZJdNct43OZsrG5RjbrWiEOY0wx7ZrTFvx4R+0+P7JBtPIx7nqEZ07BEFBIWFZwuMYHqxyWk7J7/2f+3z9/h6j3CW9X1NXBudxwOPER9aCXj9mNgsY5TYvdlbU0uBuMqeotdHQ9+c+zzUlAxcGLmz5GQNXPxvPUPwnrz5i6EoWHxq0X4B57rLlVpQqISelVnrCXRRaG2sakuvNhIFWKdB1SnpOhTC0l8AL3SWBKWnZetLIljbZ0mZzf0nXy7n1ibFeKH8aNp7PEEJhqh+oGk1DsCoFrik4F08I7AFFbWC3YHA7Z/y0gUDRd0t2A70Y3A5jGk6BY0p8s8Y2tHTrj+7v8vLuOc6BQ36m2+4fnA4opWC6CjC7Jov3BG+fDAmsiuYNRZrYeGbN57bPudFeUkiFczXk7odDHsQu754O6FzOMYTC6ppMVyH/9P1LGCj62zF1CnUKsjR4qbtgw89IK00CaoQ5VzdnGKbC9wqarQyzKYg+kLz/nR5R7tC8VDF74LL1XMympzd1i0IxL2DLy3j8tEtru+DOtXPyU0k8dfjGo13GhUU5VZRThetV3H0ywDLUhRmfYwoEiveXIfcij88MQk4z86IWaV5aPE18XuouOMstHkQW35yEvDqYcaURcxRlZLUiq00OYw9TKGaF3hhktUVaCySCP5l52m/EhPcX8DvHPlteQduuKGSNbcDhky5S6c38plfScgtuNFJMAcvSZuhnrEoTW8CssMmllrZJpQ3G5qVNUhs4681BLQWrU4ckc0gqk9enDcKWpti4pmRRWvScklVpk9UCbxuKpcE3Tgd8sic5TnW/Fg7Us4rvvb2LEIqtaxFSaZb48705l9sL0lpgvzikmtTaU8XRm4TDxCG0K5yBYLIK+F/evkIhDXy7JM8smq2MG62Yzlrucr0ZEXoFV/tzskSvEIWhEAbc/WaHw4kmvjV2K44ed7ECxaKEk0RP2uNMMs4kq5nLWW4zzgXBAaweajrTsrApxpLxXY8gLGg4BSeZwxd3xrTtimVRk4oc25D8zrHHZ4aKUaZJTU5LMnvicW/WwTYkV56fk1XWhaztemfBdiPmi7eOuBKWeIbkQezwiXZMUmu5rbNlcL5s8NvvXSJeH5RluU3YzPnFzQmeWZPWgi1fe/lc7S6IE4fQKwhb+h69+f1NPpppWZ3tSWxP8tG9Ia1hhm/pzdDTBPJaMQwSLEdyKahx+gLDAb9TMF0GvPetPgCBV7Dl5ey4AR/ECx4nGQ2laT1ZDUkFx2JEIWsCSxvITXPFW3Obll3SsktWJcSV4u2FSykVs1wRVxWW2SKX+gDktV6Kga4BrBW0bHhj7hKsiUiZFNxd2ez5BYFVcZ5KOk5BK8jYbsS4Yc1eI6bfi7B8ieVL/uS72zyYtTGFormZc3TWwXEqohKWRU1UjxDCZlWZ/NaRx9/a7HOjkVPFgsXMJ6tNHieO3nCGOaM4YFLYXGtGbHo5HxYjQJLUBv/82OXLuw16nkHPM3AMietUfDjqcT92WJUmN1orCilIKnihozgIFUl6qOcEy+F1+QbPGQcAbMtrbPkuWTXn3vSfYQgbIX66pTU/aij1058Z+JFqBpRSr/zQ5zHw94UQBz+xq3oWz+JZPItn8SyexbN4Fs/iZyB+mhb+/6r4czcDQoj/hj9fDvQf/3gv58cXHe8SO0HGPHfYDW2MwqDlFJykDjcaKUltUkiD262Ys8zlfuTzhc0Fo8zjSeqQVNryW8GF4+C2r08i3l/63Gjk5FJ7EuRSsOuXgM3nBglZbbAsHbbcCstQRGvXz2ku2NpI+d64y9DV7sDnuU3LVmunTIOhq9MEPafiSWrTtBVHydrVsFIsC8XN9pKvn/bY8SvOMot5KbjRkNwvLEoL9pra/dEUkpZdshUmSKDEIarPudyMqFWTLT9DqianiU8uBaGlaFo11/ozhFBUtXlxPw8XLV0EI2pMLLaClJd3VqiHu5QK8kIX9725CAhMRcfRLr+yFviWlqJIJbjcWrFctLjWXnIaB8SVRc+pmRcOSW0wKix8U2czPo54ZKOAqBKYQpGIFEMZ7Icx8UgTXIbDFXdnHcp1h9vzJZcGc4RQayZ3zSjzCO2KIrcoZxVnswZxZdBxCk4zj6i0ic5tRrEmxIxym23fQhWwnPuME59aGSSVySfaBfE9fQI6LQz6jkEeW8yXPsNqxaNlE8+EjluwOHZ5cN7l5ZdOWRb6RBngxsYUYYERwOJBQFrq7ljVJsNL8QXn3zQU1XHGyWSAa1dIpQvWXBNmMqHrlTyKAja9gqw2OHvaJPo4rW/orIblS4ZbES8UNuPM5zAOGJsf0ZUBLw1mLMoNrjYSTKGLS9PKIqlNXmprAk0cO7zYWfLHD3b5HE+ZFA6ZNLBFwEw9Zse/TGjWfH3kYa2Z4OPc4WpY8IHU9JCbnQVPHrcxWFOY7JKm7TJwc4KuLhy0e4Ir5hRraCIWtZa4xIrppIH/Q26UnxpoKdxn+gVPP3yOr6XfJrQ/Q3JqYnuS7iDhwbyjpSeNiuPUYtiL8Folx4cdtn0uuM+lFNS1oDrPWYx9ZoXFlVAX/M8yl+SB4sOnQ+alRaeyiO7BMtFFc1Hu8jgK2fCgeBBjCp9VpdtgPjGYZy6LdwX3lg1KCXFlo2rBg4c6/X2wMyOrTValjRDgWTVhL8cdCD78Xlen82WKO084PulwFDXY8lNkAqN5g75fktSCSikk+vSv72e8O+uwv5hRlwbl0mQZ6ZP4WhkYawmCaUk6Xs4s8zjLHAZuySQv8UyHX95I+Mppk21fYgkopM5Q/unM4HLD4FJosOcXfLD0cAzBLHOZFw62YTApMnpuxQcrj71Aj1nHqb5fhRQ8TaCSmliV1BCXkrTShfa1Emx6Hn1HUUmDURywKBzS2mSSelTKIDCh4xSU0uBSmDLKXS1Tq9VahiM4z+DG/orTxOe5pm5bp5lHdxlwEoXcjVweRWC6ErkShFbJOwufXxhGjDKPF9ol0aHB6XmLR7Hgyzsxi6rBPHdZPHAI+wVRZQIeq1OHrLboehmLzGVZOvztvQn5dyZMHnpsd1Zk6xP8ZSkoaoPlA+2GawpF380pa5NZ6hOmJdHHBCBb03j62zGmD8cfNskrCzkV7AxWnCUBy9Jkwyso54Jp5hKPLAQaDjAr4J1opvtv6jIrTC4FNapS5JlFlLgYAj56f8Cl3Sl1ZdDvxdzOXI6jBkllktWSI/UWe41XCCyPO62YrG5wGjVQDwSLTGccAqti+UQX5Ge1xeNZeNFXv3hrySuzMbU0uNXT80rTCkkri+k7FsvCYVUZDL0MQyhWmUt+brEqnIsFlCUkw+EKpyH54IMhptAEud3GgmnuktQGXReqXP98XFokM2fd5wRpJVkWNUoJ3vxoi/0gpVopDBfiqUtS2Ly/aHLDH2OaEs+sMYXgkttiWVYslSa9BRacpNCQTfZCj6gq8UyBZ0IuFdM1lGBZSK61THKp2AxslFI4hkFZTXENQdtRjHObeZVzlrmcp5LbLXhzZjANLQyhM7LzUntrNGuLhqNpSL5X4rklj486pKXF0VmXrVzP+YvCZpTbXAozZAkPogar0iGpFJ5pkCZT6nrJrp/hmSGvdfU9n5yFLFLtmVEqgdOoQAraXs4NoThOfFxDcmD2eV3mXAoToMWrnRgI1/3LpTFpcS/yub+Cjq3bZFIbNCw9f09yAUKAUlxr2XxrVlErvcR8YtzFTV4gyk90wxEGVb3iZyEUXPhV/bTGX5QZeP2HPv8vgP/8J3gtP9YoZMTTxCerDUJL0BJbFLXBXpAxLRyuNiPenLY5jH16TsX1VsRp4pPUeoFwmhlIPB7HEFr/8o7uapizrHRK+btTn+uNioGX8mv7CSdxwOL/Yu9NY2RLz/u+33v2pU6tXV3V1d13v3fuzNzZhxxuFi2KoijDkh0gQZTYhhEHFgw4CBwEiKH4SwAjH7I5CJAgsIIESWADkR0JlixSkUhZC4fkkBrOxpl7587dt15rP3X25c2Ht6ZJC9JQFrRZuE+jgOpazjl1lvc87/P8l8IgMCo27IJ3Fz4jp1gPdkpKbcvJyWqNvUS1o/MaPF3nlY0F3501eWPW4HKz5G4k+ERP4WwB3ip0mpZgkji83A25vfIZOgVhqQxgXuxk7Hgxs8QhqzRASaV2OxGr0Gbb7vLN2V2O4s+qxCxs8Mn+jPcXTeJS40Ijpm3nZLnBOHYZZwrj4RmSN+ceSQUvNlxejW4TFZtsvlIh7kp+aDDhMPJ4EJt8ZmOBa5YsM4sawWvXN+iaypzE12v0sMHbC4vPvzLjvDfjS//qjErUbEEp4YX2iqaVcysMuPFItW1fnwaYAkZuzUGqcdrscq/QkFKwWLjcnLV5anNC0yxomAUjV6Npq9Zvu5EwSxzyWkEdLp4bc+9eh9ceDhk6KU81E6a5xcBRahn3D9u4hpqQ/dUn7vP6/SEPrzV57XCDtlXyKLHYdnNe2jri/33zLC2z4pXektsrnztHHYbNFd+6uc3QS7jUmXMUeVw/6DHJLX7zd04xzg1aZoWtCyy7ZL7n0OxlHK58HF2t17cK3n+vz06wYgdYpDYP3w3WE0+dp1uSHTfn1w9tNASHkceul3B75fFcd0FSmHhWwbBOcIwKWQvimUVZKtOdWyuHLafAki6ermOZFU8EEfPcOpnwznI1gf3UhYfEa5nKotaISp13Hwz4+OiQn7uxQ4Mex/WMy+0FUW7Ssx2eaabcmbbpWjm7rZCzDYcHkbph3I88NtbmfdeWPo4OR6nJG+8qHOmzFw4xPEn2sMII4Ou/vsXF/gRdkyy16ck1+Bc352x1Qkyr4snDM/xOfYpTgxnjcYNx7HK6p+AaAFWtcS6zWIXqfC5qjazSKWp1rXeskiS1+OdfHXGlveSJtoKUbfkxVS1479YmHTdlK1hxfdrh9sMet1cNVqVGXgtcvebTGyu+8+0tskrjMxshB6nDOzcHbDUi3r2/yblgxSlf4zh1uHpzk7srNeFcFRbvLnx23RxHF6SlzvhRg26hVI9MrSYvdMYPfPJS52wzZJy4XHu3Tz+ImLxn4huSlzsJ/+y+yyTPmaU254OQ1z7YZtuP6bdXSCl4eTAmTG2SqRpP8tQgLQ2ySuNBoibzYZXwQtegqDWeaxc8TAwMXRIWBrNc55l2zcvdBVFpIoDAVKop35o02fUKirpiaLukVczL3RUPYwdbFyRrToEuvlddmhY6j2K40NS4t5LsJTZNs+RGMud81iEslKTtcWYycHJMrWaZmbzYWZ0obzlmrba7MLnSEbTMiuO0pu8YPIo8Nt2U+7E67rZeUVa6gu2YNddKQTS1kRIexi7XFoK+HaALyaZT8OWrpzntJ3xxGLHITT67OUVKwc2DLpthzJPdGTdmbe4cdfjuvIGve6S1xo6b0XQy3nh9SMdN0YBgrZrzSjfmyuVDZgcefSfl+WHI1aPeuqhgUa/VlQZOgQB8J2d24NHqJUxjF0uvcE3Jrfe6jBortqRgmVl85/0RtYTX727xcrckMEp+4YHNUlPXwH60yce6IYepzfia+s2WUbHlRwRuRp4aGGbNcuEwzWyOMxPPqCllhSZMVrnJT4xWLAuTz/TnGHq9NqYq+cK5R/zOgyE3DnrsJQ7LQmOSq2vrSjNj74OAUx+LOHzbZvPplGIqubgM2G6HvLu3ycCL+Zyd8iDySSuDw9Rmmutrkzu13zyrYDJu0CoSxqlD186QUvD+1T5nW0uSwiQtdV79YBdQ8qlfv7vFX9zMGXkp/8v1BrMy5yDyaJgF9yKfd94Z8PTFIzWp9hOeNyqKlUaWGVwPfR6kES91AkbC4mCmCjiXg4yittmPfVxDcD20SCtJ01QmYW/N1bm26YKrKw6WLqBpaRiaibFoE6ylyu9GBksx5Xbk4xmSSkLPEbw+NdA1JYWrazo3ViamJtEFdO2M2cLDd9Uk/vVpgzN+Tr7OWwqpzErnucU3vrvLB6HBotD4oYGSv/3F98yTMfQvbJYnZqlRbmEZqkD5yd6CeKb4bKAKGFGpkwqN4zJC01RR7K+fWTHOLF7uKMPIq0ufvdijbxf8yEBwNza5sZ4YZJXkdpTwTMvDtXeI0/vMcslPNj7F7TDhSuevcTP+DRbGQ6SsscxN8uKIPy+h1IT+6DsDQoj/DvgJIAduAf+RlHK+fu9ngP8YqID/VEr5qx+1rI+cDEgp/6/vW+nf+/7/H8fjeByP43E8jsfxOB7H43gcHx1/TDChrwA/I6UshRD/DfAzwN8XQjwF/BTwNDACviqEuPT9XmG/O/5N2Bl/xpsc/3rE+YRtL6FrFdxf1RxVH7CXuIyCFa9NVCtv4OScbcTktcb2cM5haqELyaUg4Ue35gRGhW8IdKFm97dWDrdWDoYmeX1qUNaCTbtmVWqsCovRYME0N/GNCt8oCcyCy0FM30mZ54KDRDAvTK4MxjxMTPYSjb5dEZWCe7HGdm/BGzONXa/G02v+wzNTJIKuVSrSrYC2JZjmJrvdBTdWBgepyRNBTnNtB7+zsWAvcclrDUOTOHpF9yWUnb2m0XC2qKTg1Lk5Xz10MfSKvp2z66U8iJVSihCSsDBpGBUNo+LHt2Zcaaac9xVJ+ZK2q6pYq5JZrtPrRuw0Q55spoSFyc5oroysSoNzjZgLQcRz7ZDne3O+MXE5TqHKID3UuLkyOeXlPNEMCdbGRP1WxDgzeBi7PIxdTnsFPzoaM3ILLE3y7fItyjpjmtmMLoTcjW38IOPZswdcunjMhpfQa0U0vZQkNfGtAkOrudCZY7Ylw40lgVHyIHY5117w9bFNy8441Z8zbIf0gpheEOP3c57oKm3xj29O2PUjzngZIy9hHrnspxoHqcGp/pyvHRscJA7dzZhNN6UfRAx2l5haTd9LuNgMOd9aIqXA0xVBUjdqXL8gj3UmqX1Csuz2lFb3oB8y3FxSS8E0dtnpLBk0IgJDqZJMsppM5FwPPXpuyndmOnFpMNpc0O1EbHeX7GzNkBLmSw/TrJWSSZDw5tyiUQdMi4wkM3n6/BGvjh12Git2GitO+TEXmysaw4KN3YhFatN1U/p2TtPK8YMMR5dc4DQNfZPdMzNe+ndX+Lpkw0nRRc2ml5AVBlu9JSMvZi922PVitryYU/05hVTQN0evOUgdDlKHPNG5d6PDb799iq99Y4cNN8FxS1qdmFG1e3J9nz81YeNyhtNUlUOBhh2UbJ9d8Oa8QdDJGOyG7DwbsntpwbAdEjRT5FpdalmYnOvNOdeb8/TWMQCeUXMzbNBtqg5ZpxEzWFe9eq2Y3iDiie4Mzyp4YWPCD20dccbLeKU/ZZxZvLfweXfpEVgFv3loEpUG/eGK7WDFRjPizNYMR68xRM3TnQVPdxY0rZy+XVJIQVRKfKugsxGzmlvomuQgcen1I+7Pmow2lowGCyytwjULdL0mii2urAmwd6OUA3HMd2YBW72Qb08d8kqjNcrw3Qy/kdFrRkShTRTaJImJbxZIBH27ZsMuiEXCo0Tn7YXH0Em5vpA0jYqeneHqkp5VKrOzWmBokle6CT+5PePFzoqWWRLLAl2DN+cNNtyEGyuDSsoTRbSkUuOpgm8oYp2+Vvv5kFRuY3JrKTnOLM70ZjxIdO5EDoFVMPJi0krn1GCOpddUUsE/L7QX7LiFMlyUCqZxlKnfd22pcW2p4esV3SCi42SM3AzXEEyXHg9nLTpWiWvA050FgVGxufbeeHvuc7q95Gtjm0pq7AzmOEZFw8/YOh/y9OaEwMr50VMHPNNdsOXkmJokLQ1eHQfcnLewzRJdk+jr8djaFKxSi63WivYgZujFbHgJT3bmXGiuOOVlNIwKTYBtlbR6CfHSIipN5plNZyNWqmOdiOHmEkdXFf5TzZDTze/BKpJSYqz/7kUO5wdTXptYHC98vEaO38gYbIQE7ZRVZLNcOPh+TmAWPNFcYQqJJgRpNePOyuPiYMq/eKjMCEeDBd1mTMtPaG5lbPsxtYQX+2M+vjHnk70Vn+yt0IXk5qxNFdZsPpVSzCWLQ4eXz+7THsQsC52GnXNqNMPVa1p2xpXujE/0Z1xpqXGwqCWOUbKxuSJNTDSxvi66KzabEb1WzO7mHM8oGboJQzfh6e6MFzYnuLoa8w6ylH1xwFFmY+k13xibvDkLMDxJv72i2U7YHs6ZHPsIAZeCmJHtnXSyppoyCZzmBoEhGbomD1bFCfF34EgEnOQKmgBbU89P+dB3JOO0wjKamJoS+jhKoaYmrQS+IdiwS1xdYmgKjSCloKrhQqPE0Wo2HdXN2eitOFo2mGYWbbPG0yuySidbw3ovDScA3IxsXu6kPNcOcbQaW6vZtV/CsUf8n7c9dCH52RsmjlGx0YroNmN2ghWn+nOSxGK5crD0iveWLv46F2gIG8fq887c59JozP+3rzwyvHU3PTBLolLnbCOiqFl7gsAzHXi566suYfZQXVvhhC0X3uKbxCzY9J5Gyhpdsxg2nvujSwb/DMQfF4FYSvlrUp64s70G7Kyf/xXg/5FSZlLKO8BN4OMftaw/qOnYH1kIIXaB/xsYorp5Pyul/J+EEP8V8LeB4/VH/0sp5ZfX33kW+MdAc/2dj0kp09+97O8P39pkktpcDW2WeUlSTOlZOUlhYgjB3VDJdg6loJCC5dzlwhoqEZg5pwYzjhKHpJKcVWaKXG4q3GDTyglMl2J9MD29YpabRKHNaT/GNVTi3m+vuHXUJSxMLB2iRCqH3kS1EkeuanUPHSVZOV16XG5K2maFLiSnRjMe3VC4cVCDTlhIRl5KWelrQx9JLRWm95QfM196tM2CUmps+RFJYbC6WpGEFmUtycuI080QWStjKSkFx5nFtpswdDIWM5esNPCMir6nfm+/H3J4cxtHr3m2LbkYmOz6c6gUDi5NDJapTcfOeBR5pJFJx8mYpcqZ9uzWFCGgrgWnjju0LQ3DB2tD8kSQM3CUHKOn18xzi6LUeamr4EYAt5cBu6fmHL/vYmoWDXos5AO6doa1a9I2K5LIxDRrDLvgKPKopcAylDya6xTYaYkQUIZguRWfuPKQ27d6lJV+gnmupoKoMNE1Ne81zYp2O6HI9RMn4xvXA+5NWlxoJHx3WvLTFwuOZgFRoY7DeF9hYQ/WDpxnhspFOIlMHLfEHHeJK52+XVMWOoeTAEuveLI3ZbZ2cDw+DpikNo1xA8uoGDVXOE6Bpkm8Rk7juOZ6aCOQrMSCC42GUjVxYJZZTKY+pl5RVDp5bjA4t0LKCNsr6UYJ9489Tns1qZbQkT6+m2H3atqWPBmc9mKPoZuQzZS0prmWPT3dDGkFCVIKloUgkxUN0cPwCmSqznvbqLD0moaX0h6mPLrTYlWYeHpN34/Z3Am5cbPPwC65KlQL/Jyv3K6Ppw32Ix9dqGTw2e0jZjPlHjqyGt+7vs9BtZBM9hp8sMxIywXTA5/uMOKsl7OYuATtFCOv0RyF8e87K+pa0PBStiudVaqKAl0rZvuJJR+81laqMqFLUWusYgexdvMez32aeUpvECGlQDNrZCn47f1N2rbNrh9zddnmhzeXVLWgZSkZwNmxxzh2IXYZNCLO92YE7ZRyDaMQAr41bnPWzxg60GolzCceeanTcRPl/Dx3KGqNvXGTtpey3Q7x/QzLrXCLnOvTDvdii55V86DIuBykHM0aRCXMcwULWsYORlor08KR2tdF+iFnQuPbUxdHM9jRO0wzyfPtnK1GxHFq4+hqH7h6pdyiVzZRaZxAdU4PZ7xzf8B7S5eLvuRqNOdvdxQc4VEMm4444T3VEvJKSc7Oc3ANKKVSMKrW49zI9pBIzgcrlrGDhuIT3A0btK1ccTnmHgexS9MqSGqD0zszvEWT95YOG44kKmte7M2pUTdigLTWOF40OE4dFoWBZ8BGO+LRQ6Wetj33uLUMWBQ6n3pmwjeOOzzXjshLHUMI5pmFNW5yb+XhGCVlqRG0U/wgQzclbRI+eK9JKQVuZnOYwI9trchLnd1thd0fHzVY3tTRgINlA9Oo6LciXD+nKjV0o+buBw1cXcmTWk7JbOyRZiYDP6KsdKpCY2+lrgXHKGl7KX4jU27JVs1vH2xwmOpsuAJzjWHf9VLi2CIwYZI6mIctDE1BrByjxHUKTEtBCreCFa8d9PlgZdKzK4pMKYutIpu+oymuw6E8gbHpumRnY0GSmnQ2YqQUTG4o2N+DxGJRaAzf7qFrUnG3Yo+XPr7P8Q1PQbxSG7GQnGkt6PYi6kojSw2OYjUe6kJg2yVHh8olfLsRKXhbanD1qMeZZoihV2z1loh1bmXayrDx+t0tArPEFQY1FT0rR9dqmqZSnFrs2RzOGqpgpNd0ujHxSpm7Dd0GXQviSrBVneImYKyT/YGrMc811sJAFLXicGXruuu2i5LzrnU0oVSI2paGJgx8XTIvBJ4hyERK15KA4sOZmrov57W6t3csZa647ShX48DNmEx9XLOga+dsuimeUfKtseKk7Lo54crBN0q2HLUzzo2mXHu/wQcrh2eMc9ySv8nfOh/Rc1Mq2eLhqkGNGuOz0mAV2Qx2Q6KpRVVpvNBW8LDroUNglNSy5IVOyHTms2ELboaNdR5TMMsN4kpjmtm80E45TC1MTdI2Sx7GNvfCim7jWSbhWzzb6BKVgkqWlCLDFg2KKqIoJizzh3+uoEI/gDOwIYT4fkj+z0opf/YPsZq/Bfzc+vk2anLwYTxcv/b7xg8iEId8ryPgCSGWH76F8h5o/htvLpTAfy6lfEMIEQDfEUJ8Zf3e/yil/O9/1zYYwD8B/oaU8m0hRA8o/hDrfRyP43E8jsfxOB7H43gcj+NPLCQfCRMaSylf/v3eFEJ8FVU8/93xD6SUv7j+zD9AClSXnwAAIABJREFU5db/9MOv/T6b8fvGD+IMBB/1/h8mpJT7wP76eSiEuMZHz1i+ALwjpXx7/Z3JH2Q9I+OZNZQCHF1DEyan22ouk1TKNOd2pBOYOmml8WipCJrjzFSwnrlHVmsUNcxytV9Pd+eAUmZYFvD1sc2GDZPc4FO9jN94MMTTawKjYjdYsVw5vLfw0YQ6BqtCcn5zSpqalLVg6JQ8SAzmucA3dL70sI8uIK81OlbJcuFi6zXHayLvtbkqO5zpKw3yrIZprHMj1Bi6cJQFeHqDkZNjrKvbhlYzO/Y4XnnczCck+ZjNQUgWGusWvSSpBIepzbIwTlRFAMJMVZWaicn1lcOWU3LKyxBAmJtEDwSeLpmGPsvcYppbTHMDw6zQtZpFYbLViMhSg+GnKmQNg7sFbmGweGBhOSWerrogH1YQ7sYmNRscZwYvdNYVzFpQV4IHsYOnSxp1gKF5bDQjiv2CHS+lKAyOFw6M4V7kcnXp87HenJ5R4bgF09CjrDQmH7g888kxCMHWPKReVyP/5V6DLVdVfcz18Xp/0eBjfUVabZYpRaHznZmJowvApWnBprvE0CuyquarBxbTfIAEfL3m9WmTzw4nGOuKS7tOeHdh4Og6r3TTk5b3IrU51Z+v7d8hKQz21t2jd5cunxtMyQoDxy4gNfna2GKWSbq2QM9MmlaO5+QcpGCFDgI4zEzyWtAya344SFksXJy0YBq7XF1aRKUgJeIIA9OsqTMYOhXFmoh2mBmMPMntBz1aTkothapKSkEcWyQLk3kOSxkz4wG6t8Xxa4KuVVHVAseo6OykHN5ucH3WZtuPSRNdaeTPLXY357w7D6ik5FFicam9OPnts9xg4GRcDZUCzSxxuBd5zIv85Pq+91qDTifmG/ubHMkJWbFA1oLpgc9uI2K6cplHLr0wYr5yeX/eYpnZDBoRul5znDgnpM58qtPYnHCYmfzo6T0sq2J/r8+jyOOJzhyB5NXDHg2j5uPZGADHLjCMmmWhcWPp82QrpJLQcTIso2SWS37+gcFhNiCtBIEheXMW8Fx7RS+1sM3y5Lc8SnSi0uUTvQghJHmp4zk5XiOno8ccHQa8u/S44Ot8aa/Dj4/mZLlBq0xIEouroc39FfiGhlboNMyChp2TVvDbxx5xuUNY6oxznR23oLFW6spzA8sqlflWJXhzbnC5LbixLBm6KfeXAcdlxK8dtHmypTp3Yalx486QZ1qZGi9zg1XocD10OUgE277g68mYnbZPmplowF5cY+vqOmtbgrgCS4OkhpYlmKSSRV5xdRGQ1oItX7223VuQ5wZNU3WsHiYm10ILR4fDvT4NXdJ3Upa5SRxafH3scpzWbHkab08LAjdD1uKkIvfaxOJhYnKQaCSVerEoNMaZybWjHnkFDxOTR7FGOHY4TAU/thui6zVxKXl17BGYHl2z5o1xh7jS+JHtQ6paoxUklKXG23OLwJS8PbdZFpK2n2IaFUWmOiO/td9nZ56T1xrj3ODdeYPnO0uCWJ3bpl7x5twCLF7sqO3/MAI3wzBq4shiP7GoZYM7kcPHe/OT8UGLJbdXgqhUyjcroa6rlmWp75aCN+ceO5kiK++lBhtWzWe2jsgy5XMwS1zmhU5WwcjTaaXbPD0cU9eCZSF5dWzxMOlSSXUctWmLTw8mZIWBoVfouuTXDvz18VawrZ+71+OvnzumrDXurFw+7mscLBqklcab0xZy0uZya0VVa/huxip2+Mqhh2/AMy11rWlCKUwFbkZLS8hzgweJhSYavLt0+fxwir7uVrX8BBkKprnglx41OBPA3jLA1Gp6rYhFvkHL1Hj94YDD1GScaega/AeXHnB/2iIqDY6SGs/QWZWSjuatcweBqSnfAFdXAgJ5LTnONAJT8qHWSFrB7UjH1uDaQvl3dG0N1+wSlgIplS9IKlYsChinkqtLC12onKWsYWzqRCXEpeD+yuDT/ZKq0pilDoaoGfgRnpsTJxbW+n5fScE/vzvgs/2QOjcppGC1svnOVKeScLFpEGQjfLMkKQx8Q+e1icnGysHSJFEpsDT4SS9XhotC8iB2uR0ZzHM43zRpF6fZbocIIVkWkm9P1H2rY6vO37KA60uXFzoV78w1rrRrprnB1VnOqs7ZNC4x4S0GrkbTlExW16iq5b/WCZhH1/jzFtUfEmgvpfz8R70vhPibwF8GfkTKD/ugPAR2v+9jO8DeRy3nT9XRQQhxBngB+Nb6pf9ECPGOEOL/EEJ01q9dAqQQ4leFEG8IIf6L32dZPy2EeP13tVsex+N4HI/jcTyOx/E4Hsfj+FOJDzsDf9ScASHEF4G/D/yklGv9WxW/BPyUEMIWQpwFLgLf/qhl/YlzBj4MIUQD+Hng70kpl0KI/xX4h6j99g+B/wGFgTKAzwAfA2Lg14UQ35FS/vr3L2+NsfrZ9bLl7fRrHGd/jU0HwkKjlW+j6zVlqbHlwoPE4AvDkFlusio1ri09FoXGqhRUsklgVuynBj1bMM0+rCKtJfkqnVkm6TsaZ/0cgcTUaqJSIywVqdTQVLW7Y1VcXZpklcLHRrGFJiQdqyKtNE57JZZmsGGVXFuqSrynCx4mFq9e2+ZyUJ7olkspCcuSRehiGRUXGgV3IpMvDJXE116i7OfDUuc4U5KB92JVcb8RaiTiPpbRxO7UlHGNpavf8onNCZ12zD9+6wyWpmFqklsrkw1bVacvnR/jaJJtN+EwtXH1mp1myGTcIFpLBh6kDp/e3ecXbuxwPG3w/qzFW3ObpOrxkz9yB4RF/jCnYVRcXdrYXommSzQBll7x4sYMXat57/aQvcQkLAVvzr6HQqtLRcr6WC/kONvg7tjAdko0XzDLTZ4drfCXGXUl+MVHXdqmWrbrFRS5znenLT62OeG39vtcKY+J9zXmSxdTr+jZyiX15U5IYBZ8aU/NQ6cIwv0elRS4upJ+04XCN4el4CjJsfSKSeLQtDRmWcWlIKGoNa6HLi2z5lf3NqikkpkbOY21eyr03ZTj0MfSKxyjYhXZJ1UtXZN8fHPC3qrBPFc29/djg7N+wWFqkFWqAmPp0K07pKXGeOnjG4I7oeSpALacnDfnyj/i1n6PuyuPc42Id+YBpRSsCkkgO1SUjOc+rTOqMrkq1Dn4Q8Mxpl7x1nGPy2bBNLP55qRF16xwdOVGuypgoU1Jyjn5ZMgidNlLDL5wZcZ84hKPlXTlXmoyzpvcWum81NHoNhI2zsZc2Iv5xQcOD2OLci3zaeo1ea0RmAXPthLSzORG2GDXS7ip3T05H+4vA5aZzY2VwQPexdAdpISNrYj99xs8ee6YLDLQ9Jq37nXIasFzXoxllezPAhaFQbjuxJhCci6bMsk1wsSmIXOuhy6nvYxuJyIrDdJaEGU6X3m0SV4LHF3iaJJCwmd3D3h9v09YqAF/vPapSCvJc21FQH59qs7lb04CTC2gbaouX2BUpJWkNlEuo5OAWgoW84AtVPWtrBVut6g1HB2uzlUFfTgveJRYTDOBYyjcsScbpKVOnJtICb4h8Y2STTflzkGT2NS4PVbn9wehx5X2irfmPn275lEilFZ6kWFrFREGO1ZAzxb0rYLArLg9dtCEwoIfpooUfPeDEZYmcXRJXgvOyF2yfEla6rgGjFcVHftDzoA4qUAt85pNV+d2WFGswdfzXKz3o0QIyAtdVUtzwecHC3RN8suP2uhCsBKCu4+6XA4Kvnp3RCVV9U0TEFY5cWaSFQbZuiSXVWBpGtNMMskq0qril27tcDcSmJqJLpTrK8A7+32WhfLDKCuD/bjC1g1+eDPEM0q+OW4B8Mv3h9SAr0tsTZLXkoNESa5mVc08cnCMioOjtZRsqeHoFYFZ8MHKwtEl3xy3qBG0zYrAqE6qzSMvIU0MstwgLXWM3CDLlQ/Jk62QRW5xnAlen7ZomapL9SE+vawlUSFw186589xmIFaM0xpdaDzfLqgl3FgZdC24u2ixn1g8lYRcnQdMc8Esl/gGNMWQOFHjQlxKTE3wyY05NYJfftTG1gT/4n4f34DuvElWC8z1QU4qQVbBvVVJLZUzeQ2k+zW6JrkQRHxnpgAIb0wDDtIWQ6fG0iRbLhyngpGbMV+6il+QWxSV+p1FrXGxkZBUOgcJvDltMcvVedY2a7JaUNTqnJASDJS89Cqy2XDUfvL0ilNezcPEYxJLvvFwi+uhwUECv5L8S37K/gk04A2p6pUtUxG7C6nxKE0Yeh7LHDYcFCF4XZd1dUHbUvcVXShZ0EpKWsY2p72CSgpeH4MpVVcOJD1LcpwJVgXM84pn24KWAb9xqO47i0JnHquuQFhYJ/yIVWYxWHfzo0rH0eHmyuO9hY6jC+5GW8yymrKWBKaOq3eQEuJSeRdcnVf83Usx10Ofw1Rj5Na8t9/nKFWSvmGprYnRgqySNPRNylKjlmLtmq425C9sRKSVzs8/sFnkFZNMuZr/1iE0TZ1lHROLhAyVs2oCJplAEwYV8GTjx3lYvs0kfIs/byHlH5vPwP8M2MBXhDohXpNS/h0p5XtCiH8GXEXBh/7uRykJwZ9SZ0AIYaImAv9USvkLAFLKQyllJaWsgf+N7zGfHwK/JaUcr2c+XwZe/EHrqOsSDcgr1S41hccidjiKfPp2RVrBxeGEJ7szNqySR4nOZ/pLPtFNeKK54jA1OEo1HF1ymFQcJhVJYZIUJjeXDT43qCil5JXtA57dmOKbBZ4u+Xh3yYtrBRJXr5jliuj7VLMkKSXT2GUceWy7OYWEoZPSNiscvUIATzdr+naJAC4H5Ql5GMA3NXzDIK90bkzb7HoxZQ2nOgteHh1yP1afvdxecs7P8IyKL+wcAjB04fQadhYfGdy+1eOJRoZn5WztLPF6BbtuTVHD2UbEpzaUqsUpL0PW8FJ3wZULh9ia5Otjl6CRMY5dNu2KeWZxpTtj4+mMgVMR5yYts+STvYRaQvRQZ/9Vnfe+u8mdyGHXVWSw794ccmljyplTM2pgsLtk067RBbzQTvhEX6lKxJVGnhp88cl77HQWPN9WZKMsNXj0hrrZPbjbIdgpaJ3OaZuSvl3R9FL8YYnfzvnMziH5Guby+mtbfPPGDsexx7VJl5c7IR1LstWI2FwnbwBpJXihE3E5SE8G9KGjtm8/gSO5oKiVEcyLXcjqmqd2j9kJVni6ZC/V+fxwyhmvoGXUNIyKri3pWIr4FxUGy8ziUeSRVzr7K5/9lc/2cE4nSBhnJk81C9pmweeHU8JCZ9fL2XTgbCC4v6rIKfHNguPU4fODCNeA53cO2W5EjDNlXNO0M3a8FF2TfGYw4axf0nMEFSW5yLGNkv2rDbbdnKzSyCqNhpfR7sZcXVrcWTTpuykvtFfMC43DzCAsdbq2YC73KOqE+3c6RIXJXz23R57oeF6O2y557ajHlVbEy705n9uMaJklj+YB1DBoRHRtA1OTVLVGVWu8P29xuRVyZ+Xj6JVqVSPZbYU0ZPvk2PzO1ONrR210IXmBTxGn96mlYO9ei0EjwvBqmjs5dlAyXRP9gkZG0M24eHbMlptyprHiTGPFXmpy+06XSQZxbrKIHT6xMSOudGy/otOIlTJGLjjnZwwdZfxWSJVQzCOXsNSZZhJdSG6vfF7o1CRlxYXdMac356S1oAY+P5zydDPBEJw8LgXqnPKtgrvLACkV+biqNd4/2mCzF/LkzjH3YoeuVdMyK35k+5BpbnCxkXCuUTFwFPyxpqZhFtxYNPlLo5T9BJ7aGnN2c8ZeDL6hTMl6bsqlIGbTj9hxC/YSbb1fQ057LpPM4cv7Hl/cVhOKTafAFCrZzWvJlVbEc+2cw6TmKJU0DGWSdX9V0bZMLKPiUeSz60EpJboQ6EIwTlUyuBeVRGXFPJeYQnBQLRk4OZYO46TkSkdjtvA4WDV4Ioj5ZC/m7NaUXiNmP1H77fl2yk9sz1itPVIcXdKxBXfCioKSqtbQNckrG+qhC8F+rNZvCkFR13x1v8Q3YJ5LjlJJ25QEpuRa6LDIJfPE4ea8xd88V+AZkouDKcN2SFQqCMo5P+eFtkpuirWyTN+GaSappFIQen/eom1ntG2lwHXl1BHnB1M0AWUt+NzWhLNejpSChlHRtiQDBxpWzt1Jhzg3WeZK9z3OLQI/peslPIgdLgUlFxsJL/bHVFJw2kvZdGDkCY6SkkREJCJiw0l466DPv386xdQkz5064GJ3ziJXk+GBF7PjZQxaIU80V4zcmittyc1lTi6UV8tR5PFXdnKaJpzenrLdWyARZLXyT9hySmqUsdzIrRm5NW1TklXKcEtKwf1lwJPNFV956wzDdsi5wYxNu2Jgl7yyseCz/YiWqYoilYSuLQmsgpvzFnFuEhUGllFRS+i4CafbS/ZTi0tBzY6b8Zn+nM/01fV2oZHQsyW+Ibi2VMpEDavg7XGPp5rq/rvViJjmqlg3ySqebC+4HBRM0wpds/ENRfLPanVf8PSagZNhCnip69E0oWEquC2oBFcTYGqSwJBsOpJnO0pRaD+ucaQymqukYOQb6JiYGmx5qjAwdGo2XcGVjo6/Vtc7G+j4huCl7oKHsceqMJnmJpZecWveou2lmFqNqdXci01MITnfSPj8IGFZSLJa8PENwcjX+cXZdaRU0Nx7kcu/txuTV5ILwymfHoyZZoq43LYyNuyC060lPzQcM7BrbF0p2KX1glnicm/R5Ce2CyxNYGmCrUbEcC06YmiCZzrK40kgWBY1I9ujRYO9+A2VByJ5b5bxl5s/DcAT+ogXtM+djPGm0f1Bad6/RfF7dwX+CNSELkgpd6WUz68ff+f73vuvpZTnpZRPSCl/5Qct6098MiDU9OV/B65JKf/R972+9X0f+3eAd9fPfxV4VgjhrcnEn0XNdh7H43gcj+NxPI7H8Tgex+P4MxsKJvR7P/6sxJ9GZ+DTwN8APieEeGv9+EvAfyuE+K4Q4h3gh4H/DEBKOQP+EfA7wFvAG1LKL/2gldSy5HJrxSmvJFprD40GC6SEJ5oRjg7hymYcK3kzgeT81oSnB2Pi0iAslfa2kvrS6dk63WZMt6l8CXa8lGUuWcUOi9ShkprS1B0pwumGo6p/jl4rl9tCZ8fXOL05p6g1Lm+OCQw1m9eAcWZiaYKLQcSuF3MpiNEEbNglI3f98DSudHRGgwVNq2CzGSEETEKPZezg6Gqm2W+v0IRky4/o9SOeakac83M6tkFV59S1YJI6PDMYc2/R5PCRqtSWUsmjbfeWnO3NlQNusCKLDS4/dYy7K4grjfdmOYaluhmv9KfcXLupCktj5KaUUuNcZ8HQTWiZJe/f73PtqMde4vLqkeB2ZNBpx/hGgRASd6R0pO2B4Nm20tHv2hlb/SVb/SUDu+R43qBxuqb/ZMbpRkyHEUEnY5E4nG8tSUuDMgRzYHI5SMlqwfByRF1AsjRpdlN6rYi0Frw+bfDq2GEUKE3up84e4WhSkTdzA1tX+8EzJE9sH3O+vSCqNFUJrgV9e+0sKQ1GgwWmVnO+kWIIQRKbLFKbtFYa0WfOTOnbOS2z4k7k0DVr+rYkzC1urzwujibKl6C7wjdLfLMkXDrcPW5T1ILAqHh2+0hBiSrBmWDFx7sJ226No2vEWsSov6RpFZzvzfANeDRpcRy71GvIRCdIOLsxY7O5YvfSnGfbS877isDqSo9mM+XRMuB8Z85xZnGcWdS14P5eR8FSQpudjQUDP6aSglmuoB62Lgm0TSzdp+Un3AobbJ6J6LwAdSUYP/JZFhoNM8ezcs735mx6CWFhcnTXZ3O0wtCEgk21V+phq+rkB6FFUWuEqa2qbM2UlOjk+r4fwchVvhe7vo2u+zR85cq59eQKa1MjPtKZH3o4uuTJZkT7QoHRkAhD8vTFIwadFYPOirQSfHmvy0EslR+BmzHqL/nEzgHR3GK2UsswNclTmxOe7iywNFVxGzo1YW6eSGdubi457cd8ajChaRrkqcGdow5tsyapBKd3Zmz50Ynu/jg3eKq1YmArQt/tyGK4ofwkfD9T7qCRzXzu4Wiq+vlEZ47v5xhCwc36dknbrLkeLShEzs7Ggg1beWQ0TcEsdLlx0KNrC9JKOxnHTnWUFOPITfCNtTStNsPVBTuNFXkFA1tpqbetjLzWyCuwNcEoCGkYFYEpqGrJlVZC26zRBASmRtBMOd9a0jZr0qrCNRRM8lRDERR1TbDhGCxzyelAJ9QW1FIwsCvyumbkKD113yh4cqRI21FkU1eCwFQduoGbsN1b0LEqOm6KLqBnKTjDRa/FoBdi6RVXWiFXWiFRWSOBZV5h6YJYFif630kpWWQVn9pYsOtWzHPB7ShiI4hpWzkDN8E3UJCdzKRc+yOcbYaMGisFIys1NBRptmdDVFYMN5YM3ZRRf8movyQwavaPm7y31wegYdRsb6uxMjArslqjY9a0TCU68NbcZ2cwp2nl9DZWpKVOUerKMVar6Vpq/zSbKYFRsdWIeKqZ0zJhp/E9FPCov2TkJVzamJJWgiS2OAh90gqyWjDohQz8iLrWeOrpI54IIgwBm45JVKvuViUFF1tLWiaslg6L0KVhqCr30I/52OCYZaERV4JtN2fbzWmvq/yBKdgezmmYJVvtkGtLk0Y74+G4xflgxbzQObc7YbsRUUpomjVts+aCnyvY5UqNQYFZ0G0q+dIPYTIasGmXnG0vOD2ccXo4IzBqzrYXbFg1p7wKU2hkImO4sWTXi3l+MFaQzbU4xyJX8KdTuzPOBRG+qeFoTZqmkvr8ovtjAIxzA13UuAb4hiL3Nk3VFStqOO1LTvsKXpXX6rUzfk7frglMjQXKr+CMH+MbglSssDSJKeBRajAvVCe0Xp+XhYRLjYJPbpRrWJhJwyzoWgUtL6Vt55hmSVzpxJWOpUlGbslOe4lvqPHREErmNDAFKStKmaFrkl0vpe+mbLgG+5OAODfxTZjmGme2Zmy6CbZVMhwteaazXDsqS0qZ4azl0y+1F5iakj1NCuWTY+kCR9fYsGp+dJhTSUlS1gxdnaHtYGhKGGLoSHZ8ix1fyRDPypxj7Xv6MFvBS1jmxg9K9f6tiT/rk4E/cc6AlPJVfm/Zoy9/xHf+CUpe9A8ceTEmKgzyWuNqGHKQvsNy/kWi0qSWsB/DrzwY4BvqaIzcmsVCaewvCgNT4wRz2LXV5r63rwZwU5NrzCJ8MG8RVxpnGrFKEFIDW69ISoOunZPW6sT/1nHFsx1dtb5Th3akNJS/tNdikUtcQykzANQIwsJEF5K81ohL9UYlYWRL7u51mWUW7cwkqQQ3woDAKHHWigJxbHGYWji6iz0pOUidtXJEimN1kLXA0StMsyIqDR6FDQbVks9tH/KvHg0I+hn3bnUYbKhkee+oxeUnZhx/1yKvNWZVzJ1HXVaFSdtLCUuNstJZfSAZ+BFfP+jz5Lkjvvtej0+c3ePGXo+s1rC1mryS3FvBKrSVsVlmMr9R8cG0Q/NWyqnOgm9PG3zST3h4qHC5p/1YaZBrIAvJ7dBHlymruWSa2Zx1U6aJy7vvD9jaX/Hc9hGTO9snU12/lxMe29S1IK/hOAVQxkCBWaCt+QC/8mCApYG5PjsDSxIuHZLCpGXUFBJahkp4skpjQ/cZjwui0qCWKrl5NG9yO/QYOgW+rhMvTCa5RdsskJgIobDdZa1umtOZ8iU4njaYr9WbktJgnFl0rZKBqxRjksJgw6rIK51VqZNWgrSqmbHH8fQCy9zEjx18A95fBCwKDVNTyUaaKvx4UphYhxWTzMHRazzpUVIRrWwMreZw5XMvVkOC9mjIstBIK9hxa+LYYpHaNM2aRaERr1WHxsVNalnwW/dHa9UneOdX2xS1xq3QV1yJ/pJVaBOlFqd2Z0S3TY6WCt61yms8XWO8UP/HpcE0VMY/7y1dAsMmMComU5/kxIJkjSlHteLvRymg83DcIi11hAbTdw0OpgHvL5oUtaDjpqQHIDRBVQhmY+9EvcnSPlTwUDj1ZishXlkUhcEkcolLA0+XSBPCxObGWvVGQw1kjxKXrBLYOixmHnFp4BSqxX/rsMte4jBycrqWRjh3WGYWz6+VyR5EPpPUJqsF49RhkmscTgJWuVKamqQOVS2Y5zYbdkHPyUgKA7nwcPSauFRj3EGqYWKQioiD6YC41FmmNm1L8vXDHnGlUUqJZyijMlB8oVVmka7Niqa5IGTC0+1ddK2m5wjSWsM34J15k4NUwzdVshvlFlmlIdaa66ebS6Z5j+vpjE+0+sznLrPUJjArzgYOPZVzneCj50VOx3ZJclVwMbFYFDqmJonrgjdmFi9MGjyMPexFqSZOocd+4uLqgnmh4HlxbNG1CpLCxNGhYUhuxUvOuk0WC5ekMDhMnfVxFqyK+v9n781+LNvyO6/P2mvPe58x5innzHtv3amq7LLdLYzbxjQYgZFQdz8gdfulBUjwDyBL8IB4gideEC0eoB/aQrzQYDfIblpddlHlGuzyreGOmTeHiIyM+Yx7XgMP69yoEvLQDKWyL/GTQhlnyBP77L3Wb/+G7+/7pdaGQmm2wpRF15H5lrs9wZO5x6JzgclRYQiERHpO2Ex6ihcF/NMX2/gCtmKHSa86n6ILWA81jRErmFDHdy5DUim5mrjrO5y49X0vL3i5zDhtAhfoWkExC1l0AZnUeMKSSsf/X3Q+hRLMZglFFzCfJU6zpoj5ZN4j9Q2jqGEyS4kCF5y1SrJQEgNMG8vUOgKRq8kXmLch3sKyEVt+++kuBvA9Fyy2jST2FWUdop97nDcRysIfVs9p9Jym8ckCRa0kzwr46uG20yiQlty3nJcJQ+3R8y1NK5i2bm+tRR2FCimVZTZJKJXkbJ5Ta0E5D/mDsyF/+9Ehr3U+y1nEJ7M+W1GHJyylihxEVHs8XcDVPHXCa/OUp8uMHS35eJGxFnWMwo5a+TB31zqRmmUTMVMeG6Gis4ZLccSr80fMuxC5tHjAV8/6TFqYNJo7PZ/lNMJad89RLxKKAAAgAElEQVTPqzUGgZuF+R8ungDwIC+RwrIRww8nljeGDg8eCMudTFyzCcXS0vMNl63ktA5QVvB0WXHVPMHyFa7akK3Y0jdjBoGlNoK9WHFc++wmhs64WYPduOO4Dii1h+/Bdy49bqURpXI6KfM24P3TdQ5Xe3o91GzFDZNlgvQs24mDr3VWUCrLUp/R6AXGwmUbslA+/QC+fj7CAIsO3hpoFnM3GzQvY8JQM2kiMt9y0i7pTEUWt4gyYdpEnFYu4fv6+YjjysNaB81aKBBC0g89TkvDq1KTBR5l8xJwc0CLzmAtCOHxWHzA08k/QQgfaxWdLWm7Cz4PZi1o89M+ij/ffmoDxDd2Yzd2Yzd2Yzd2Yzd2Y593+0ueC3x+k4HAH6/aZoaFWKBNy0eXI1Jf8d1pziCEcWgoteNijz3DN042VoqVAingqhGrtrKruM86f/Wv5J+d5tRac9b4K97hkPVI8z9+fMBB2rGXVpxVIZNWUiqP0BOc1fBikSOw/MnliIsV88G0NcS+h7bwtYseUkDkWU5rj9uZxqyGTDLfctEIDouU1nj848MN/NXg0ssqRHpOBfB7F2t8tPApdMZRGZP7hsYKTsQZdXvJZJZy2UQ8f7pLL9Cc1BHvf7zFu18+Zf1iDS+A9ycDHv41x1H96bHENIaPz9b4YO7T4dqPtZb87uE2gbBOefhQ8s4vnPHlLiDeAfNDiPsd8mSls6AkoRQUyvBi1if1FU+mA7rJkGnrM50mHHxpSe+5YX1vyTf/yHVi7uQl2noIT/CDb61z2vh0omVeJpzUEdPzdRad5HZW82LS5607p+wlNdMnId97uckXti74xtE2D/sL9mLF04VPZyyvlplrxdaS7bhjoSSFcnAggO1A863TDU5qn9CzK8YUQ609Gm2pjea9yzFSWD5aBFzUilZ7K8VFxxjx7cNtFp3kXr5kV/l0VtAawfMiYRhoLiqndvu7Lzeu1+5rvZpSedzOKgZxw3vna5w3PgdJy4ezHqV2qtnPmzme54Zua+3xooyu246BZ/GFR+gZfnAxZhR2CCwfPXOsNtoKDBYPj/fO1wiE5bQJGATuA5wapvs9lu4z5p3vulOJ4XkhqbRlFNxm0j3ntJGk0nL+POfblwNupw2B5xhWDs+G3N6e8I2PNlkfFsRS8ekiZ9EFLJRiS4R8MHVdoExqvnE+olhxcb8oHETv9ZHgVfHe9TnqjNuHjRGciEt68R6l8nlWJOz/oMf3LsbkvqvWzjunkXB5mrGxv6S8ivjexdr10F8sDdpKFkoRrpRLf/B4g7uDOQ/vXnB+kvOdSc5urPjG2Zi58ghX3cFUOvjPcemGgJ9NHUf5d6cpobQUyue08Uml8zFfO9pCW8G7Y7e32hWLUu4bzpuAy9pyWqYkUvFi1ud7s5R3B5ZSSXpBxyip+PhqxFEV8tZwyVkVM2mla9PTOF9QZFy0PkcrrQoBjAPNRzNJz1d8ujrX6WoQ83mRcNG44ddAxGxGHb/3cpPQs/zWM8lf33QsKq0RlMrjXtbwzXPHSJRIVx3+/uWIUnkENkAbeDwZoq3gk0XAZgzFihHtfq55YiVrYchVreiMpdafdT4FPhYpPC5ry8fTAetRy3cvxiyVW8uVduvMAEdlwnkd01nBk6Ubri6UQGHQ1vJ01scT8MkyWu0JqLWhH0oq5a7XMAyIPHhnUPOyjDmtQzJfI4WHRPCt4y16vuI7V2PmrVvPngBhf6Ql4gmnZpv7bi3U2mPRuVv/H52P8QT8wekaAF8azamNRyIdy1OpJd882mKhJI96Bad1TCQtr2pX9X5ZwvEiJ/AM/9vzHZZK8KUhjokuW5IFHe9PBly1Po96JX98NcRYV+FddhpfuO/+zfMxt9Oa3z8fEa98WaE9lIF+oPj+yQbDsEUKy9HE+ZPIczz4xih+eLZGIjVfu8jIfUFjnB9zEBTFJ8uEsIxZrjQ1zlf3tnGoqLVl3imOFz0a4/H18wGNsZxPc17r1UhpqLXko/M1TuuANwdLSuXTCzSl8vjeLGPeGZ7Pe/SDjh9OhnyyCOgHmkBYer4iD1oeTwecNu4evREpvnXhCAZe1j5z4eC7H876JFLzvbMhoYR5J1h09prt6ref7LMRdbw50Lw32b9GDlQ4zZurNqTnO4KPH9Sn/HK84faF9ugH5tr/hh5U2iOTTscn8y1L26BNyzjsWCrJrAMlFP3AEBvBk8JnM7KY1T0i8Jwe0rNCUmtLJj06Y3laRDzMK75+usak83iYt0w7t78OUk0etDxZ9PhgHvAgV3zr0kcbyVGhieWAoj3jmxcjCi04qRycKVz5aikkPV/z4eWIWBrWk4r//cke3SoGKUTFsjnhj0/WSaThq+cZn2lZaeugtUvlvv/LSvDBTFIqy1bq86rsGHkSY1Z+qoRGG76t38NaQ21nuLFQt3deTf8PPi/22czAX2b7qeoM/CRtLXsIQKk9bnkbhH5OZ13rbd7BG33lKEFXbb1+0HHSSM4aybRzrcV/ab3ifq7JAsgCWHSSRScZhy4Y3k5cW3uhPBbKZzepMcCr2ueTeeYYV0LFWtSR+oKzynDVBmgreFVLFh2c14ZZ6/DbmW85qx1F2YtS4HtwWnvMlWCu3MY9LmE7qRkGTq5eWUGlBeuRYtY6+rHHy5DW/EiEJPQMkWcZmiHg8WzeYxy1vCh9LhtHrfrNyz7dXBB7hmbmsZ9WlC+gfOFuuh9+e43nRcz3Jw2lV2BWSK9pJ1gowcsq5KRKMCUUnY8IHSZaRvD+LGfRSUaholCGx+0lFsFxlfDRMuZZEeIJOJr3aC8shfJoFj6/8uCIX3lwxNtvn3JcJrz4dsaTRc43zy3n9ilVF7CbNJTKzWs02uOqDTk/73HVBlzOMvZyN1eRSsOni5xBoBHC0T5G0pD6muOzAbeyklQ6ppG9WLEXK04bn8Y4toxUOkGZ3aQmXUGFDJZEam5nBfMORpG8hm0slM9a2HJcueCiMx5rUYO2gv2k5aOFj7aCWRu4JMmzfLqET5dwWodE0lJryWWVUCqP2HPHO+u8VYALuYhRtmE7rtmOG17VHluRIZEugfQElMpDW8GLIqYzHtPOBaa19tiUOQnhKvA31FpcJz1L5XHeSHYT55g/WkQcVRIBnDceX+h3xFIgCdjyX6dUjm3ncNbjohGUWjLrPDJf02qPsgjpB4r+fsvJak7HE5D5kkrBZtSwGTWMo4bOwlntIDuhJxiHxl3r7EckYsbCXHmOus/6COGhrcdW3PKt03UuW5/GOKpfIeBlkdJpyflRTtP4eMBOUrGTVHSr+Y5Cd6hOcvqyx/My4tNZn6b0+c7ZOmuh5qKV1CvoYM83GAu7ScN6qNDWclErYqnIfMVlI9hMHBzvbtoSrGhjfc8x+mgj0EZwL1+SSRfUPC9dgjVpfTazksMy5v2p5aoNCDxDZzxezPq0xgUeyng8LkImrfMBVhgW5oy1uGEnbnlZeQwDw1J5FNoj8eGqDZh1Dgr5nauczrjXfmak0RZ29D5/PIkotWAYWCrlmNde1T4bkeJhz/mqy9bDAncyzSCwjMPOFVa8hKOiYyupaIygNoLUh4vacFEbPl1KEmlRxuJ7gjyQlApykxN4ltgzDIOQs7phHLb4nuFVLXlaCJ4VCVetoyvtDJw3AR8sIgoleVV7dKu/NxAJvcDjVR1yVEac14Lz2vkrKRzziRSCYeiEmE5qF7jtJDAKFb6AwBPkvk8qNdtpxbQTvDZwn79QHpetvIbKLZV77qyR3M0qSu2KP9OuZX8l8Pa8kDwvJI2WdMb55M54JNJwWIXkvkEI59vPG58HWcN5I2m0vd6fV63g/am99g+d8ag6n0pLtuLO7XctKLRHoZzYZihSQuHY61JfcVYLDlI3b5JJwygSFEoyaX0+mucuIRMuiAd4wz5iHN5HWcE4bgg8VwwYBJpSCxJpOG98nhfu3mktFFrwpWHJl4Ylma8IPYG2Fn+1B2ojOCkNZ1XCRlxzNumR+ppJ67MeKaSwDKMWY91xTFrHSBN4ziceVz6dhcdLB3f0hGXZhahVgpatEu/As0xbQaEEiY3Ytvfo+4rIM45OOGvZiR10dRwJ1iJHFTzvfKwVnIlLpp3HVeuxb+7jeS6xiqRm0go60ZL7zie/LOHDubsPTTuPy9YJlnbW3SNPao9YhGykb5D4it204qwGjaJQHsUKCrweKebK3XOeFSHnjc+vbhU87FmeFpJKWQ6SlkpLnhWS71xoFp3kC/2WL/Rb/BW00FjHojgIFLcyt0Yv25aAhM3kDXaTlrf6Fa2BnxlplsrjqpNkPhRKYqzg1QqeOl/FMQPf8Hq4yW72ZXJfs5eVzDu4mwvu5m5e8aKG9cgFv9PWUaSCoxG+3w9YdAYpHWRuFDpobWUmAMRigLVu3X12rj8v9pPSGfj/0j63nYEbu7Ebu7Ebu7Ebu7Ebu7Gftqm/5Dihz21nYJfX+blbJ3gC8kDyevSv8HAwR3qWW6km9Ay3s4q1yMEntBVshIa9WDEKNblviKThpPZWGa5rp/YDV7l41Ldsxo4beDfumHUeo7jmjV6NL9zAzt2s4is759zOC2ptuWpdi7BQkty3jENLHgh8T6z0BSyJdJmisY4jvhf86Dtd1JonywplPJZKshFpNiPDrbRx75eW9VCxE2veHLjj2k0a3txyQzi5iMiiDXYzxwW8UK7StZ+0DHzD13+4z1ZS8dUPD1hPK4LcEOROSnycV6sWsE9DRdH5XLU+nnDDMQ/yis2k5uxZxlZesHwMP797RnXp80Z/yS/dfkUsNdpYRvQIPc1G1PAorymU4H6vYKF8njxeI5GW47MBg/uKwX2FzByc4nsXY2adR2ssoUiolM+kdRX23DfkgaJQkosy4XZeuqpikXE+y1iLG35u75SNuKboLJO2ox+66tNZlXBv/5LdpF4JSTkYzkaoSKXhdqpQFpZacDCaO751bemsJvIM0zbi7YFmJ/XYSiruZCWp1IzjhlQa7vUKYt8xnvzi7WMyX13zP6e+xsO1tSeNYdIY1qKO21nBYemG4VLf8Fp/SWcED/KaeScoleBYnKLprrUObqWag7Qm99361Rb205r1qGUzdpRaW1HHg9GU3aRBCJiIGQdZwVrcMAhcxSwQlke94lpECuC1XsNGZGiNYBxaRqGiH1g0HSUTKi1YKsHXL3JmHdzOHF+4toL1tKLtJAeZYwPazUreWZuwlRVOxE38qGrSaMl+0lEry6R13Pl3s4azKmZsf8Q+7HtO6Elby5l4hu85UaJKe8yVq77ezotrWMcwbFHGY1IlHM179ALF1mDJ1mDJUSVpjWUtjFkWkeP4t65D8+1nO44wAAe1uZV0bERuwK+zgr3ekkI72EltFI2W1Fryel8hEGymFYOwI5aaraRCGdiMW9KwIw071nold/oLNuKaeQedcVX2ZePEAtdjD2U9NuKa9+cJ8Yp7/FF/Tq0lD7KWfmBZdBZhPaQI6IWOgeVeptmKOr44LNiIFIkUHGQV93oF93pOP8NbwTxuZxX9wJKKgB9OnADdSe2xNJ+J0QkuGlcxnXdu3x+WclWFFry2fclWrJBC8NJMWHQBkWfZTzQvlq4yOG8Nk9auoDSGwBNEUjBrDVNvyt+4+5I7vSVSwMK6inqlfG6lisvash237MYdrYGebxkEmty3ZL7mTqqxOGinJwTT1gl49QJ9rY0gVt28i1qR+B7aWkJPMGks37gMOUgNb21dMFmJS5Zau+vShjzMFfuJ5o1+yfZqL61HintZw3poWA812grujGdMO4m2Fm1dB9HtH8VrPcVHi4y7ecFG1BBLzW6+ZBxo9tKKyNOM4pp/894RgWc4q6HoXDXcWMHuqoo9CDTbcc3jZcqiC4ilYSepkMLwxWGBhyX1BQulrveLFJajMmEncXsy8zX9FbPZvbzkdlbx+mBJrV198N29s+uqpRQBB1lBZzwGgSWVlge95bXQWSot7w5btiNN4DnIyUF/zkF/Ti/smLWapWmplE+tXbfqQd9jFDV0xmPehoziGm0F93pL+lFLFnT88sMjImmc+Ju1xNLx4w8Dw8sS9pKWnaTmvHF7NvIst7OK21mFBe5mFevRSnBOtDSivu7QbUSazghupQ1vjRzULZXuvce1x/96bPmk/iqBcMxxY+kY8zbihlAa7ueawIbcyQtSaamU6zq9O6h4d1CxFrq/M/ANiYS10BIJicSnUj6XdcQvrGlqseTd4ZKNSDNpnN/cjjQbkaHU8KhXsxY7drxKuTVcG+cPXKdEMwwVqdSkUjPrfLoV9PBLw5LTOmQzUo4RLAhp7RKPAA8H831naKiN4N1hyVak2EthJ3HsWfd6Lk7YjDq+cnCy8tEWX0Ssxe7a3ckseeB+vjgsGK8K+pkvuJW5cxJ4LkZ4o2+olMFJScG8s5xViof8LEL4DNkiS+4gkPSTe392cPdX0OyfwST0lwk69LlNBk55wulVj/VQcSuXbDAgjjoCz/BavyDyDIXymbYO8x9Jw8+sT3jQK8h9Q+YrZp1Pz7ccFQ1HRcNuWrOb1jxZRtxOW9YjwyBQWNzcQask+3nBduxa5utpxbOrAa32OKkaJrZACss4VGzHHYHnpu7fGIasRZ0T+IKVeJGDDT3ImmvYyqftFRdMyHx3M3qQl4xDFxz0A03uu6DndlbxRn/JdlKxkxdMi4TMV5wxwfcSIl8ximt+aaNcHYdhO27RViA9y/3+gp17c8oLn/LC51basKgiYs/SGreR19OKUegoDYWAaRcwbUKOpn1a5fPyZEgQaIJYs5GVvLzqU2vJkXYtwV7Y0RrJ7f6CpRJ4WKwVfDLv8eagoFby+lo2Zz+COkkBR+2cQKSMV9Slbw3nDAKHf3b4/Yws6GiUz3pcEfuataTifJbjCcusVRjrduEobtjPl5TLEG0FO3FHKs1KXKbl9eGc0HNt8dd7NVUTuIRCaRpa1uKGpZLsJg2dgcZILIKT2nnF1/pLFm3AZR0TSs3JVY9SOUrFaeeR+ApPWPbT6lqwxgOOy5RSO9z868MZse+gP8YK7qSKvdQwNiOsNYzjhoWSbK7Wtydc4trzHcRgt7fgzmDGduYCz0b5jKOGJ+YVA9unHzckQcd23FyfcyHgdtqyFir205rXR1PuZo7Gsr86lp5vKc2E1lb0fMcqMl3R+M7aEGVw0A3lgshhVnPycU4/rSnbgGUT8qJeODaOlWjOWRNxOytYdprhiq4vkQplBaVYXB+fFA7r+sWhYsQuVXfFelyxk9T87HjG+koMr9QegYDB6jvurTkq2GHY0HWSrpN8edis2DVqXi0zLsqEg7R1jEu+u8lmvmYUqmuRwp24441ehbGCvq9YqI5E+oxjF+S91i+QwqFfO+NxWDommLt5Sejp6+THWEHRBTRa0hoHT9lIagoV8Fp/wbR1mOgoUGS+JfI020lFIA2Ndmq223HHF4fOD5TqEiEsa3HDw1WiAtBowUZsSX1FEnQkQced/oJ+2HKv55RDq5WaeGkUtXZzJ3fSjAd5x1IJXpQe563HRtQhcP7pqIR+YJkvYzKpmeqKK++EzbQC4FGv5FWpqLVj8VltO5Q1TBoHIYmlIDe9673xaXvF1HM0tFIYHvYW7j2BIvQMpXJB0r284PVeSa09ZspjM+p4e+AW4Ne6bzMOnVDaXgp7qZsZUMbSGE2hDL7noGpSCEoFh6VToF4PFdNWo60h8jVbWcG93PluZQSBsGxHinHYcqe/4HZW0w9cYtC0Pj3fBT0AG2nJMFAcpPUqUTco66B7C+WTBIq3R25+5KqJsFZwtcgoteSscsnuOGqIfc1G1DGKPKKVAjhAL+h42F8QSrOCP0p2E8VObKiNJrNDMjtkGDZsxQ3vDAqGgfNxvjDXvniU1Gz3l4yimlv5ktNJTs83TEzJVfeULOyIfcXbgyVCWKZtxH7Sci9ruZ3VvD2eci8v2Yw69pOOsg0pW8dws1SKDsVmWrIRtbw9XDqVZe0xa0NmrWPO24haWu0xb0KkZ1jMY2KpeVU49dxYOl/5Wn9JpQyRZzDWJamhp7k7mBP7K0V3JWmNpOc7atEBOS/199lM3Z4dhx2RZ1kqSWcgls7f3c8atmPDtGvxvYjtWLGbGL5lvoYxDamvWLQBj3olI/pMmohh4CB2a5HlVm/Jrd6SR72SvcTd42+l7rilEJzXH7GZliyUzxuDBa+q91h0jqo2DwS19nmtv+ReVuEBu/kSbQS7ccerUvOqrtiKa66aiJ8bu4S51p7zU76m1t71mtDWzXZ8dl+5lUtqM+eqfcIg7PjBPOSdoaPuFliGgUsaNpPKFSqSijxq2U8rZouEcag4bpdM1SFJ0JEFHe8OC3JpyVew1mHoBAg3I8PDvOOtkcdW4vH60GPeecTSw1/BhD5jaXyz58QkO1qkF+H7A8xf+nHb/3vmYEL2T/35f2NCiP9MCPG9FUX/7wohdlfPCyHEfyWEeLx6/S8U6v3cJgM3dmM3dmM3dmM3dmM3dmM/bfsJdQb+C2vtO9baLwK/Dfwnq+d/DXi4+vn3gP/6L/qgz+3MgCcCOuMqZ/PW0vMDsqyh16/57tMdJ9gSNRgrCDzD7fGUyTLFIBgGHdtZycnliNCDT8SnACy7OwDsJR3T1ud+XiNwbf3AM+yszTmb9NiIGnq+wsPBHxwzQkDXJby+dUnb+jyZDPnnZyG/stnQraqEu2lFLGPGkWAvdZU3KSy9wFX9hPVYyhm92OP1QDlxK+3Rv4YFSFJf8bzIMNbBEWZ1hLYep3VIbjO0bYhCRe5rPp33GASKtVUrXArD5mhBWYZ88sH6Nf/43cGcSRUzCDSjyGdZXmLtiLe2LkguRsS+xlo4r2OOypj7m1ccX/Wp62B1LSzzLsQXBoPlpXjFWj9gd3PG8dkAZS3Ss2ysKh554KAJj7/tKgbaeNzOC6ZNSKElXxmO+ObUkAQta3GNtt71eSiUTyo9hv2Sugko6hADCCuotaTWPnkg6QtJHk0Yb5Z8/HSdogvIAsVVG7K/qmreWptxtUivuz8P1ia8muUUKnAVDiPZ6BWM04rLIuHXdgwelhdFzL28YNwrOJ31iKS7ftKzXDaxGyCvau71Eg7GM7aV5MnlkMx3ufkg7LhoQt7oVyS+wpeaWknGUUM/amHeI/AsEkngpeRRwztriqsq5qhMGIVuSO5hr+PR3gWzWcKijhjlFZNlshpylhgMS1HiSUsvaPh4OiD1XUWmHzVUymcQdOwP5xS1q/J9Jgh3WKa80a8YiG0kAYkPb/Qqfu804V/fLhlHzXX1MgkcD3xnPCZVzG5/ibaC1kgkcNloDgau6n9vfcLh1YBRJHm93/KVsXIdm6TCiB9Vi6QQ7CYdqdRoFBZDFnb044azIqPvK/b7Cw7LhLXQCRW1rU9VhaynFbM64njRu/68SlkyGXBrdEGWNfzOh7dZixyULDEe255mvV9QVBGx1AzDlnFa8XzWx/csifRRxtJPa3pxw+Gsx9/cXpDHLUeLnI2o5d76hE8vRpy3IcPV3tr3FdbCSR05AShtWesXbPkLvnu4ReTBfl6wbEK2oo48aq/P4zBssYhrVqO+SOn5W/SShn5ac3g1YBg437QVu2HHg70JdeH2ZVGG5MIyqWOu2oAv9Dv+yfmcyIbkfsJGpHl/4roKf23NQRW0FWynFR8sohWLjuvaLZoQT1iGMmFqh/hS89p4wukyox9KpiuShEVnSHyP1mpaq5m3Pq1xx35ZWyyC3EoUmkGvYtCreHI25vmyJZaKZefz9qBlP1/SGY/AMwzClgdWoKzHcRljrKWj5N7alLIOmXVjAL576QaH+0GItpZGWxLfo9au4/h4bmk6H09YCqWZ2pIsbBlvljz9qM9+WiOFwSJYixv2R7OV2KPCWNjvLTkrUjaijrU4pC4Vadyyq0oWbbC6d1QEnuGyjtiIG4JAocuEaRO6zoeveLHIXTdIhnjCY5DUBIHmvIpXejSawzJhP2lIQ9cBnbehE/fzFbu55umsj0QQWQc1XOuVpE3ApI45LBIGgaIxktd6Ndvrc+oqoKxDktV95bKJ2EtqRl6KNZo46lgfLDl5vEMiLVIYjJVspxVbgwVV7bQSUmm4P5xdi3kt2oBYOmKFXuI4+qvO51/dcnCgqyZiK6mIow6vgKMyZTdx/vfZiiVNW0utDZv9giDQvP/KCVGtxQ3aCLbizvlFHHkFwH5aOWheWvKqSOmsJpVr1x2xV0XGVesxDBSDQHKQtGwkNcdlQqEE4yDkbfurrjsoDZnn/mY/rdkaL3jvaJPWtmS+YBB4/M0dhxL4DKLje+7xZlpxWcX0fNeBGES3SMOON0ZTLsqEUXQHb4UWSAeG0zpiLWxR1uMr4xJtPGrthtVDKej7IccVxJ4bPC9NReT5LFbfO/M1vbDjpEw4qiI8YemM4N/YmfPJImN7+gZH+o9Zdj53UsVVE3FcB6S+ptQeD7KW7fU5bSOZFQm9pGHZhJwWKeOoJRMRkoBBVhNGiqfz3nUN3wJbkaI1Httxw2kdEngO0nkvUxxWPuuJR3fmhMWGgeWtccBRYfji8O8yMkOO+Oz8hf/XkO6vtP2k2ISstfMfe/gjaif4t4F/aK21wB8KIYZCiB1r7as/67M+t8nAjd3Yjd3Yjd3Yjd3Yjd3YT9X+fNGxdSHEd37s8T+w1v6Df9GPFkL858DfA2bAL6+e3gMOf+xtR6vn/v+XDJwW3+fewQbd8w0mTcQ39LeIehsEfXj2g4hf2TslCDRCWJJA0R/XvJr2OK8jbucFxgr2kpo86OiOHDbvonHVnYO04n857vGvPTpjuYioVqqVca6Yn4ZcNCHrUcuwX5LGLcs6ZC3KuWwt+bDB6JYXL7foDDwYzni1zBhGLbe3J7xdpNfKw/fyJaO8YrHiC//YfJ0v8Iv08hl+qPmTD0a8O5oxyiumRcyd3pKDvQknHycIXNjvcTkAACAASURBVAXJIHi0c0F+3ue59xiflP6gIt0zXD4NeGv9ijju8BcJgWeIc8XHJ2vUWrKXu4HP8VpBvOxWdKI9EjFgY7zE8yxfu8j4D778lLIIGdQOcx4lHZXyeTnvsaUL8qzhteCSrpNENqFvt4jTU4pFxPNlRmdge7jgfJaxKzW3dic8fzlmslIOzfyOQVIzzCqGRcvHizEhPlLWZGHHH52v8bBfsNYrqbVP5GnSUcvsRYJY0fK9Wma88+CU4+M+jQ4xFobjknBg+GSR8/Nb52RpixTmekgz7bVczjMWymc7qYmjjrubE+omQH28gULjeQYpDd96MeBvfeE5wPWQWpwoFudOSXYYtQxGJW8lLYtlTCbXOCwsSdYSdJKjo4hVY4Db4ynJPEcKw63dCWdnfS7qhGHY4EvNW9vnFFWEeZwQkJAkHZnX8jtHm/zS5pSNXsHhpE8sNVFPIReWPGpJ4o5Xs5w375/x8uWAxKZUomT9oENG8P0PQ/6dW27YfH1U0Crp9sag4unVEIHloLfEWMGXNtz7fCJ8fDoDme8qpG/tndM0PrKwSM/QyxvUTPJs3mMYtWR5Q5K0nE9zSmFodcT63hIA3Xo8fZFSKMPrwxm1kqz1SoJAY9DX+7sfws/vnTAvY070B2ThFqNRyXSa8P4s5+c3rsiy1nUFoob+XsvlM0mrJP285vm8z5s7TtE4vBgw7xJK05HnDem64ui7Hr+wOaeX1by86pMEijRvOZr0kcI6DHXU8ebuOVfzlKlK0GikZxDS8vvnOf/+l54iBOzXy+v1YFZUv8NVJTNJOm73a0Jp+O2jIdpaBls1RsPRx047pJc0FF3Ard6S9c0lhy9HWATGwlZWMuxXPD8boq2PFop80OBJy/PDlC+tXxH6mpfzHhvJknjNsJiu5giUTy9pOC9T3l4pIkc2ZOJdEcsBd7KShQrZTVyXpWzdvjnYmfLFJmLeScjgXm/JMKtZ75VMP8go5ZwodDNDv/XpNubHsLGNNnw614RCUtgGg6v6Ary2eUndBAjRpxMtYawolyGLzqcf+BxszChf+Qwjw9b2nE+er68GaDWbWUkSu+5BYSWb3gOiSNEb1kyPXVX3rKkZ+AHj2OO4cAPVQkA/EBwuNdpabu9dIY5HFDqi9ir6g45ozfD75ym/8eCENGk5mfaIfUXWb/nByQaRdF3mPG0IpGZN+Zx80if0JEpJkqDjd1+57sRvvOPWRHLpZhuCwFAriScsedDSH9Q8khPO5hm+J5i3msGowpOW9x6nLDt3zaWw9KOWrZ0FT56voYxg0sQc9OdsbC+RwjII1rha8c97niGQmo/mGe8MXTFxuOqs5Jsd+thDV4L1Qcl5mfLaeMK8jpgZxTi4R2/UEA4M375K+fVb5wyymukycWs467iYZ7TGYzct6fdqohU16aCTtGaExRAEmth2/N7xOn/njRdEmSPjaLWkP6hYnK5f+89+r+ZR0lJWIaUeUeiO3rCmrRxhxCD0WMtLXkz63MmX7O9O+fRw7do/NFqykZWsbxUkpx1L4WhW46ij6yxHZcQXhgvysAX6bKclO2sLDp+nbEQa3/PIhZvhmCmP0CYIBINRhR8bvvP9BHCdjVJ7xNLNPJ2WbtD4tA7p+ZrAM+z3FzyeuC535q2Rpi1q4fGNy5y+2L7WLyq1x07c8oN5SuRZ3h0unPJ8WrGeVvxPL9waqrXH/d6Cb1zGWGt5Yzzhxdx1OXcSxe7mjPLY57Zw5AmjqCYJFLv9Jf/lCxiH9zlvAr68PuG/+Xid//D1M+RKgf6zGEAICwUo5XFUJvzSoyNengyZ2Y6B3CPJWuKR4fe/nfDv3nX3AmsFJ2WyQjN0HJYxl43gIDXkvmE71q77LRzrSCwtiYF/Xn+fXwjeQgh43O6jTEPf3+WK7/N5sb+gM3Bhrf3ZP+tFIcQ/Bbb/lJd+01r7j621vwn8phDiPwb+I+A/Bf40ztI/tzfxuU0G2u4C4cEwavjj7hRlazCCbu7ENZZNxNCvyMKOJG5ZTCLu718yvnKbebxWIM/6zOqIFCfS81rfQRmEsLTaSbiHobvBH877DGcVj3Yv2F1EDEYV8UgzfekivEVnCIW7CXeNZBC4jZGsWonWCpra535/gdIeedSysb1ENR7lKgnZ999lXWQk/QuawvH2D5Ia6TnO8SRQNKXP7f6CYDVc9dnx9uOGEbvUzPEjS3HkNBKmZcy6r0mjDl9qltOQdx+eMLtMqFZ/VwaWMNRkQUfiC7b1LtnGGaoQ3M00deU75wFUXUCxiNhIS7QV9Hs16ahlepogBFSiJrBu2RkrrodWolihpx5J0FEsIu7dueToaOVAY9eqN1qgtcdhYRl4CeP9M66OUseMETUI4YbMQl9TTkL27q4G845T7m9MMApiX9EYw6mZYbTH/KWPsi4wipRy7FMrbvDFNOb2rSu6Zx7jtCIddLSlxFaCuWopvYLxQYO10H7srl+atySB4tm8x2hZsbcKnkfDkjA3WKuJu47NxOesUmjl4QeO2SJYnYwg0NcJRbGI2NmbUT+XZGHH5u6SrvYwxsPiksT+TsPiJGQ7UoTSJSixrx08ZxqyvrfEdILL04zXbp2jO0HkK/q2RyVKZAL1ucfDXNGtuNPrKiD0NaGvKRYR79w54fy8h/QM65tL6iKg6yS7dotjccq/vDFjnFYUqkdVB0Shgzc1nU9VB+zszfClJs8akkFHV7prndqcUfQjN6Q7QS/QhF7o3i81TeujjUdk0+v3+UKQ9Vva1ifwEpRxQXxVOgaoVkmMEQzCltjXzI4iRnsVg66iuIrYyQqSngvI4qlmHAWc1TPCVFNdScahS2SkNGzkJdoIFvOYN+6dc36Suz21UdMu3RCoRtOiGB9UFOcB27GhrgJ6IweX+nTWJ49bvvjwhJcvB2yuOV+SDBXt0nND1VpTaPc47Bvu5zXfnaQo5aFW8INyEXKwN+H9p5tspjXbu3NU67GRlxzKKTF9ooFB5oL4h8YJKEqDMgIhLLPDkN7Qre/esGY2SRhEDm4CcCbPCWzEF0cLNrOCu/kOw6ggDDRRWNK0PlUR8Gj9CqU85nXE3dtX1MsAYwSVaGjskv44Jsgtt544qNFnc3LGQmM0nhAo6xivEl/SdU7/QxuPBQULLgniHl5pWSifLBAYIwilG0Iu5iEPDi44OesTSs3m7pKmkPTbhjNv7qBrQ83iImYrdklkJn2UtVgLpVZ01kdrSywdo1suPfzIEvqaipbc5HjyksVRwJdHDb40eJ4llJrIVxTzkJ9/9JKz0x6B1PTWa8KFz2yWMDMVAy9h+9GS2WHI7dSd37bxCVf7dFFHTOcJb94/4+On6+xuzAlTTWpaBq3P4bLl0hSEmcZqwW6seH/qktlJHRP7iuU05N7BJUfHQ7KwZWN/SVtI5wO1phCuoDPc7Th7lrOXtESBIvYVz2cDdrKCxUlIvtYQJR2vTgdkfsd4s6Q4Crn0LtHWHfvV85j7ecesjlgblCRBR6t8ioVbA+qpx3qvJOl3iOWP4o6Fqbn0LultaMyp4EHeUNUBYeKCTiEsy3nMX7//ktOLHptrC4LYYBYBVRdQG81SlMjIEBgn1NasIivHZidYziIePTzn9NAFxdYKNvcXNAsf6VmO+YiEEaP9mslRzDBU5GFL1fkMo5Z+3NA0Pj+zc8Y/e7HDZdNS2pa1yAMicjvAYokGBqPhtV7HH54ljKOaskx4bxqxHoW8PXCJfyIlvUAx6FUsi4jWeFwxQ9uObK1FeJYHeUdwGrERtUy7gMtKAiHvDApO6pjjKuFOviQINEp5XOmSWITc7zkWsliOaejwpYPKfWZVGTCKayIvIAkU27tzzk9yms5nyQWBSHnYL1Z+1MF4w8CRGkTCUi994lxx0JswP4/5wmiGNYI8ajCEhDbBjxTLs4Avj1ouK1e021wlqRbBogt4ezSnNgM2o45+4NZQpb1rNqHYs9SeYGg26axFsioueRGFvmR/+Dd4OfvatfbAX2Wz/D8fFrbW/uq/4Fv/EfA7uGTgCDj4sdf2geM/7z/fDBDf2I3d2I3d2I3d2I3d2I39hOwnMUAshHj4Yw9/Hfhw9fv/DPy9FavQLwCzP29eAD7HnQEwXJ2lvFxmVLxgUj1FJgeUFz6DQPN4nnPPwkWdIBeWXtByv39JnjW8OB/S79csm5CvXfRpxAsABolrix4vekRS8A8/POBv3znl1TJj1vmczzIOdqb0BzXlMkQGrgJSdQGzVvFUPMfPPGTUEXsGZeD9izEfLSP6vmG/SPnC5iWeZ+g6n2oRcDHLeLl0VFyp8TgYuGq9Hzp6uT882eDt8YxFF/LdSZ9fyyoHK6gifKmJQsVyEfN8NqBvOi68FDyLDCw9XzNrQ7qpx6ILrukd394+JQwV08J936bwOb7o0xjJZW248iZYA+HQctFKfuvjA/6t/XOOlzlXbYAUhvV+gZSWqg5Q5x6eZ1nUEYG1lKIiiA2paomkIfDg0+Mxl03E6aTP7azmy+NjeomDHSnlsbiK0NrjyWSIsTAzFaaDwVpFcmH4k4sRj/pLXhQpHy9C/v6XnuIFUF74aO2RZi2XFzmzOmKqKxAQ9RRB54YiP5n1uW8F8zbk/MxVOoZRS29YM4hrrsqEQVNydplzVSVMxIyRGdHMzojXDLfSlv/uw33+/lsveDrvIYC6CcjTGiktZRniB5rJVcrjyRAhQHqCKNPMLyOnTbHCFL68HPBkkXPWSO4XKb+4c0g/droAxTSkaX1ezXIa4c6PaSHpdZTa48Uip1GSx4ucaSf5O5ufIhNYXoZ0q6HVxTx2LWHhfbZVCHI38PbexHXB3rIeRedjrKuu38pdRfF8mZLMWz46W+OjRYKhIrEp/ahlbaOgUob/9oM9/u79Uz6cDEikwZeGESVRqCjLEOkblouYWR2jcdzkdkVrqVpJ5Bl6geDxZMh5E1wPIs/41vXuvmgsi2nMp9Mht3mbC/8V7cIjihWdEbw/6xP6mqsm4r1pj7+1OUNGUE98tBbMm5DelbvOh8uMSht3Pj1LmDmqwO9erPGuveLprI+3ouscrZfEUcfRpE8+abicZTyZ9dmLJE+bKboSSN+wE3f8o4/3+Y03n/NqmRF6hstFSpx09NOaqnQDcqqTKOXxctqjF0haYwhSQ3Xls1zR687qmOdFwnKWcb9M+dnBMTurjlM5DynKkMN5H5gS25xuqfDXnNr6h9MBW3HNvAt4vEz49bUFYd8ttKvDhChUTJYJX3+1uTqzUyIbc3dzgrWOGvUPzkY8LFNO6pDj2uNnRxVvbl846EkXsJxGzIqYVkmktezZh3jBFbInGAWaLAg4b103IvNjOm3AQi0qap3RGjes2zQ+jfIJrMeWvYVMrvB9QyY1L0tHy3tYJExXOgD3oysGWU3b+hTTkLoO+OHlGMESgYcQmt64QR659eMLgbKWSWOoreKqVvieoBc4XYBlZ5lfRpwVKZsy5Jk9JewbYmm4+tCRPqxFNaXyuaxiNtKKfNiSRB1Xy4Rs2nJ4PiCUhlKUDEjolpCvt8jn7hj++w8O+I03Dvl0OmCpJDtJzbgu2Bk64oa2kbStjzIe/cAn1D3ggquzlNAzhJ7P+TTnvI74ZJ6xnzZ8sf+K2HfV0/L/ZO/NXi3L8vy+zxr2fOZzz50jIjMyIyOzKmvqktwtGxkjENjyo/8CYzACv/qP8LNfDH6y3/xgMBhkMMYGg5CQW21Vtaorh8qM8UbEHc989rgGP6yTN1umRWNcTXcn8UsOQV4i9t1n7/Vbw+/3HRYxd6uc611O5xxyn+PtWpLnLc2d5IvFiLO84qaJeb5L+Y+HoTu4vEoYFhXf3Ey4etdn3cT0fB8nLDoN0qU9bXm5y3GXIV93RjNpG8bHJVlkKJuIdBVxcRvmES0dqYgZuwnt9o7hSU185fjvvjrjH//0Bb+ZjxlGBusERb9hWFRsNylxE4j16zZGEVzGVQLlQrPqFEIILtc9Giv5zWrEoyrj75+8Jk1CBbrrNOUiZrnOudj2OOUp1hm6bcXwsCa7dvz6boISnttGM97Dc//uyTWtE1g8fZkSyZpcWyIf1l2hobrR9LWh8xArR19bUhXROe7FIr6D8UWx5eq6oB8ZDsSAOxHRbsM7SaUj8SmptoyAJz1PriyxcoyijlUX/H3+xdtDrBdENHTeYpykrGMmsWct1/zm9ohqP7evOslxlfGzo1uS2KCko9pE/Op2ghSQiD6N33DU23G131f86nbCg6Ji1UV8s835+IM7VOap7jRaB5HPqox4uRoyk5ob8QaZZKSyo6ftvYw2wEUVRE3GsWWWBSlquxfv+Gob369xEGTAz7KOni/4n5b/Lf9h7z/jtv0du/qCJJpSZFPy9Jxd9YK/7eH9X5np2H8lhHhKmKpfAv94//P/BfhHwDdACfynf9mFfrCHASkzvp6PuWsjJv4EkUt0X9DPDC9/E/Eg71g2CUp4Vp1mELe8eD1h00X0o46ruz6/2/SwDk5t6LZovcf+KsMo9iQS7qqAkYuEJ1KO1+9GbLuYWFrSrOObxYjaSU7yiMX2iHZ9h2kl8zbAU4Zxx8+Glqs6Zt5q/uW72V6DOhgnTWJzb1xTyh3zeoxQnqTneb5LOUgMu/1G3nrBukzvDyetC2oJkXRc1TGpEPyMXxJPXiEz+OaPYx7lgv7eFGnexvS14csvZ2y7iNleVccYybNtD4BcCz5sT5HRS7yDdUfQtDaKg7SispJYWy6X/b15k+Snn1zy5Tcz5k1CTENKjMqW6MZinKCnwSFIleO2lfSjiJevJtztOQP9qCVpLS82PTZdUGU4S3oIcY3uBfznIDIk2gZ1pESjIkd5q7m67TPIa168G7NsA875s37MbWXQ/SVCe+atJFeS7f4g07qQFrVRvLwYc11lDOKOpoq42hU0VvKj5BjrPSpxCA1v64hBBF2ngha6VSjpWJcpV7uCTBuG44rX6wHzVmN9aMtt5gm9UcskNozi7xU4DpOGRZtzVcdcPBvxbn+NtDIsmpQ/XeV8mnoOmyEyfokuwmbjttV8PGo57hpKm+GspLyWrDYZadLxzesDdibitok4SjVpe4bMXqLGknd7nCsEOJV1gqv9O1jMc16vBxxkFS/uxvxum+GA0jdIIUj2ELWnQ0mh/d4ILvgRFHHLuzdDLrY9xklDUbS8XvW5aRKmOhyCNvPvFxTnA5ZbCs/H/R3/4m5AoR0fuB/xmv8dgEEEv72e0u2hcJkfEPc7pAqmcbl0rJuYSdLwbBcjlaO8Vtze9RgPS6yXfHs3Ds/bKKzzJD4h6lWooSRTnnUX9OD7UcfdXh3l4mLE5S5nltXUTcSXy2HIfyk4VH1kMieSlm92Ca2D+TqndZJCG/ppw9ubwP8Y7BWznj6+4Z/8+gM6L9h0llEUUS5iskGHFp4HOVgneNLf8sW6x3Ud8fpixLqJqa2iX3Zc1SnPdgn/TvSUdWeQ0Uvaa8/bKqanHeO0YWciaDRJbmjX3zeEo9iyM0Hn/DcrxU/EE1Dg/RsAZqlglhgO0rCZX3YpV3UMlwdYL/hik9LXjtO0Y95qnmaS67oB5rjKs+gU40RQmu9yWVLboMbVszNiJUmV4lAlPFs2rDrNaRzuzzZzslHL6lvFaI+hO0g6XpYRt02CuJzcw496TcerTY9lq/l59BiJQOhv0X3PVR3yeZIKWusZxYLLRnCchzw8zWEYK+4aeD0f8qZKmaaSuDshGj1HxAItYGsUjwbt/nlJnBf85tsjahvmPueCb8Q/vR7zixx2+52PbQTLPS48VVDVEYUOePmT4ZY310MWTYrA89npLb9+N+G21WgpGCiF6wT9Qc3liwgtwwa5py03TcSi1dzdFKzqJHhWtDHP1/2QA0pwZsMhTycX6Kxl81xhveCw2LHtIkqT0HWSZiExRjEYVdhrwfPVAIBP0x6lGRNNXjBOat48i4MHS2/HxbqPFMFH45vfHfC2zDkrdtRNxGrvMVBaxVAr+j4iym/wJnjS9HQokBRqvwYkLW8uR1yWGamyfP7BFb99ecS/WhTBwFENMbs7sn7HzgTvkFHSsGxiBHDdRNy87t1vcFsrGVQtzzY97lrNJ3ESDLPSZ8gE/mydMYksp1lLoSzzVqOVZ77nQTzMU2IluKrhdRmzlTf0ssfITNA7MfzmX2fEMuRw5wUnqWUSd1xV4d+/LiOiwmO6YAj5zTZlHMNPzFN08pKmkvxum/BhNCVVKy6rdK8+VPJmW/CujjnLWqLIsjOKZSc5TiTztuW0vwiFACuYusneZPI7n5GU2kp+dztmYzQ3jSaWnq83Gus9T/xjIiFpzYJEWo6yoHg4ShrWe8Ur2wm62wB3Gw4rtk3My3Uf5wW9SPET8xnxwSt853lTxWR7sza7h/3We6PKX8+HXDUKLeA0E1xWYa4fFE8pmyty7UKRRN5RJEfcuQBdkiJByYRl++oHcRCA730Gfu/X9f4/+bf83AP/xf+Xa/1gDwPv4328j/fxPt7H+3gf7+N9/HXHX8Vh4PcZP1jOgJIFp0XJcdoQEdFRIQuJmkZ8ULRc1hE/Or/h0XDFMDJIPA9PF/Sjjlhbjg/WTOKOWMFU50x1znybMd9mLNuEj3sdGwPn4xVHvR1SeI4P18Ta0otahmnD8NNA7OlrwzgRPM4GSOXRsePDXsVhCh8f3fGjk1uuG811o3nc33KUNkTCM0s6Hvd3nGYVp1nFnAv+WfdromFoV/5svGHRKh5MVjzaq4H00pZPZnM+7O34w+MbHvS3TJKGw7TD7cnkqq8QqeJJr2HeKs6mKx5Nl2jhSbXlw7M554MNiTYk2pD3Wx4VO2ZJw64LToreguvg74xrFp3kZLqhl7SM447psORsumbVxhxkFclJqBpo6SlEQu1bzE4Q9xwfDtf0IzjISx4M1nhgayTTwY7z/obz/obSaGJlOckqDtOOSEJlXHgOMXw63LIximFe8+RgwcZI2kojlQvvJLYcDbdMk5rW/ZtDXvUVPx7UXFSah9MVH8yWRNIHd+io42i8JdeBPF1MGk6KHbk2GBeeZdQDJHxUNKw7SLMuwIu04eBwy+F0G5SLkob8PFTMHxY169YGiMIkQH0GUUc/8vQjz0cHCx6N1iy74CB5eLgmlqHyE2tLLC0/HlS0ztGLFDIK4+GTfkllJb284ay/pbSCdGiIc8tstqEoGiZ58C5IlaOxjkgKZC6RhWaWdKw6xapTHIx2PDhYsWw1w7hlMKgDOVtZxml93+51OHZix4vlkP/+zx7xD47WLFrB8eGax6MVuTZMj3b0i5oPhiuyqGPwsGUQtxylDamSpEowPq8Zn9cMZjWpsgwiwY+Objkfr9kYuKol5s+pCR2mMIxbcmUxWDQaoWF9l/BJv2RjJB/MlpyNNjgEKgp5d3S8JkoMHx3OOcxLDvOSR0VJpiVbsUHEIGLJw7xh0UnG/YqHk+BaLPHMJlv8Xqih12uYxi3DyBBJQSQkYi+WcZQYMhVUmb4j9B+ebpn2S057W7LIBIWijyQHScdHvYraBkWbbNSC3OeqhJPRhpPRhp2R3LSaUVHR3xN+lfQcpTWfD0qs96RKEQ1BKvjxcBe6XmnQ5a+dQCU+3KOEvNcilWOc1kgCjCZWwbfg68sp/8MXj/hHJ0su66Dk85OTG65qQWkls7TmrChxHoaR4zQvOc8bpIBhFKGLkBd9/Z0zeND4F0IQSUFvX+kfROH9F1qSqeAwDDCKJTiBqSQPi5qfTSWHoy0fTRdoAZtOcVjsGKYNqzY41g7jjvO8QQmB9R4ZBWL8T0c7fjraYZwnVoKd8Qx0jBYwTQTtfixXxpMqyyxpEYDd57iIJZ8OtzzbxfSKho8O5+F75zUfH90xTWr8vkPlEHzSrxGEcRD1QBee86zhPGuoLcyOt4yzGusFk+Mdo6KmH7VMs5rR045EOQ6TjsY6WusR2iOV55N+zTSBDw8WfDRdMG8ly04zGAS1mJ2JUNIxS2tmSUMRSRKpSKQK0NAEzvOa0gqKouWk2HHVSLIijKWiF1SoPpnNGSUtrZMYF9SeZC6JzyI+KBrWRjGelHw8m++J6XAyXSP33fH+oGaahk+mHImSRFKgQtGcD3o7jIPBsObz45ugBnW+4WiyCR4eSUvxwKOl42m/Dp4uMoxdgM+HO4axoJfX/OzsmtbBXasQ0jNOa8ZpUOcKTuyWp/0Stc9LmYSx/0mvpvOCT2Zzfnx0y5taY7ykiDt+MtqSacFtbRnHHZ8Pd+SuYFc9R400+iji358tUUJwNNzQOskk7hgnLT85ug2fYclhVlNMWg6yisdFTa4FWgiikac/a/ijgzWdc0z7JUdpTecEZ2crPjlY8HSwYxC1FKOWWDpWHWQ6wJdqo3mxGvJh0XGa5Hw0XfDJ4R2fHN5x20ruWs15f0sqHX3taJ1gFHsyBbEMeZenLUJ4HuWGq0bTL2o+nc1pnUDHjjizzI63SOV5cLAiVQ4pPJKQx2iBHGo+G+x4vlM83ykeDdd83N8RCU8qHZ8NN0SSvS+F5zgLhG8tY6SIA9nYC36ZPMK4loFIOYt/hpQxs+Qp+rsB8wOI79SE/gpMx35v8YPtDKTxmKPJhu5WshM7BBJ12sdbxy9OrpHvDokzS9wYRnHDR4/vSM8Ex/WGrlMo7TBeYD33G7+DPQN/2ST88viGvh6T91qEgFlakwwtM7vF7DGt6ijn4XTF9bKHoOAwk/T+IMO8rfhws+A3qwKpPEI4HuQd07jldLbmxAkun59x12r+oFdytw0qKo/dj9mJCn3Y4HaGRwdLnm3ygJNuFY/yhv6oJhk60puO/MBgdoLtMkGsPJ2PuBa3yGkGWvL5wRy9h0oo5TnOKs6PlvQ/8lhTU1ehbdj7VHK2W3O7KrhsBGuxIz5WiEzz03c3ZGqC0o4ib8lqQ1IElYifuCDdqE9yzkYblruMjpTX8hn50zFuOkD19wAAIABJREFUbZiudoyuLYNB+H2fD2oKbZj9rKW7DdCEP/nnU056Ox4dL2jeHPCb3ZyRyNGHMa6yPDpYcl2l91KxT3sNk196RBThVh0i99TPKnrDhuTS8E/eTNnYjug8QBc+m82p7AFaO9pW0dsrH5wdrhj+yMOvg3JK/iRitChZNzHv2pLDKCN6GK7x05MbnD8kHXQcNRt6VYJUnuzI8BN3HVSDznI+OZhzvS4wzlM5R/ZE40vLx8s5X23Ce9Y6qJb8clyhhWPwy5hH2yVfXh8wzcLm9M1ywLqTNN4SnSe4TceTozmdC/yMLG35tF+TPNSITGNvGkQsSN5sMC8V1gkSFXPbtIh+jEg1Pz++4U8vZwDEWYD9/GyyYjbaMvrM8rBdBUWX2MK7KTsTNkCFLxjELT8aKB4dLPmjJibKHcnGEKuw0xoe1cRLg+kU0cOMB5dLLq8HSHJSBcmn+/b+sx0fHSz47TpH66CG85Nhi/WC//P6+8VBCjju77jcFMzFO3KGRA9TZmmD/+2S2yZwE4TwPC4aip+n+MpgFx2qr1Dftui9mZ+7HbAzlqmbosYL5Djlw+GaVaeR0iOlpx8ZTg/WjJ5afmxuqOuIwVPH+XLD5bZH5zw725E8jLBrwx+dXvP17Zg4s+R1y7ttAdIzmNTEW0u1N+QTRcRPTm9YbDKkCPeRf57hFg1P3yxYtDOiyGKt5LNBRWMlhz+pkX/muSwzZv0wJ6lNwV0bDiT6OAHnOX+xZtVGKOXoFzUfFw3p0zRI+gDd24boOOb6f/M4YJJ4/vldyR+M+nw4XVIazaPDJRdldj8u/3DakErH+dES7wXR1YTKCsa9im4t2XYxmZboowiRKP7w/Io/WTxknOyx6y4cDLr9n7UNBl+DSPLx8Zy3twNqWzCMFcXPM+xdzYe7Be+qhCi2uFrwab8mko7jJ1vmL1PeXk95OjU8TFdcrwtWrabQivhxhl40fLhZhHn7i5RBHGBLL3aGgzTCeU+5H8f9KJhzdU6iZMaN2aFmCaIXczZa83GVIqXHmGBmOToqSWYC+0WAj04+a+GLJS9uRqzaiHnXoPoSaTw/Pg7yi87PENoHY7gmASfueSh1E6FPcs57W6pO0zhFZQ35JzF21fHZ5pZvtuf388PngxotPYMPOrzb8WZbkGrDwcmON9dDrINru1e3eaQQieLR65Ab2aglL2N+NGgY/FggipjuVYWeRSRvKqLI0l5OAc2N2yCHCUjB09kdnTvA7Tk+qbI8Pp4zfGL4vLvFOknvQ8epCfKly4uEF/WaCI2eKlTrOL7Z8HebmKQfeAGJsrhOUkxbnnJH02j04z4fPb/j4mpEbSNum4r0aYpbtHy0XPBgXRAnFqXDgUEKOPt7DXf/d5i7320LDosdg7zm3arHs2rNadwnOtIgBT8/u2bz8vT+EPeLURUw7E/XvPrjPrMUFo24N9BMiDkY/BIxzhDO009atOiR90JR412V8HSyu1fqetStSZOO5FhyvF6zfRvx1Ta8i/jjHs2XWx4fz9G/PSeOLamyKOHpasnB2Y6uU0SRJTmESWwotGbdOWrfMshrbsuMX8yW/M8XRwjhUft59uf77zHo1fy8X/E/fvWQ2grOUsP/caVYmoZSVMSxZdkk/J3DW76aj+lPGjbzhEd5Q3oC+izHXJSow4j6dzWPqhVX24LORyxNg5plYBwn/S2f7aGkdi9VO4os06ThwWzFj9uEeRvx+WRBKofc1Amr8iXWrpnELa1TPOwlfFb/A8ZxzGVXkERDWr9lrB9RpreU9av/9/bub1/474sLf1PjB3sYeB/v4328j/fxPt7H+3gf7+OvM/6qOAO/z/jBwoQ6s6N/2tKLWxKf0rpt8MUWgt6oZZqGlqixKpysM0/9xhPFljg2FB8EUvC8CaSZXhRUHtpWc1iUaGXpRx068Wx2KVo6yruIdGDQkaUYBXKR1o5NF7EzPpjcFDH6gx6DWWihfvtuwhcXMwSeXBuUdkSJoVChvZnEgchpnWCmC2YMEXmEmqZk/Y7H/ZK4Z1hsMmLpyM88JhQnsJXAtDIYhGhLLWoiHyOKGIRgNC3pRwapPPN1jvVBCaW9DZUn5wMhTh4W5IOWSDpmccqYPnKWI3oxvVFDqi1xz2CtoIg63F4WOElNgMFIQZIEyJFG8MR/ijzI0Y8HpEPDOLL0DjtWZUqmLAd5hVk4mqWkWUqeDLYcnW3QsaNzkrEo2PoGYoUcxqRF0DEeP26Yr3Ok8IhMI6c5sq8RSiBjSIaOftYQSUEuNXKYIlJNf1BzlAa4TtNqcm3ItUEIcJtQfeo6hRhnpL2gjjDRoRoi0nCd3qgJqhODoCIkhce0Elfz/XiQQTED4CAN1Us5zVAP+xSD9h6e5JygMwqBZ5I22JuG3qjl0WDN0YM1SWqojSKVikyE87yaZRSToGk/PG9YlylaOGQ/Rp4MUNMY3wboxGhQEskAE+q8Q/aT+3s7ziuO82Cs07aaRBuyfoddOeIkvNhs1KIETGJHT2TsxO5ezSTJAhldZeE5RNLR1YEEGWeWfNAiUk02sdRGM04kQhByU0ui8zRUz6Xnxc2YX705JJGOs7xixfY+v1sLg1EguA+ZMXYT6CzqIKY/bjjOanrHHatNRl8bRKxQ5wP0QYycZjgrKGYmfOI2kM4J7wPn6fdqZkmLc4Kyiil0R1IYzMKhI4uxEnWUc3C0Y5zWCAQOQn4/6AWfEWVJpkFFaJQ0sCfWZYOO8UHJ+KAEIE4NTac5ywPpUsQKdZQzOSzxCNKeYbnNEHiOsgq78iSp4aQo6Y9q0qyjtZJISOp98olezGhakWvL6Kzmbl2gpUf0wniQJwOiowgxSOjlNT3taCxIBIcpSOmpnUTHltO85vn1mF9fHDKKOo6y8NyVdjwuGj7qVfQHNUp6GueYJhI5TBD9hGLYsuk8g0gwiASHqWCYKBrrOO9pvIdJojlIw/WUDDDEnQFihTrr0Z80WB/GT733PpmmNSoX5L2Wz4cbxrPyviobS8k4UeE5nhRkRUtWtBxmmm1n2RkY6ojbGuZN6IhoCY2Dg0clyzbGe89U58hxFtaMYcODIqwpd+uCcdogFdTvIE5ChVuf5BSjlnHaIITA4FBHGfpBQd5vyfstvcgEVZw6ZpzWtKVCaE+UWCbHocvTLwKEKFWSTGlEHqEf9Ogf1MGnodFsdwlSeA7SCtVXxJlhltaMD0qS3NA5SWktPZHSEylymiHy4HvR1wYZwbYJRGR5WCCP+kSnCbKIcB0MTlqKyODw9ESGmBYQK4p+wyytKWaG23XBJG2Q0uM7fz+36ZOcbNiRDTsOi5Ij3SMSCjVO0GfhWUTSoTK4m/eYZOG9mVqitGN0VIIQZCMTvB1EGJciVsi+ZjCrSaRHacf8rtgbazW40pL2DGnPMM1qJoclw3EYq6mIqa1FDsN3zActx2nN3SbnxXxILC1HxQ5TBiWg0gQ4WzFpyKKOntznZqRACl5v+jgPOnMUuuMobcjzFu/AO7jZhY69OsrIRoZMG47inLFKIVIkH+e8uR4yjBVJEXJ23iQ4KzG1pOqiYDY3DD4IHlh3YU9hrGKa1cSxYdc53iwHfH055evLaYCkxsFzx3vBw6zj3ztYc5S2/P1Dh0TQ2/u19OMOrR39qEMmnutlDyU8+iRDDFPUJOSajGB6tOOotyPaj2tRxKAlRdEyijpGUcd0smPTxfcGbJttghaBJDwZ75ilNYcpaJUjhAz+DlFLP/Ioryi0ZCuWRDJjLB4gUSj5vbDE3+b4zmfgL/r8TYkfbGcgjw9489WAqtMkXmB8g/lmiYgFN5c9vIe3r4csm4RR0iAjWFwkbMuUYb/Cbjy9KCj5bLsAJ9juFUWyqOObmwmvy5QHdwnP130eD9f0jjvmL1O2Zcr5aIm9KlmsBozThlWbM00k9nKLN54XzybUVvLNpiCSntpKHILnbyaURnPVBMdRKf29I+5Bpsk6ib2q8MYzvy6ojObLrw+JleVtlWBLz9uXIzon4TYokVgfznzKe7ZyQ/e1Q8SSi7fBVbZtFFWn0dKRHTmqK8lXFwd8cBB4CObbEpV51k3Mb80bHoljmt9uEBpevppyWaU8uA2b4zxtiQeO1buUbZlw0lvh7ire3o7JIoMSkkIq/KLCW8/mJiGWjnohaYziTZXSi8JzrOowAUfSEY08628TJmnDLYaEGLdo8I3n6nKIlh5XQ2sUi1ZjL2vsVY23HplIzE7w5s2QPOl42JNsO0H71RKZSd5eje6f8eW2x2Bv4JJNDdsLzWKZkyUd5uUOFXti5chVkCM0b3b4xvP85ZRXZcKjL3osq5SDfkl+bHn3RQ/nBcePNrhVw9urIaXRKAEnhcS+3iJyxbvLAaMoLApRbCmrmGe7lCIy7F4Jbm6CmU7Ug64Mk+1hprlrLPauBVquL/pYH/gc1kmum4TuokS8CwsiMkhrrjYZDsG8a1EIut+tEIlgfleEcQM0G83dJkcIT9wPSjzP3004m6wxleSmEeRa0JMRp+6IVxtBriz/1zdnfLVNeXqR8GbT47goKU4Nl18G05uzD5aY11suvw052IsE70qHeRk2+vf5CfxqESRa5V5a9FL89j6/p4nDmqDokviECI1dGFzreft2hHWCZiHZNDEvdhl/79U7XL0FCTLp2K5SmjK8c+vkvWJX9/UamUkubqdsTJgeb8uMXtwR9cI4XS5zekVD9yxs+nZtUHnJpab9Zhfy4mLKs23O4b8ecVtnPJ3dEY08777oIQRM9xs/v+t48XaCEg4tgxGXeb1DxIJvX06JpKfZabKo48VuwhPpmL8OuZFqQ3bkWH0ZFFjGccSqFZjrBt82XL4NMrzbqxjrBK/KBPN8AwTDM289YmGAhK0J7/1hVrDs4NubMcdZzb96fkKmDF9tClLpOEw7lm2CvQzwwmHUMUwaotTRWsl5EVNaaL/ZIjS8ej1lkoh7Wb1IeiIBp4VCCXjUVyxbT6rgbl6glWWWalaNw74Lz+jFi73z6lbTWsVFFdOLDLdfJmzLhGHakEwd61cxtdUc5SG/2m+2yEzw7iqYF2Yacq0oNNRaMUkCZlcJmMYOgeDN7waM4pZCZ6ylpPt6iczDXNk4RXWrgppP1IKEtlLMFwWRsrTPgknksknIlGSsUtpvLpGZ4MXeHff5NuPJVUzVaY7GW3rnhsWzhO0u4SjdYO9qrpfh2RZaUmiJvQn5+/XvZswSQ5IYnt2NuKpjBnHH9Z9EWCvppw3pzLF7qwOHLYu4rsLAtu9KvPG8vhjTOUm7DpCOt1WCffUO1wSDRiEFm5uExSajMprjTOF9gvn6HUIL3lyOaKzCNtwbXeYHhuqd5M1lMD7rXmzvVZ6qLmIQK9raYW9qXOV4+27My13GyVeDoGRT1MRDR3mtWa9SDvId9mLDs99N2XWaWEoeZDn25gqZK149H9M4Qdco1k3Cm/1h/epPs3ujzVhZ4qFj/jJlkLScpj3umg57U2E3jov9cwgOworaSvpRx8XLEVujGEaeX88b5pcF8yrjS/EVq+oF5tknoAXGDYmVwBtB4xRfbXJ+9uSS79SaM23YrFP6L4LhI8BZrni19Zhv13jnuWsmPOwJbq8Klm1Cqiz5uOX2TY/OSbwDc9VxVyccJpYPexm3dUTThqLPby5n/Ggc8aYMhYLv8qtxim+vJlgv2BrJA2VprEICD/Ocu6ZjscqJleXbu1EoDK0UtVXcNDH2rsZdlPfjoVlIFrc58zLjMJNsTIJ5cQPGc3E7vZ87mzq4Q0tBMEA1+l529M31kHUXYz3M8k+5qzSvtwVKeF7v4Fv+hMP6P2DePUfJhFN/xB+b/5XWbPghhAeM/6vRFv19xQ/2MPA+3sf7eB/v4328j/fxPt7HX3dY/uZ0Af6i+MHChJRMmB5sGRU1PZHSV8egBSKWXO0Klm1MEhmmWRXashW0rQ4GG1WEkOF0/wfjlkGkGUSaSX/HpL9jPC55WyW8rRVJang02LBtY1QuuFr1WdQJ3gEOppMtd1XKg0Lxu5WjuzKYO8tdldJ5WHaSZzvNTStZtxFf7PXXT9KW1iq6TjLIawZ5jXGeVAm883jr+dXNlEWr+eB4gfeCm1ZhyqCPf1tl7LqId2XOh2d3zPo7EiIcFhFLfB3ImfXerEQIGBU13RqskUyzGu+DWYarPa6D0/Gaj+QJ134FLijY/Mu7UdDNt0GVYlvHREPBl1dTNk2MNwLv4NHZPHwfH6ApaAnG4ZxglLRs1ynGS0orWLUxxoaqz7pJ6CUN9Y3EOUmsLJ1o6YkEmYd7/3Y14FfLgs1lTGsVb2pNcw2+85gNNJcBqjIZlETaUlvP40GAD3njsU5wU6U4J5jlJUJ4hPDYSuBcMCWT0tFceXbzOCgLRXtFFAsiEfx2OeCuVfQHNXnc8W7VQyaCqou4LXNMLfGt42gaKh2ZhoMk3KNddBiraJ2k3ROAnRcI4PUu493VkEhZGqNplwJrJIMkENdPcoUcaFzj+WYxYmc01V2oDF43CrMC13hc5eluPU2tOTrZMM0qRlFMrjQik/gmmMLd7D+mC0Z0sbaYUrBZp0QyQIeW85xcQ2ngnVsyjeM9xMnxbJfwchvgVsO4Zd3EyESwqRMutr37iuH0aHevRa7/3CzkjedqW3DXhB9WVnDXSCorUUT3f2/eSpwVpNrycTylwyCyoOZzvct5ucsoNzGdk2yMoLkNxg52B+2tR++hX12nyNIW52GiU0QkkH3Ntovu38UgaSniFlsJql18fw+2Cprch4Mdk0TweBAhUwESLsuci0oym20472252+TITLCuE5ZlSluqABFJFOcHK7ZdTKpgmsTIfG9KtNeiX64zuj2c8W2VYqxCK8e2ielWAY4l9l4H50WMLBQyC+P2pomJkqBcFAmP3flQpvLgamhuA1RyYyTDyOPxe/WrFonnT1cZyzam3BNGKytprORdFVTV5m3Mok4oVxGzokQC3nuEDvPfs00PgeemdtzUwQvFehjHUFtIlUcJiCQcHm24LTOsh6NcInTIz9JoShvgZNZJPLBoI7wP6lpZ0tHOBVK5+wqp9+BbcDvPq02PV5seLzeh85YqQescqQpdgVR6MuU5yxyT6Y7jYVCTKSKJ7zwiluy6iMsqxbSKYdKwbmNMKbm8DXr8cWzwLbS1pog6pIDTIkJosBvPZZWFTxMgPUXcsd6mIAnGkpvg4yIzxenBmm0XkaoAVfGNx5ugrhNJT9eF+VmKMD8AVHv4VLcUNLWmthotQzf5INOINHyXRZ3cb0lqo7hqFO2tQ/UVvoVuEQjSx4drzkfr0P2Lwrv4LlE3XcT6JmVaVDgvMDXs1iEvsqzDVlAtY6plzLRX0ovCuESH3Phn1xPeVIrhsCKLOu7WBTKF15cj3m16COWRheaDx3c0VlFbxyCSeONxZYAX5irkbyQdtZVclBlJYoLijfDkaYvZCtReA18JwcPie8jJro1YdhEeQW1DZ3DTRfu/6+lFnsM0Ic+DGtCJfci0eAoyqEulynJeKGwnGKc1f//oDmcF1TqiWkf0kjbMMatgFDkqahxwkof6q2+Db8U49gwGNae9LYdFMH+72YaqfTJy6JkO8K/I0jnPJNWMBhWnD1bMW81xGqrNB0nLQdKy6RRvymz/HAL52PrvvIQC5Ookjzl/vORguOP5Lv03vnehLbtnICKBq6FbebarhNGk5HCwQ0uYJhEYj8gVu05z2wTfmrYNRokSWDUJrzY9aivJ97930WpGkcfh6CXHFDrc229WWyQB5niif4zzgQTunMHY8i/a3v2tiwATcn/h529K/GAPA+/jfbyP9/E+3sf7eB/v4338dYYHDO4v/Pw+QgjxXwohvBDiYP//QgjxXwshvhFC/KkQ4g/+smv8YA8Dn/Pv4r0I1UOp+IX8KXZh8a27x0XPy4x6jwuWCXRW4b0gz1vunqccDrZ0TnDR7LhodkSRI4occW6JpOc4tVzeDmiN4mi4wTtPawOO2bYStMBZyQeTFYs26DXXd8HtEaCngu78NPacpgG/XDvBqlM0TuI9RJHDGIkxktI4WueRudo7OWrWncZZgRCe8yyQXi/LPFQ72BNSrUQpRykqEjKai/C7dp3GE1yLK6PxThCPYLtJqY26/77LVwl+L79nvWcrNtgmVFmPko5JbJhvM+oy4mC8w7Wes96O2u7vTULXaKaDHbkMpMHuosZu9tbtHqwNGNbvMJ9a2YD7VJYsC86yAL28ZuiGFCoKZC3j6UcdkQjEulRbzlKD7nnUNGJ3EyNkwDPqyBHFlusqVD/tziOkwOzHw8vbEVWnUdKhpCM+8Oy2CdFe+7xaxiS5IdYG60OF0RsPFhLlaS3MF0Ei82QYMPCtUWy7CGeCvrXSjo9mC2oLw2ivY64E2V7OFKCuQmU/kZ5lp6hNsIUfFRUq8YH8GrcsGkttwZcW18BlHVM7yXqVUhtNT3lUETo47VKEP1uNEB6tHH5PYDJ3FhSURt93J64XgaPQzxriA0/XKUqjiaIwxpSAXMNDPcZ7eFfFXJQpbyvJL8aWu20gpJ+O17jG008bjBPYRoZn3ko+mc3vifWu8bgmEBEj6aid4KoWbAzctcFhtGB8/4xaB1J5enHLvA0cD5xHRIKd0WyMupfbG0UOIWD7RlMtgx/BapNR9BuKfoMQ0LpQWTdrj28s1gsEnqt5HyU81kniiadtw3wRxZZ6oRASvBNcV57KhPFoNtCLDKmCF28nCOH58FFw5M2iQO6UyiGVw3eOpDCc9jfUFhIl6K4sOOispLECKTyxtiTS07rQETFWMspronEghKfasu1C9dC3DiSsm5jGCXabBCUdqXJ4S+gsOk99J9E5OPtdF0HiPMRS8GLTY93FzBvBbas5iMOcd9NEaOm5rCO+3qR8s41ZtjFxaijylkXjKI3H7kLnJBKeysKmc2w6xyDygUPgBes25OEgEmHukvDkaE5tPNaDKx1Y0MJRWoH3YYzG0lN919GUnjg2JIee7SaliDpWjSPT0G4k3VqgRNA5P8w0h5mgMp7+3ucgkrCzgtYJqv08ClBbj3HhO3jzvcPq7TLk90FeUW2iwEmLDUlqaDcSHTmyqKNznnXraJdgG+hHhn5kUAIWtznWSY5ONngTOGiesFYhBTq2fDybs2gcnfN0q9CdCPcl6bowPwjCeLB2zwmTnngSRDAejlesWod1HrsfEzIL3b6XZUK5je9zA8DVjuomXKfrFFKHOfimdigpMAuLry2rJqG0kptVgdnP2avrjNUuo58F4uryTUqcGeLM4KxgXn9nSuLpFvC0X5JpeH09wjrJwwdB+rU0mk0X7ddOiakkH8/me6Jl6PIgBZXRdF5QN1HA1hNIv03zPepZ6zB/C+HJ447Whg5UGDPwtsporCBTQWd/0YbxtKhSWhccjnMt8C64q+ciQYuU+rUH5zE++GOsVxlKOoqsoSk1t8uC22WB1o4kMbx5MSJODUo67uqwfn83ngAiEdaMImsY9ytcF96jdQJbCUSmOZus+aC/ZWcctfEI6TGNYG0UOysolOWyTrmsU2oXcjhVNswzwtM5yelkzYe9HbUJz8HUku0uuc9pYO8jACryyFRiSsCFbtx3sTNh3ds+A7c1lEYHgreAF8shzoMQnkwbtkYxiAyRdLzeFvR0mEMqcxfWU6tonGCoEoxv+NK9QiA5Vp9R+obGbHDuh9EZAI/9t/z3/zeEEA+Afwj8eQ3W/wh4sv/858B/85dd5wd7GJAI0rFlNCk5ziIOswg1lKjz0NYVBGKqkg5rJTKGg4MtedwhBBw8rTl4XDGKDBqJJuggF9OWZqdIpEcLGPdKlPTsqgRXw6woGSQt6czhW8fgvGVyWLJuHVdmi4o82YlDy7BAPS5apPBkKmgN97VDAol0bLuI0ZOOw/MNh+cbdiYs9m5r7zXyJ3HYnA2zBrOH7pwWJSd5SS9pGcUNxbFBa0fkIzpaklOJ/rBP5ySxtGFhKnbMywxXw9HHW6QA5wJMZvxxQ3oGo+MauTdcSk4l0aEKJGdg0qtQKpA67S4oYkBQ8HGlY/CwZfJBTSSDSY3qS/RhQtNoIunI873ChAibwcG0oeo0VRcIryrzHP88GFNFQlE7C8ahjxMO84qedmR5Sz9twgGoAV9b0l6HTMLmrf+hJR8H07IXG4MeStSDHlkU2svjtMZ6ibEKYxV2FxRraqNJM8PoaUd+5hkMg4HMy22LSASykHzU3zCKQ3u6NYqm1Zi1Z5TXPBqsSccO33qi3DI8qin3C4J3HnUUNu99belrS5IanBdsjOQoMTx5fMtyl7EqU+qVZvIjw9HjLSe54ovNKvgHfJgwiQ2HScPksKQXB7MaVUhkIrFdMP0ZjCpU5hmMKoz3DGKF6gv0o36ABcmg/jAqKo6KkrKOcSUcHG4ZJC1xYknTjkgEaMUwVqy6jo/7uz1swQYPgFGAQ+2qBLsLhkZnvR3J2OFdMAAbn1WUxrMzHlXI8BlHFHHHQeI4Tj3XFUxj+CBvWHN9n993DQwfG86frFj5KoxLB7KnOCt2PMzDJh8CqS4+EIw+90SpAxcOlfmZIz9zYeMgBaW1xMcKedwLJDj13cZOoqTDtTB7sMV5gYoc+bElO3JMT7dEEp5vK0QkSB5GHGQVxoXnsKhT5tcFroEkDpCddOpIpw63tSRjx+x8i3Ge12WN6gt855n0wrhOYkMUmWDGF3f0BzWrOuFmm1NfScZPOh5+tmSWab7crRCxRI1jMm04SVuiyOJ8MAvTAxFgRIVCZw7XQa8fzLAK7UmU4M8WLYdZMEHSEnraMUtavt1GTGJDLC1PetX9JqDQhvzEUYxaJqlk3Rn0QJA+zflwuCZVgoNUcZAqavs9LCzXgq2BnvbE0qFzR5J1HGSSP1uVgfxfBJJqXzuS3FBEHVpApixZ0VE2ETfLHiIS9PZ68weZ5GJnSWeOaODJtSXXFiXZg7tKAAAgAElEQVQCNKlx8HrXcNeEA8C3e46iQ5DNHHnRIgWUxpI8CupTldHEMpgYWifwPijN/Oiza8omwllJeuRI+obD0y2zVHLXtKQnkuzHGaf9Daf9DbH0FEVLEhnW8xTfQpG3HOYl2YnHbTqi3DKYNmRa8KqsiUZ7k7ukDUotkcE6yc5KRpFhdFSybWNer/psXmtGn1kOHpUMY8nXuzVf79bIfoTIFcd5MMCKE3tP/IxGAmyAh6oMiqIl6jnSzKCE4J/unhE9zNAPB1zXMZlynM7W97k4Oqp49GRB3UQo7Tj4tCE7CmIUw3HFJJW8KYOaWvY04SCvyJXjeLRh3SQsbnJcTTB5zCrSmcPeNER5WAeO8ohvtxWqL8F5ruqEUWTI0pbaKAba/j/svVmMZdl1pvftffaZ73wjbsyRkRGRkfOclcysYrEklkpUiTJJyYJkCYYldLdtoA3bcD/YDwYMGw3Yj4YBG+1uATbQgB9s6MGSZYHQ0C11t9gssljFmlhDVmZWzpEx3/mMe/th34yiGiQ1WGqViFiFg8ysuHHuOWvPa/3r/6kq64fuKKA7CugNAoo+NNYypo8NqPuS93tDROCgOh5VVTAfpkxFYxZD26eq7oT9KEjt4WPyfkUpSUxGqgfEl0JkJ8aTJZk2BL5l5OmPfZSrOba2z7G1fUapi5CG41e7RJ2SajOl4Uk+GPSQVQdvNWKt1ufBSNKsj3jardIbBDg+TFeHFFoSLFgGpTDO8JyStu/wnfQerl/iRpoTlTGbY7uP6eWSXi4pDdTdgnqY0M2V1S7QkvpiaqFnSvB274Bs7FCJUxbCjPnQMiu24zHd3MGfswfxMpWoOoRBTjSnaUyPMQa+1+9Tu6hQcxF3hv7hmrHW3qeiSkJHMy4Ul6b26OV23CxVhjT9jLpbUnXn2e69TuiUzAQpnVAhkGzIJfpscWAeMZADGuExhHD+inaEf7NmMwPlD7z+Cux/BP7Lydc8s68C/9RY+ybQEELM/aib/NgeBo7syI7syI7syI7syI7syP5mzWCE/oEXMCWEeP37rv/oz3tXIcRXgEfGmLf+jR8tAA++798PJ//vh9qP7WFgW+4SvrxA4yvT+I5gXGjU5Xm4dgqB5dBuVYeEbkF/7CN8gRtoGu0RcTvDO93E/7Xr/PTfH5KSk5IjlI28t7/WIlKl5fWvZASq4MkgxpQQ+Dn7iY/OQAYS/7lp4usVNtMEH5fqK1O46zW0gUhpHo5dbg8kH02KHeuuLRrcmXC0u5dnqHxlmcpXlukENp3nXuogv3CWa+0DXKkR0lCtWW5qtyFo14bEXk4lyGiECf7NGaZ+OuBMpc6W/hh1cQ5x8yylkZRGsrR4QODneE6JzkF6EHkZcSslbqV4p5u4nz9OeLWGELBg5lBnO6hXzpKVDqNSUm+PyTLFvZ0GTmyzCjUvm/hM4D/Xwf9ch/0iI3Ic1NkO8vmTuG5JYSS1xYyKn1JRmmGhkK6xnOPSFr3pHNTNZcJXjyER5EbjnJ9DfuGM9Ym0h+IoyhiVkvByFbXeJFgA/1SFPHNwTzUJTgb4jqBf5KiLs4jnTpGXkn6hmFvs0QzHhzAhnUHQLGlWRvjVAne9gfv5ZRrXHDJtqcLcq/M4r5znIPUpDDQXxgSqxBhbOO26Bd3Et4VngaTyYovo+oTq0NF4lzvIyysYI2h4GQ0vQzo2wzDtFxQGVGTTxrvjAC8qUc8tEr40izHg4OBcXkT+xDnW6j2S0mHY9Wg2bHpVrdZRp9pUVkHNB+SpQ/STszS/VKc0tiDdfW4BcfMsYCcECTRnR7hOyThX6BLCOc1UfUhYz4kbGUtRzlxQkGmDLx08RxMrqyTrSU1zMSF0C3zPcpqnieJur4opbQFe5UaF8GKVpDB2bJ5qo061cZ5fRwhD09UYoO4JYmX4ZOSTm09Txk9HJe71ecJXj5GKlD25jzozhfP5E2SlgzYWVrLQ6JOUEne9jrNcJ5w3hJerGCPwrs7gXZ1h6oseM6GkqhTO6RnElROMCgvVm54dELo5nldY2EvTQmpUoPFO1/FuzBNteAwLTSAV7tU5nBc22BqFhApaKwlVL6PRHiEn9c/D3LVhx0kmw1uPCVZdtIGq4+Kem8L9yvlD6BxAXLNRtWHpEDYKfFUyKhQq0riXOwQ/s2JhhSjUqSnkjRNWW2QCp/G9gkwL1GoNtVhFLVbxpwXh+Qq6FKxXclqeptDQLdMJpaMmkIbIKXk4tsWXuRZk2qp0e9LgScN0mOC9vEp0zn4mVg7uc/OI6xtsDSMcYYiUhZVlWtiiSddwrGIhSWDhRNHzbeovVSyEzvHwzrdxvrCBP8lwOL6mVR3ZIlotcCMbVXsyjDC5zTYppyQrYTMd413t4J2tk5SWNrHmCRYiqzRcUYoztYJCw1wIs0HOapzif36e5k+EKCFoBQq5Po24eRZHaHIt8GIbUU8KhVuznPJTzaFdM042iL+8SHwlItUQOA7q8hzyxkmeDmKeDmJ8aYjbGbvDkNbiCF1aTYeDxKccWDhQdCYgOmNhPFXHxT3VRL1yFqVs5rTSyPBVQdsrSLTEn7E+3Jmo+qqzHYIvr2IMzHoVZr0KcqmB8+JJHKFJJ4XxkZfZPnG8inuyQW21xNuoIB1N+NIszZfjw/lerk7DtVP40pBqSVDLCYOMQWbJNpzQwtX8aoF7soH3yhreK2s0bviMC2OVsc/PIp8/SaktlLaxkBCoguljFlI51+4zLFx0YimG48+3iK9EmAnrgDrVRr16gRO1Pr60WhuBsu0xKh38KcEgcxlkLv3U+s+7OkP0pUU7VwqJc3YO+flTzMYjMi3xvYK6WxA4moPMwummoxFSwEYNoqbNrLWciHG+h1idRjx/zj6PEETNDN8r2B8HBPUCVQVVtdSmUTPHPdvCf3WNykVLqxkLH3V2BnHjJKUWZNoQ1nJa0Zinw2iyZpSWRGNfgxQ0/ovLbPyDFv3csGRm8eua+FdPkWnJsIBcS+aCnLkgxxEWzlarJ0ROSaYljjAEv3aNL/wPdUaFpioCass5M//gBDU3Y2cCEwpDq/SujlVxNxpECwZ3pUKeS7znF6j8zAxCgCsc5EYH8eJ5ZoKCcekwLh3CKGM6SEhLSTNIUI4teK97GSsre1y6/pTL0ztokyOEZG1qnzPHtxjmtn3bvkKjkcKlwBb7a53+JXZ/nz37MzIDO8aYa993/ZPv/10hxB8IId79AddXgf8a+G9+wFeKH/IYP9R+bA8DQ3GAuXYOLmwwKgxvpPehWYUsJ1AlFVUShAVBkHOQ+OihlQLv7oeWCcNTmMV56DRIRUYqMrxFF2/RhYZlyJACdCmZWejT8FNUVaCUphmkjHccyyh0aQNx4ThTrs+mfArNGOHYTXjslGylkqYHDc8QOCX9QrGdOYcpSnP9PHRa0GkxnmBpmZuCbp/5TpfQKamvFShfU3Xt4jgae+yMQg6GIdvDCHP5NOLFi0wFkgu8ANUI0oyqmxE4BdLVVOop3dRHKEh3BJXYai9IF4h9zNkTiFNLDMuJothsG/KcfuaSa0GeWIy2L+0zVJspFT8lOxDIigMXTsCxWYwxdPPctkVhITGFlugcmlMjnAlkCqAeJNSDhIqXI10w507CsXk6vk9iMphqQH+IIzU1VVA7XuLHBaFjEB0LBzO5QcQe9ZkEc/MC8icvUHUFVeVCNYSyxHU0jYnwShRllFpSamkPMg4MRgHSA6oh5twG8sYJtsY5I5ND6EOWs5e5uMIuitPTfTTWd55fEroFoy0F2sD1s3B2hUgJprwCWhab//01A0ZbMSVHGKIJ7t13LfOCdA3mwkk4fRyATfkEahXo9qmGKVU3Z+pUiheWVJSGZgxFidEGWQ+oLWR2XFw7zXTg2vS9pyDLWaoOiFVBrKwwUqWaMp7U1BRdKArL1lOkgpaX0fJy5iMHVwru9GOOVYYcr04OZhLa9SG6FOgSPK+0h5UJzl587jTi0hqeI3CEgHpkL21Ic0XolAig7hmEgBOVMR2x/un4LkrMpdNwbJ5p6oQmsr4cpYdws9aZgnp7bMdFNbD+xwqDtZfHmKtnMVfPIq6sk2pD7AqIAzATaIlTIl1NGOQ83q8hJJQji/sXEkQtwFw/j3x+g9nQChMSB1CWfGOnQuxoiiFMtwaYCYSv1RkxyF2G24rhtsJkGvHCWZyXTjMTSmJX2jZLM5Qqqbk5jZkRbsX2Awv9spCRhp/amoXLp2GqSWkMvnDs/JAXdDo9C/lay6jWEuquRjSteBSeY3UGYo+onjMbJCyFGZnWTHshtwYhy7U+NdfQLxSbicOgEEz5OaFTcG8Yk5SCKa9EGzs25edPk2m7EacaQZZzMGEqiZW9hoWhrjQHmSBy7GFCTDYwnFtDXFj9dFFqV0EbRplHpEqkgxU5lNoylDhgjKATjtEje2Cthim5nvghDhC1AE+WeNKyiA0LwTCHUElyI5gODIMCHicuTS/HXDuLuLZBYQxJYex7aE3Ny6hP2r0WJYRubpmphg5Z6tg1o+Jjzm0grp0gLQ1Pi4GdH9KUtw+qvH1gx7r0Ya7ZJ+tJdCos/NTNSbsWBiNfOof8/GlqnuCgSCd+0KSZounZ+ikpDAZBVRXke4aan9LycuuTa+dgeY5+bkjKkqQsodOE1DLUhY6mdkJTqyW0vQLRsOPO5AZRD4lnCsz184jL6xTakJvSvkdhhc3qk7qhajNFSW159DX0BwHSmawXp9cxp9cRN04SKmFhnXEAeU4xYZgRDrRqI/KBre2Impk9rHQlInDgyknEiVlq3mRfU49gnCCEoeFl+NWCemDhqIHUlAPDYrPHYrNHP/dAT8bG7BSjwhBI53Dtq0UJgVMS+DmOsGw37SBhkPo87Fcs7l4avLatIQyV5Jh/3fohSWmHCVXXijhKadujTMVhNCUM8snaGWDObCBfvoSS8JQ9qMeQZNzq2f6ANLQ6Qys6Gtt3rU+0bswox7SaMG3rpSpKoaYdmGriSkPbF7T8lIV4yEI8nMA3S8Yjl6qbI7D1FGZ2BjpTSAQGW0/HVIukdFiMEqIFgxcUFnbciEBa1kIRe9SmEzvXnj9h6/uMhjiENGU2SCxkzykRwq5To1KSFQ5CGpaisa3ZCQ3uepWFS0NSPcAYbeGwpWX2qjqzSAHr2h60GrpBTc4Rhys/cp/3t8UMhlIUP/D6M3/XmJ8yxpz7Ny/gDnAceEsI8QmwCLwhhJjFZgKWvu82i8DjH/U9n7nDgBCiIYT4TSHEB0KI94UQN7/vZ3+qYvrIjuzIjuzIjuzIjuzIjuyza4bih/z3l76jMe8YYzrGmBVjzAr2AHDFGLMJ/DbwH0xYhW4AXWPMkx91v8/cYQD4n4CvG2NOAReB9+GHVkz/UBvpfShKGI4IHYFEwm4PjGG+3ictJfFsQX0+tbCOAvxqSZophANoDcMh5AUPeZ+HvG+lzOs+RD4NP0NgqK6VuA2D62gQEFQKZqdscVWxOykOGY6JXUlkKpg725hS04lGlmN3L+fb2xYa9GAUcn9k1TMrSmMQTPTn7YXl8GYwhGqMG9hMAhKCGRs5lDXLhrPU6pIUDsPCBSlhOKKfGxrKh9xGoZdnDiw7RwPCGY0jJtHHho3WOb69KDViNAbPZb0aEkll79Gwyr+5EVSWC5rLlmNfegKvqpmas5HhslfYZ0gz1qsxj8QWpBm0GyRjl1jlODEEbRuh6RfKZgKMLdQrtUDn2PZMM841JVUZQH8E1RhHag5yBQ74TY0SGvP4wEbZfIlJC3QuEFpDmhE6lq+ZrQMQgnZ9SFI6qCpUZzNCN7cMHwU4kSAKJmw14/Twz7Xap5z3tBtcmNqzbAyewK+XNhoSC6J2biPDZtIfigLGCePCRp/JC5iZtgxUk6uyXODXSwyC7dRFRpDmikgVNgJZlDAcEylBXbfgoA9hgOtOYCHC+iE3wvphYkYbyvGzvj1CyUlUvj+GNGNupnv4DDKA6mJO8Aw65tv2kC54NQvl2kldmx0zMColw1yxObZRXqcqqHQs5EnFELczW3xZSMpuCYEPwxGLsSRU35fR7FilVvvutrgzkIY3DiKe6A8OP9bTqX2PccJqNcQ3nvXl7BRCGPqFgykMfmdSqN0dY9LC8qUDRYLtk1LCOCEtoZdp6A2hKNno7FIay67VXEyYikdWvdizbYHEvniWQ5qxGMN+NsnuTDV5rjUi0QJvShDUctKxa6FijmG18Wmb6KEG5Uza07CdZJDk0GqwP4gAOwZVbJlkkglzjDGQlZPso1KQZLR8Sc31YJxAp82gF9iIOxDNllYFOC/sc0+Yl5CWxWY39a16tYFenrFeSdgZhWynVj24l1tIQz9X7KY+73Zd8onCaWmknQ+KklhZOAZFCfUqF6d3qSrwpL1KDZuJJFa2XcYlh9oTKAfGCaGCUVlAoaHTJtc2nil9cCvGMiSVNhp/kPgT1jiQvsR1S2JX4AoHtnuYp30bAXZK7vULhoWd2/bTgs1E0nBLKso+Q65tZJ7hiKSAcantHNPrM9McWJaZKcHU0hBHGHRuSSry/Nma8Ux2N6HlC+ZU1eKI4ogLjT4XJkX1TlVQm07IEoWKrCbDTHNANlZ2jvBcGI6ouoKcwvqyWSctlPWDa5hZ6JNrQb9QeB2rnROoctIv7biouoJumdItU/serQaeUzIqLHQsns5xhIFxBmqiJVCUVkVXGxglaGPJOOgOQUqOdQ7suGgL/I6FcUrfvrfvTean1PYFihLGCQ1PMNK5HWu1qtVwMQInFsSNjGys8KcMRSKZjkd2zdjPwXUhzam7MDKpvV+rQVY6SGFwKzB73Poh1QI17bA/iNgfRHiy/HRspCkNX+AKO9aZauJ5dq6sTGVMRbbYv5d5KKdkrjIk0YLdTCB8O37avkNgIutHz2W20yNyDG5DUJ3NqHifZnbBsuPJABgmtg+ME2ZDmKJ5ODbWqwPGBfhTArdm7D0kRLWMhXaP8Z5DuZshxmNIUiIlyLWx7SQt+cdualid38N1NK6j7dgoFHnuIAQ8TjzbLYdDGI3JtMaTjtXYkZJONObuMAQHwmm7ZtBPbLYYYEL48WzN8ByIpGvXTuBY++BwzfAqBdOtAYGjUY6F2rpSI4RBZ7ZP6bGhpVYQQmK0wHENnpQYNLESzHghCp+CEk1J5P54xH0NhpL8B15/Tfa72MzBx8BvAH//z/qFz5QCsRCiBnwB+HUAY0wGTHZihxXTv/Xnude42IWvf5Nyd0zFXWOJGav0NBzRWhwhtwzeaoTuZ9Q/TpARSA3t1tCm6pSD+c1/wfCDlKS01GfieMfe3Pfp1Abc6cc4bR+ZloRujh4b/LbB15p8ADIA/ftvoPdTYJVcZIi6XeC1sZvo52cU/RxGJazGCd/aVURKUBqXhpvbd+jaTWjTX+HhsIRKDI6DUOYQ46d3x1YkqerR6oxQkWZ/EFHxM/j6a+hRznx4jJ1EHB6SomZOvFmg5gPIS1ypkT5IX+CFhRVQAnAV5o/epHw6ou2vsZ9KyAro9jm1uM373zuGmrUwDP9OgSkMMgLXM8ihQSiJ+f3vYMY5C9EKJ5N5y03ZH1JrJXRHAWo+RHdtU1dVgVMR1OtjAPJ9iQqAr38T3U9xxApVpXi2E220RsgtcFfrFA/7ZFoiQtdOZJ5AuBOGhK9/G7ShNEtEDtBpwGBI3MqQDw1qPkSlBdmHdrF0QsCBIMxRNQG+C7//LYr7fdJyjaUghuEYhiM68wM278wi6wqXgnp1jFACJzSE9RxTCpy6RP/hd9HdjKq7avHg2sBBj1ZzyIO+TRurKQ8ZFuRa4DsGU8D8VI8H23W76fj6a5TdlNlwhWWvYfEXykG5JaPSQR2vop8OGRQSUfVBOYcCbf68hN/7FmU3ZSFaIXA8qDmQZgRtbacPwF2OKPdTfNdi/lVT4j2y7eIIeK8XMCgET8eavSKh6XpoI9hPDUkpUXMRQo4JtuyhSvrgU6JzjXAF5g/foNweEzlruFLY/gTQH7KytMed9yuMS0HNNWRacK6WUDz8tGYgJTt8j1itsBLUgALSjNlWn3f266jVGnrT0gOLWgBZgYjsQue1gN/91wAUuwmuXGUqcMBV0B9SaaQ4mwY1H1iq0VsSx7f1L3GY4tYn/eEPvk3xZEhWrnG84sN4BPs9Lq8+4duvr6HmQkw5QogUk9k+1eqMDqlyhS/Qf/hdyu0ET66zXAkgyCFNmW4M6G81cTsWWtXyLE2fKaBaS0gmh2a+/k3yR0MKs27fIc+gKHHdktwI3OUY3bd4YFx16GunpsB3CecM91536RcCKJnyfRpej9AtGJeQaEknsNSpg0JSUZpMC0pjqKgJVfPXv0mxPSZWa9Qdz26Cxgnt+QHOPcP8RBxpNoDNxGErgZXY4q67ORQGzB+/Tbmb0PBWCRzH8n52+6zM7/Hm3Tn8jRjdtWxhrrAQjY2FHXb3KjZ4kBu6/ZApH3Y9BRXfsrG4xWT+dFiwiBg2RxJX2oPrtG+Z3dJSwu98Az3O8ZwVDvIJhK4oqc6keE/0Yb82Hwu7kfdsnZITTXz7z16nfDok06s4UsAohW6fjaUdAP75Vg2n6eGrHMgQngX3Vtop2dDBqcrD/qDEOm0V2X49HDHT6rP7eBp/2cLLqu/a9tVjzcb8Dg+2Gham83vfotgeMxOu8nBoWeeerfTt6ohbvSrOTIiIMpJvSAhcSHJk1QFPITw7Nsr9hKq7ykIYQlRCr091NkM/BLVSwXQTC8kLsRSpUWbnTN+F33sNgHJ3TK5XWQ4tXJFen2OL+/zOoxbOtE/gZcitDOEKokWD0UO82mSO+IPvUDwZocQ6S34VpA2kLM/s8/7DadSMizMqiZSmokrMWDPTsgeuZKthA1lf/ybF0xG5XrPtIez6FzYyRvcc/BWX4H5Bv3DItaRdH6G1wJOGrUJgMkOvFzAVQKffgNCDvQPClg30qaUYsT3G+6jE8W3wCSCKLdMcoY/4/dcot4Y4YoVpz8LG6PY5trDH1KMmaj5E9jPGbyvQ4NYM1TAl7TqY3KD/32+TPcxQ8gR1T+HcWIVun6V6H2NiaqcN6k4XgGyzTaRK2jND4kHGG3tVWz/1f3+D7HGG76xR9xzkjRPQ6xOHtk5PzUXo/YS0/DQwI0MbLHHrwO/afYhklYXIg1jDcEy9k6Af2c+HxxzUdoH7iTkUXdNGEHu5FVP7w4y9XgPHHBB48+S5RIwdrkxJvv5wk5kQUu0QDep4KJq6Q+6M2OZvvz2DCf21fofNDjz7uwH+k7/I73+mDgPAKrAN/O9CiIvAd4D/HHiZScW0EOIH/uKkAvvPXYV9ZEd2ZEd2ZEd2ZEd2ZEf212vmrzML8FdinzWYkAKuAP/IGHMZGAL/LT+8YvrQjDH/5Fk1NsAL7peh0HTfE0TKcLLu2wLU7S7BmmW9EDdO4rx8jn5iNQK80w0a1xychsLsDhl/mLK3GVNT89TU/GEhL40a1WZKN3eQL53DuX6cnWGE/x+/iH++ibdqo//e2Ramn7H/nmI+ktyMF+H0CnQalvEgd5gPClqeIdMwLBTLMRTGMOsX9AuF3h0zvlXYqzTMRS7Uq3D3MdEJew9xbgXnpdN0c4lYm6Fy3iU4EdCIx0R+jkkKem9ZEaSa59hioIc7BGsew1whr60hXzhJP/cwGbgbDSpnHJymwmkq6DQxvZS9tx2ejCalzbNTsLVP7YTGFSBfvoQ8u0CSunh/7wt4Jxu48z66BLXaoNxN2H/DECs4UXdhvgN3HxNvSAs/efkS6vlV9ibiL+6JOo2zmsZZzf44wBgw/ZTB90oMtgCQ5Xl4uEX9c4GFQFzZQD23xEHuwEoHjs3inJyGmbotJhvmDN9O2U2tuJM5vQ53NglWXQQgL68gb24c9imdgrveoHnRICMJM01MN2H3PZfZEDqhhPkpeP8e0UllC4i/ch33ygx3t5qoX30B73SdcN0lTyTq1BR6P6X/IWzUDDUvg/lpuPWA+oZmVDiMCgf58gXU59fYyxybHbjYonWxZCcJ0Dnobsr+W4KKY+gEju0PD7doXhG2P1w5gXNxgX4hYbYFSx2cE1OIhaYtDBtkdN8yuBOIjzl3Evb7eMs+w0IxLBTixknUy6d5PKigU4FabdC+VNr+IGFQiEk01XChUSFWBb5TMhdJK9700gXUSo29nh0XwcUGwekQXQrUko3w9m9ZHnshgBPL9vrwPtVzDqURfK6VslG1/W0vc2m7nxYQL6g6enfM6MOCvdRQaANz03D3Me1LJaNSIq6dxLm+wqCQ0KjAfBtnrQ3V0MLHkgKTFGy/6TLtw0wI5soZmyVZgEHhIK+t4dxYs+JGBai1GjMXU+uHZhUzyHj6po+S4Ehgto358CG1i4rCgHjpAt75Nr3tAP/v3sQ/X6dyxiFPJHkicU/ZOWJwVzLlaVZiYM6OjanLBeNSob58CefGKk9Tl73MxT9fp3HO8LBfsaJA22NG9wWLkWXsYWEGbj9g+obNHIorazhrbZ6mDjQrsDgFi1PI4237DtpqRswHmjNNh5onibycvJQIBJGjWY9Taq5lYesXDkuRpuFahp2D1INCs/WGS8MztAMH1hbh1gOiDQ9PwlKUsBQlTHkFddfwd9Z3cCVMB4b2BGZSPBrRe18wG2iOVydzxOMd6pfsuBA3T+M8v852qtjJFN6ZGo1LgifD2Io1TXlkpcO0b2h4Eo7Pw3ybXurRSz2qro34LkcF51vqENXTnAiq5UZgCk33LY0jYCUOMBdOgZT48w79QiGub6C+sGbJoHLwzzZonp+Mi3YN00u58y8rLMcWWsLxeeiPqF/3qF/3iBXIVy6jVht0twL8//BF/LMNwhOeHRvnptH7Kd1bitlAsxi7sDQLtx7Sumqzbs6XLqK+eJKnqUtSSryzLVpXrYikzqF8OiK5p5kJNDORy0zkWvjdrfvMXLVsa+LGKZy1NruZY4uLl0z8pakAACAASURBVDs4623oNCyEJCnof2AIlaDmSjtH3N/CW/FJSgdx4Tjy5oYlutAQXGxQPzMpTJ1p2sLXUc7uG5L5UDMdCqhXYLdH9aJLLwf5pauolTqDLQ/3338edaxC7aJCp8KOi1HO07dD2r6mEzpwbB7ub07mORfnlQuonzrJdqosgcOJOq2rZuInx86V+wndDyQbNWzWbLoJtx8SnbC+c165wMovuWynVmSwfd2KZhVaMBuAM+2zNwpxBByvBpiTq/BwB281YD4sEJ87hXrlLNsjywSk1huo9Qa10wan7tq1c5ix+7rNqDZ9CccX4ckOtase075B/ORFnOvHLRvgr71IcLlJeL5CnjqoxZDRBzk7dyOWYpgOBWbtGNSrtGeHrFYF6mvPUfv1DWq/bttjP1NUroQUhWTaLzjIXZLbGYMnio26pOoKzPI8CEtU4QqDuHQc5/oK25mCxTYsTKM22jA/gW2Oc0a3NRVXUHGFHRePd/EXnUOhSufqEsELM/QLh6xwqM+nrEwdUKsmqLZd17+51WbJLNIMV2nMJ+SZw8lKijY511sj5kLY0Xf4+YU6K6pF2yz+efeOn2kzGEqT/8Drs2KftcPAQ+ChMea1yb9/E3s4+GEV0z/UAulAYNVutYHQEZhqFdIc+eXrPEk8CG0K9SCzhwPz0hXEV24iOxXEfIODpyFbvZhhucuw3MVMtzHTlkWn9p9dIdMC4ggaNUvLub6OeeEi4pWrNkV57TSi6vFwp26fycF+Hlif38WVhpaXTxZVeG3PZyXO2KhqhqWknzs4G1MTRhbBQVqiJJZdoB4jv3qTO0PHYjF9j6S08Cb55evIL11l4R9eZPkfngVlN9wAyzGYmn0e+epVtlMPqjGUlhVE52Beuorz8zeRs1XkbBUCDzkdMxp57KclB1mOmWpDWaK+etnCCzwXppskhYNeW4MXLiBfuWz9cOUksu7xZNt+77RvMPOz0Kjg/MJNuyGNY2jV6RfSYpdfvIT6pedRv/S8xQwLkMtN8kTy+k5JVhrrhzhA/PQ1esXED1NNBoXFVJoTq3D+BKwu4/7iVUSoSEeKdKJGaVptkALnZy7zNHWhVoWDPtoIe+UC8+JlnF+4iZytgO8j2xHDkUc/F5QGzPFj0Kwgf+46GjBxBM0qU9EYvbqK+PwF5M9es2JXZ1aRTZ+n21UOMsF0Y4BZmId2FfWrL5BOsK/EEdQrPB7bjbW5eQHnF24wHSagwVlvo0vBg7GknxvM3CzEAfIrN8ieqUW2amyOLXbbnFi17EPHl1A/dxkRKIpcsj0pgTDV6mG/eZoqnqbK+gIspliaw2eQnQruRhMlDJtje6haiOznIi/nZLVgN5s8Q7tix8XqKubFS8gvXcOrasSL5xGh4tFmg2flAqYzjelMQz1CfvWmZQPyLfVhbgRv7Ds87505HN8N38FZaVDmgn6uLbtQZxriAOdr1xk/S3e3GxYeEwaYc6fg7BqsLqO+dgURuYjIxQ8KUm0ZvUytbiE2X73E48S1Y2OcUAkydAm8dBn1791ETsUQBsh2RG8UcJAJPAnm2BKiXUG+etXOD54LzQpBlKM3NhAvXkT+zFW8uMSLS7hwAlH1uPuoxU4mbR+an4XQx/nF5xkUjp2nmjU+GTqWqemlyzi/+Dw1L8cY7CGzFGwngn6OZUGrRsh/53PsPFNlbdc4yAS4LubcKeuLkyuYYwt4v3zNPiuQlrZfg1VCfXWuz7f3FC0/pao0m4lkJ3M4FqVsVEd0C3s4IFCME49PBpP2nJ+FTgP56lV6haATj+jEIxpehhKG+bkuV5o9LjesYNupZhdnJuCTJ012UwvhMfOf9msNmHYTqjF3Bg7DQiJevIjz8zcRWIUoudxkpt1nPxN2kxpHoBzaYUI7TJgK4HhkWbAE4EtYjccshGOORQkr1QGi4k3YemAqkLY/jBOcrzzH47FrF5M4JM2VVUB/6Qrql19AtCLwPWQ7Ig5THg5tDYqZn7P1GT/7OcTPfo5+DvgetKuEcY5eX7dz5atX8ePycI54sNVgK5Uo8aw9Q5yv3bD9IY5gqsVmMqkfuXkB+XPX7d81qDPTFKng8Vh+qkA8NwuRj/qF6zZIIARMN+jmAhwHc2YDzqxiluZx/90riIqHLu38IgSYRhNCH/nl69wbuba+YzBklLmYAsxPXsP5lReRU5GdJ+sBsh6QpBZ+1s8nc6UUyFev2VolaZmz/KiwfvjiVeSrV20NwqUNROSy1bOsVdpM+kM9Rn7lBomWdly07DuMSgkvXMD52g2cr93Am7CwOasthIC7A7vZOZwrv3qTeyOFqVUtWxOwmfjIV6/S+aUma5WUa60BouqzOr9HaaATPPODh/zZ62ynytYkSEngWAiIeeES5oVLOL/yIqIRQOAhqj5Zpngyhv1UH45v+epztp9KCc0arWiMXlvDvHgZ8cUrRPUc+fIlujsB2/2YUtt9DGEIjkPl753Hf7YfaDWg1WBYCMalg3jlKnP/3SX6hcOwcNh/EnL7SZvSCFINhCGmXqP5Xz1n5zmAetX2T20wp0/AhXXMwizeL11GhC554pBpy2hoGg1wHdTPXWYnc9jJHNuvs4KKsgruwYszzH01tMKfgcRRmtLAJ/IT0rKHv6goS8nzJx+SlxZyVncNUrgsRxlXpxRfbM7/qG3e3yL7t14z8Be2zxRMyBizKYR4IIQ4aYz5EAsPesMY8/Kzz0wOBNeMMTt/U895ZEd2ZEd2ZEd2ZEd2ZEf2Z5nBoD9DWYAfZJ+1zADAfwr8H0KIt4FLwH//l7lJbjSiVaF2vOTewLCfGcTBPpw5jp6ZYTlK4Y0P4f4mU+HY8nW3Wpj5eXsy3h2w24/wnBIlfZT0EX/yJuJP3oT376KPLdvIzIMnmG9/SFIq6HYxnQ56ZgYAvb6OrPqsr+zwcKhtFKAooBoTzxRoA91cIQV82NVk2rAYjZgLMg5ySbeQkOQEM5pgRjMTTc5upWVN0cvLTPsG3r8Hb9/m/a6AZg09N2evM6fR584ipytUjmkOckE/F4h+H84cx3SmiVUJ37sLm3vUvcxGu2o19PLyIesIE5aUzvKA1ZqyxX0A59YxnSkejQXcuod54xb7aQD9Pnp52WYPAH3mDKLisby0z/0hTPsljMf2HWZmkALEBx/Du3fo5xYuZebn0QsL6IWFQ85lkpzKQsFC5LCXZfa5Jn4YFAK++xG8c5fdVEAcYuIYvb6OPnECfeE8cqZKbSXnINOMCoPY3IRzq5ipNi2vgDc+gnFKVjpkpWMj4lNT6Lk5hBS27aSgs9inMIZeZizLwoljmM40pQHx4R3oDhmknvXDwgJmyjIi6FMnEbHH/HyP+0OIW6m958Isem6OqiqpqhK+dxv9jQ9wpWE/l7ZPzc3Ryzw7YrOCxvGMXg6jorT9Yb6DPnYMIQy8cwfzxqQSuFnD+AH61CnriwvnEe2YxvGMJ6OS/VQjel04voCenuZ4nHI8TuHtj+D2YzrRCLSwfliYCBh6ClfaTNdBWvJoBBU3516vyko8opcLuPsIhtaX9PuH48IY0KdOIedqLC3s83hsI7Rkub0WZ9Dz8+RasJV4BI7h7gDr2+/TUTlIbQFftKBZrynLhW40tGz/Dx0DH92DD+/zJJHguZgwsn6Y9AfRqSE6NeLZgmEBSoA4OIBj85jOFIthDt+9BftD9gahLc6s2/ubZ+NCCubnukwH5jCiztoSemGBXAO372Me71v9kl4XvbhoMxgT06dOIpshK3P77KSwm2ILDBc6mKk2rjBw+wHm9Y/wpGEvc+zYmJkhKSZsQqOMeL6kNDDINCQpLNo+VRowb9+l+Fe3mfKN9YMfTPrESczaGvrMaXYzm2m61SvoZSVprtgahVYzpYCDzGNYSpxJE0wHCUpqnowld4YuwlfMrfZwn60oWQ7HbN8fFoK9ccjeOCQpHcalYND1ma6MiN2CpLTc/SL2WF3cZTf7vnt0WujZWVpehvjeLfS/eA+DoV8IOz/MzlrYymRqrC3ndHPB9njCwuM4VKKESpRwb2BZpkaFw34GShpaQcpMZchcZUjsZYhGRDin+aib03u2ZizNYTrTrMYp5o2P4d6mhV/JSX+Yn0eoCaOSp2gdSwiVsLoVWsOJZczsLGZ2ll4OfPQJ5vE+vYMQut3JXDmZIzY2kPWAkye3eTicQM+yHBbs+Gl6Bdy+D+9+zKgQPBwrzOIiembGFpcbOz/ESza7sZXkbCW5nSOW5tALC0SOge/dRb91DymAwDscG2ZtDX3+HKIVU1ksyDTsJCViZweO2353opJivvUR9MfoScaZagXzzA/jBJQEJWnPDUlKQamNneuOL9pnUAbuPoBhSnc/tHPE/LwdG9r6QXSqrC7u8vY+DHJj14xOGz09TVUVcPsBvP0xkWP1I/T8/OHal0wYk0hyKovFp/1SazvHLC4y42tEalnJxqXAkxq9tASuYqU6oBkkiFpAZbHgrb2cQYHtD8fm0LOzrEQpvHsb8/YdBrlroayNhr3m5xG+ZflCCqaOjwicCTNPUdr2XFpiJ5Vw/wncecTeKPx0rpydRTgGvbHBbj8idHO2EthJDOKPXoPX3kWfOcWdAdYveQ55zpOxFQbUc3OY2Q5JKdhOHfpjn6yUvLGT2rn0j7+FeO0d9Il1BoXAvP8A893btj+063+6P1y8gJiuUD1ekmsr+Cj29mBlDjM7w7Eo41iUob/zCXp7yGgidMhsC5anERL0qER5mmNRimdCsnKIyTTt5RHhjKbuLXBvGDIqBZkeMC4dZoOSpveD93d/++woM/AXNmPMd4FrP+LnK//2nubIjuzIjuzIjuzIjuzIjuwvZ7Zm4K+XTej/r33mDgN/VZZrTfHeU7JdQ80TbI1LxOY23HqAqNfYSib4z3FGOomwybufQOCTf9zFaboM8xabSYAvKvamIxuyKh/3kTeGJKXBfLIFwLhQmN/4f5C//JKNgADi0SOyDw8Y9XwcwSRS+ADSnMGmxel9MnI5yATzEewkmvvDCCWgnwuariZ9a49014Y1Cm3oFcZGFl7/AOlarm8ztqfLuifgziPETMdGSXP7vPk7O2S7hqQ09HMQT7fgnTvQrPM0cTHDA0ToUhiFKQXyyRNMGJK9bylVvXpE8p19ikTSyy0dIGUB791GnD5O6GA5vXsprowx//i3kL/yE5DlVnn1wX3yj3ukQ4+GZwu1xPYuvH0bKSVZKeHJAaa0OM9ES+SDB5PKUmwxWAnpW/tkB4KWD5GjEIMB5vUPEdUKUtgiJ6SwBYm3HyHj6DA7QZaTvbVNtiNsIRkg9vYx370NP1HhIFOYUiOygv00tD8XIB88wFQr5Le6uNWAwb/coxhLtIGmL2xU5u2PEKeOs52Aub+D6aeMigbmH/+29UNRWD88ekT+YZd06BE/U3cej+Hd24gwQIoJJ/5m16omu7CTCuSjRzbai63pyN7aJTuApMDyTnd78MaHCN+3GOO8BClYrZRw6wHS96wCJUBR2P6wJ6h5Ez88fgp3HyPi2NIrAmZviAhd+pkH0iDv3cc062Tv7SNDSWnqhI4gN5qtccndQcz3ei4328bivZ920ZsDsqIB/9vvIH7xC4djUzx4QP72NsnQw5NWEfNQR+PNj5GVGIDdTLGbSh4PC6ZDxf3x8PAeniNI39yl6FtqxgKD2O9i3v4EWa+SaWCQ2jbFwL0nyDi0fihKmMwPAHlPMB1AqgVicwvubSIunaSbO5jcKiEHymAMiMebiMAn+7CL14wZf2uPbOzxaDQZ3+MxvH0LqRyGhYHtHnp3jFIu5f/82zh/95XDTNuhLz7ap9+LCR3YTYxt63fvILzJ+P5kGwLFtG/YTiVicxPR7eFPNCCy9/Yp+jAuDaOytL587zbCtToQFBpZdYmVtv1B2XY3c5Oyq+GQ0lg9gXFR0vQV7x7ULC2p1JTG8PHAZ1QK7vQNJ2qCD3tVqqrEk4ZYGdK39sh6kvFExoDxGN78AHFmlX5u+OaunUOnPE03F/yv7y3xi0t79DOXYSEoSof8VpdhP2RUQFYay43+7h1kHJFpB3N/F1H1mfLBAGJnB9Ef0PAzTAHZ65sk2xIpsGrQj7dgr89Oz/anXqbZTBQaeDIqWYklm6OQ427OOFf4XkHxzhb5PhyvuuynBvHwCdx+DC+EbCaepSweZeylFTumH28ifI/8wwPcakjyr7cpRuIQW01qo8dSfd9Su91DPx2ilIf5R7+F/LWfmmSZzGSOOCDtO3gONjvxzA+BjyMM5pMd8BxmgiqfDIXtD1lGaSSmEGTv7JLt2Qix84x9L8vhg7tI3yPTAtNPQU8oX289RLquxbIDFCXFO1tke4K1Kry2ZRCPN+H2Y0S7yV6mELEHSc7DUZUzOYj7D6FeI3t/H68ekb65Z7926PB0bLHiYjCwY8OzBcQ8OaB83CcMHPT/8ls4f+enDzVwxIMH5G8+ZTz0iV1hM5ijMbz9MVJO6soe7oGSeBIejCbjYmwViZU06BKy9+3YSEs7Pshz+N4dpJTWl9/8HsXtHk1vnX7h2CypFPRSj0w7rH/3MaMnkk7osjXWiPuP4e4TxHSb7dSFYojwFUoa0AL54KEdW806+Qf7uBNfFAMx8YNBdLuH/frDgwK2DjDjnFxH8Bu/hfjVn7Lr68QPvcyjP3RJNeynJRQavdlH9PvsJRr++E30vqXhXoiOMSiF7TNpiiMgcAyjzMWVGo1hmGvMzgDTTxG7u3auzEtwHTq+/tNr5ySjk7+1Tb5vWIjg8RDEoyeYjx4jalXrB7BU33nJoJAUpQOfPIV6xN5WRKcyZGerxqh02DcPKHWKKQxbdytMLw3oZo/YTh0ejSDJD/g/Pyn54tykDvLHwcxnHyb0Y3sYGJmccr/k6YMqDU/wfjeD+5v2h7/3GnW3yeBP9pEOhG6TYgTmOx9hDhL02IDJGZeKbu7wePAmAEavAJBtlvj/1x8ROMdIvtslPZDMxA7j2zmVf/46ZpyT7DsEv/MN9AhuPW0xE0re2U+ha7nS33vYoV/8f+y9SaxlW3rn9VvNbk5/z22jf/GaTBunKVvgKkolEEJQKosBFhKDmkAxQExAQsyoGRMmSIgZSIVUIwYUwpbJyrKzTBobZzrz5cvnzHxtvBfNjYgbt7/3tPvsfjUM1nnxntBzpim7nM7w+UtLEffufc7dezXfar7/9/8UtYVJ7dlPBV8dCV6UMbmBZetfBlc+eR4WtONEcJiX+N/6DvRj+L13adxtmocr2hXc7bqQMOR3/zg85yfLENxl4cnjHWIpOMwKeDANVKjf/g5v9rcpf7QMLm8OaCuJf/tj3HXBZxtZPwlJs959eIuugpkQ+H/yhzBK8f/8h/T0PYp3QhKSg15OddjS+4N3cYuKeqHofOO7tDP44YsDBJ5Ietzvv4/ox/j/60fEqk/90Zz8VHO365g1Cr77AfYyLP5GaY92JVEdx3c+Dhm2lQxa9WiJ/81vs2xfp/ogo5xoRpHDzwrE2x8h0gh3kdEcVngP7z+8wV4qwqLr2RkiUvhvvsNessPquxkq8ex3Qn23xbouzle0M4+eF6gEvvvBbXIDWzH4b3wvPMPZe2hxh+rHC8qJZr9XUD0z9P74R7irnGoV0futb9PM4b3j/bAINuB/+7vQj/HfeBvnA32kfG+FqSSx3ONu1+O//T5+UXHQ61FnmmTP8oOPblFaT6ok7nf/BDFM8F//Hs+Le9QfLmmXQe3HXeWI7z9ADJ7izpY0R2HRffh0hxsdQWHCQpnG4L/+x6h1cu/yRxnOwiAe06w0/nsfYy8KvAObO7oKzgpP4QzTuqBxA1IF3zzrcLPrqT9YsDyJ2epVlI8aet/+IW5S0Cwl6TffBg9PLrcZRJ4XcxfqERBS4L7xfQp7h+frhcQoVoxjwWP54cvxnRuL0KFfJ8qjCXr9QkvsN96ldvdpHswpziQ7yT5+UcLbHyP6T3BnS+xlmIwA/p8P7zGpCS7pT18A4P7p9xlFN8nfWYYEfHKILQX++w9wV6Ee/HSFjODdoxsYB7X18Hvv4LXE/+67dPU9yndnzI5TlHKsHsPW77+Du8opF2EC7f7eO5i552rVRQrIjcN//XswTPC/8y5wi/zHJdVK41nzOr/1A+ysoh8PaFahP7z30QGpgq5S+K9/FzFK8b/5bT5e3Kf+JKecKrYii5+V8N0Hoa4Hh7hFhS8NhbkfaEaugRqs1yxbyQ9nfb4yhEkjOFo57vUlxnlOK0VHhYX3QDtsDt95GMbmpDbwhz/EG4f/g/fw/k4IXgaOC8luArPa862LMan0zBvPJ1fb7GY5TydbRDJQEfzXvwexwn/j+8Ae1QcZthT09R6x9PD7P8DNSgZxj2qh6fUMHz45IGs9uVknkGsM//dF6NO7KZyU4TBDIli0gu9OuixazSdZxN+9seQgy/mTj26xFcOniwaezkLys995m51kl+LtGc7CzZ4M9uH7H4c5o/L4WY6I4f0f36C28Lwo4Ztvh/7wz94J48rcI397zmqSoLWjeOIY/P47uElBnWm6v/0d2pnnTw5vUtmwwXS/806wlf/sBwh2KT/KsaWgp/fYSwR86x3MixXjdERbKRIMjx7vkSofEoZBmDOGCf7//B6L9j71xytWlxGDyOIXJeL9x4j3H+MXFc2zAhx88nif2gbKLedhcc83vktX77L69hyZeN4YCGwt8H/yEHuWB5t2uXw5d3z70R3GieC68vg/WM+j//xdBHfIvr2gWkUo7SifOgbfeht7mlHONZ3fewffet4/26OjBDPW9RAr/B+8B+xSfrAKY5L9QDv61rvYSVgUD+MtTCmJcXz44IBV61k2Fv9b34ZuhP/dd3m0eg1zuKS+hFHk6CoHX/8OLm94b/4asfT87drz4PkBNzvwnasKTkIeA77+HSK5T/WDKe1K0NM7VCtN791Pg/24zPGtx58vcC384Qf3iKWgAPwf/RiMw3/j+zhuU74zxeSC3a6getbS/cPQH5pc0f29d3B+SGElh1nJjBVU0J616P/1W+TmNs2DBaxF/iIBuRHwT/8INynJzOtsRY7Kak7LFOcNL6ocMerQPF4R/eYfUpi71B+vaDJJX2/jswrxw08QEPrD4xzv4PHDHSoLi7aFo8VLW53KEOR78R1Ba2L2k5bCaIq3LyinS5xNqSaS1kn++DpGiojWrPj0e9so6fjue3fw/h3en3lOyopuvMchxwyv7/OknvEqYBMzsMEGG2ywwQYbbLDBBn+N4Zz50vLngRDivxVCnAghfrwu//4Xrv1DIcRjIcSnQoi/99O+65XdDHhcyKQIXJae2hv8ZQZSUn+YUTuBjOD8+YCsiWkLhT1Z0Z43yFQge5JFq0mlI9JdIt3FTwv8tMDWUD2pUcKjOtDWOlSkE7jrnPqTHNMozFk4pZACLkoXXLZagfO0ToSU6hLOigYpYKh9kB9r+DzgCZjVCbM64bL03E47iHEH0YvJ3y/oKY8aSOYXXQorcFmNfbGifbxkdaKpZxKZgHGS3HiUkNBYSCOaw5JZoxES5icpWjicDS7k9qxFJgKZBNefHgpiaUmUIBICud8HJamf1hgXMqt6FzSavRW4WUnzuMQaiTkOJ+qR9CyaIEMpd7pBruy4ZtwvUD3J9aSP89BVDnuaYSctdtKGwMM8wpZQWMl1/XnHFZ2I5kWLFp74hiJbpoHu0QuN7y4yRKqpFxI9CEGpV1Vw4bujGWjJ6ocl00ajOp7rkx5ZE5E1EaZV+FmJmViicThh08NAnSiN43lmEbEKz/C4JFYQbUtU5EhiE4JlL1Y0hxVtK3G5QQgorGJSe4QGMUwQ4y71k+ple7tWML3sEknPzbTFXRVUz1rKNqKuNDb3zNuIq6qlsPZlf6ie1EQSopsRZRZ0tEU/BiVxZ8sQ1OdAdQXeC3LjWbbgLzJII9pnJVJ4pPDoAZw+36JsNdZI/KrBzBwyFggNlQ2BhQMVsad7RNJzkDjOCktuBHpHYdeUoyZXuPOM9qjCWYG9KLCFJ2s1lYWDjgz1GCvEuEN7GsZWotY657FgN/HsfyFcqHWOZgqNVcxquNNNw7ummua4JZEevReRZ0nIe5BoRKpDPThPO/PIjgwFWIY4v0CxSiOKhw3XtUYqOD8acl10aAqFX9ZURxbVC+NIdsI43k2hHwnQEqEkzVGNEoJoWxJFIbDTWRlOgJ83COHDWMlqhAKH4LKErpaIUYpINO1FOElSHc9i0SGVnvs9gz3Jac9aaqOoK011Fqh0y3XgrRx38M5TH7XspxDd1Fxf95k0GjoRohcjejFuEfqcW5iXp9AjldB6y/NCMowc51UI+K9ssFU3U8d+6pg3gseZYCvydJUjvhFoF5elCTkfGotINM3jMuT0IFB7SuNZtOEg89kK3p14SuND9nMFrZPkrWcrUaEexh3MefBmqR5cn/VQwpNKhz1d0Rw1TMqUugrZW1snqa3nvFmFTMvOE8tQlq2jMNDTnnnbUlpBR3kO84hYwiAOtn/SxGQtbEURvjKhP3xQ0DqBHsD0vMeiTqjLCDcpaU+bEMBsHTIR67bw3EpTPkukYc5rzHnNMBYkN2QI9Ae8D7ayPQ7vaE4rVCcISxgX+r+IFaKXYK5DA3sDs+suqXT80rAJnonaMSlTTCtppiDxgbrmHa13wd5GiuJRu7YRmqtpn6tah0BXCFQTLSnOFbInmDcxpwVEQuKnK0gj6oeBUqb7nqvnfVZtTF1o3FWBmazHhXEhU3lf0NcWJUSgVGoZ+sRhiRKCZHedhVt6TBPGhl0YnJXYswLXQGkl11WwtyLViFFK+6wM/g4HV+d9htryRs/gFjVmYjGTIC5Ql1GgzxlN6zzDOPQptKR5VrOTeC4+7PDOg9tUNjxre5RjrlqmjcB4gYxDPVxWsPIlflVDrGke5zgPqi84Px1SGE1VRp+vEWYmZCA2jmhbUjtBbhxXkhRcxAAAIABJREFUTWhnkWja05qsbVE9qFYRjVWYQuLOMprDEtMoqo+CVq/1AoHgK8kOblaSn2vqZy1fG8dcP+5w8smAk08G9LTjTsdiXqwon1j62lO5MHd3lCWRioO4iz2a084F1YOSQeSJbmqW05SLz/qD87hJAVJQTSQyhmUThyB8X+HzBmJF9ajGehGkRLstz6YjZo2mMuFdzq+HIelzqzBWURlYNsdYl6/FWRxHRYKUEfsdQeFrtEiIiMmM4YX4+M+65Psrjc9iBr6s/AXgf/Te/+q6/A6AEOKXgL8PfA34deB/EkKon/Qlr+xmQKGQnaCvf9AJk5wYJLiLjIvDPon0RNuCXrcJKgxO4HLH8igGBa5wxNJx1Wi8d3jvKD41FJ8a8mnC5bN+WNB3JMfXo8+8dLiV5cXDoKcvUonqh0XknZ7Aeg9Viz1eMoxbWid4uoJH/jnT2jNrAn0lb6Ef5jb0WNGPWvpRyzgJChVCy7DIXGl62uFKR9Mq+tpjTkumH2uuPulQlRGnZyNUT7LdLckN7CSBnuDOlpx8OmQcG6J9RdoNCw+pPL40ZKdr5RoZErcgYRg33Oo4KuvwrcVnNZOjLvMW9I5iftHhNOsjlMfnLReHgSesdmNkFzrKcLMLfW0hVrirnGYuqBuN7CuSyFC5oBFuF5bFs5jFs5hYBuMebQneGOTsJoRF8CDBnWfkV4FPDbCqYxLpMY/n+NZiJzXmKCfqOlBwr1ewH9JLIIYJ7izj5GTEQdoQ70pG45JB3DKI27AIri3FpQp9Yu2C3kkrfmEkGSUKkWjcpGB2nFJZkAPNi5MxJ/MBxSzGZS2njwefhT8Q7wpudCreGvDStWufzVieJRRWUlhJ502FWxvYaaPxxpNfxSjhiCKH6gre6K/4N/bilzQAd5VTLxRD7fGVZb7sIoXHnuXQWsx5jb0IVCkEdCLDbgKfZFlYGJ4sOPu0TyxDv1c7Ef1uRazCQtbOQuIbABEJJg3c6ikkghudiKE2COEZxhLjQHYU75/tMVl1wwZgaZgfJWERrMNmoaPsS317IgWRwhzOmR6mZEZytPJsxeH6tBHcEtsvx/d+mpDsCkZpTUeLoEilJO4ip7jWQRvdQVYmbEUOd5XjyxY3a7DXzUv1GYCtuOG1PkEpx3nc0Ywnj3c5SFuiXUG/V7PbDW3vcsPkrPdyXAgteG2Y0VVBA1wkGnedMztKiSSIWHB4MWZZpFSlxmUtLx5u4X3YkHkHehR0ym92Q/wD3uMuVqEeWkV8J0JJR+tDXIOrHavzCC1DB0r2PXudilEsUBK8cVAbsvOYG2m4J6tjWkdYrLQW31raoxJ7VdFMPNeV5TgPNuBUXDGIYNpIfjQtebIKm7ZYCo4KSW6CLbMOFq2gcRLfeO72c351RxNLiehEuEXF7Dhl1nieZ5bnmeXD1ZwPZyWN9ewkgdO+bB3zNkJ2w9i60xMhFkZL7NGCxbOYlVHonYi8ibFekBmFLx2L08CjB5A9wSBqeL0v2FZdaCz2NONrw5KvDUtGcchfsDJQuJaO8lyUcFFCV3kaoxCdMCV2teBOX760lU8e7xBJjxwo+v06JAwEzFVLdhohtAh2ErjTX/HVkWDemNAnrwsmj1Mmj1Mq6xGx4GwyJC9iyizC5y3nD4OtjO51kT3BzU7Na30RJmgdNvP5scJ4SfpGRBIbGhfshV20LA7jcDilHdEQtHLsp4E21l2rv/m8IbtO2YocSBGSa3lwkwJfG9ykxl4U9G5ZZCoZRC3bSRh/opfgThacP1rbiNsRnU5DTwc72Z6Zl3FwblaFjixgJ6noKE+1XvPY8xX5hUYJkD3J88st8izk+bGzhqtPOngPsq/QI8lu0vBaXxDLoE5kj5dMn6UUVpLcjxj065d2005a8nNNfq7RyiKlJ96VDOOGm10Z+Pqpxq8a2pVgO7LUTTAEsQTnBZOHKYtnMR7QwiMSwXZSc7sLHZJwoHCy4OpJl1Q5ZE8y7Fd4Qn26lcWtwtyFC3XhascvjRf88liyGyVhI/B4wfxZQiIVaqB4fL5NYxR1rnGl5eJx6A/NUnJeJayMJJGKRAmy91pMK7k+6bFoPPO8w1XeDaWWRNJTncBykpAZQSpD8sHGSa5tjgSqw5ZsmjA97ZK1At84yjoK9x4t8HlDc1hizwqirkNoQeMUu6lkJMPhkz1ecny4RaocqXL07li205qudkjhMbXkLO/iPVRlRKwsd3rwZvR36HfuA3C26vEwkxgb7OsT8R6NW7ESc1rnOFl8h1cC65iBLyv/kvAbwP/mva+990+Bx8Df+kkfeGU3AxtssMEGG2ywwQYbbPCzhMf/JJrQrhDi3S+U//z/59f/l0KI94UQ/1gIMV7/7jbw4gv3HK9/96fild0MHMqP8cZTmaDjP7UFxBp5f4c4NkE5IJYYI7FOUOQxaiciSgyyr5FdSUc5nq5Aqw5adV5+t9KOadGhcR7ZV+wNwm7btgI5jul1apZZGiLxBXS0oXWCa5uDlqh7I3Y6JduxJZbwr0Vvcl1ZPpw5pICTouG08GRG4qpwMut9oA4tGwfjHvK1MdkyJVmfVm1tlVxUAjUKWf2MUZzNBzRG4Y1HKs/XRp7SOOjGyNvBe9E6gUxloDV5iTUSEYV6kem67HSQXYX1ktYLlBSI3QHyIGRu7GkCxwLoRYa2kIhBTNlqVlmCyw3eQKrt50rxgw7y9ghnBXFkQQj6g4qzUvI018ieRCqHVC4onRiJiAWjtCKShLocdJB3tkKA5/p0sBc3XNUSdbePL1rUOCb6yojkjgILg6QhWdejSDTyjV22h0XIctwNqlLWCawT5EWM6GiirkV2FWq/h4hFqAcH08rAwQh5e0R30ARqV6yIVfBkGCORo5g4sqyKBJdZkHDQz6lsoAOJ3QHqjW3k+vTGegHO0+s2XFSCDxYS2fv8GLtpFCISdCLDQHtqZ0PG29uj4MmAcPKuLKelRN8b4rMatROh7/aIbyjWCVupLOxHndAf7m3TWkW5LiL53KNYljFyqJHSIToS3/qX6ljjRHFdGQoryU2geDTOv+wPEk9ZxKhxTJwaVssUm1kwnjvDjEjCcW4R4x5i3EO/tY1SjpF23O5Jusqzaj3fu87p6c+f6aQqQUGvE9zul6WBQRqyEhtJtFbRGXRqJrVEHvTx8wo5jtH3+0HJae35ksKTqvCj6MXIW0OyNqK0CplKrBWUbUTbKGT382eQN/qIOCjhwFqtZNRF3hjQHTTMGw9aMkyakB6i0ciuonWSxaLDYtHBrQze+EAX8XBcVIjt0J5aB3vgG0e32zCpJS8KFca4WZ9ar72Tbp3jYNlYxDBF7PSQKgTrf4ajQiBvDPBFiy9aooMIfX9InWludhXDSPMhn+JwbEXhb490xKOF4WYHOhpy43m6EtxI4UlWhdwMhNPuTtSSKMhsG2zUXo/uoKGr4KArOehK3uqMeC6OeVBMSZWnso5527x8xk5k1rr0QC9B3R+jtHs5UQ06Nde14FkukT1JFFsSZWkajYgl/bhFy3XQq5aoWwN2OyW7nZKr0oZ2sMFT3LjgSbnZDR4Ou9bM7ypLKj2VBdFPkHe36CcNV3WE7GlWq+DhKssIvaPxTiASgRyniLUnq3GCSEjYG6LuDIkTQ5wYWgciUYEi5gU6sshRwqqOyZYp5rRESMGdrSWXJVxWNtjau1tEqQtqX87jnOB5ITnMNWoU4Zwg1Za60siOoDaKg9TTulAYdRHjcOr+ma3spw3npUTeHOBXDXIUoe4Em+6bQN3aij2xEhAp5L1tpPLMGw2Rwq/tVVVFxHejQH3SAnnQQ6QSkUocgnKd1fozW9fdNRTGI3uawuhgJ5VH7STkZcJ82cU3Dm88g2hNlZPrz98fB+8m4CuLkJ6TUvL+XKJ2opdzRt1q6lqDFrTrrOylcSH78F6PtgrZvCujUcJzXgk+XSW0RlHXmln90oSx2y2JJJzLs7CGeGMXIULOCpEo2lbR0QbvBXInQe4ET4fsK+RBD9lTdOOWWMJFU8KoS/TLu3QG7ct++trOHCE8TaOQPU2n0zBfdmhKzXWjOCklrXd0lEAqT9NoHlxtU1lPbYJNaZ1k3sDzQrOYdMjLhIcLz8pIKqtxHmZySmUddaZRypGVSWgbLeh3a86qMGZ80RLdjNBvjPhs6bPfKdmKPZmrIIlQb+6gpCNfZzkWMtS19eHfZBDcQVFkGe2UJFHI9xD7hKK+YDQouTPM2Emgaq7YiqAnd3C+JXcTIinppnd4NeBx3nxpAa6997/2hfKPvvhJIcS3hBAffkn5DeB/Bt4k5OQ6A/6Hzz72pQ/xE/DKqgnldgJ2m1UT0TrBsXyCv7qBvaooqx7nlcZXjsfXgXqglMNOWg6P9/ja3hUyFTxepTzPWiIZRsPxi7CAtk4yrRNKA2bSIoTmZNVjqyjoXtZAgvOC5tyhOjBMahLlqUWNu2ooP62Zlfs8y0P192PJD1an/FujW6xaT25brI+CW7/1nJWB16KFIFUCfzTFTiqUStmKDBjPbBbStpdPDWezMbVVjDsVqzrGt56n0y06ynNkZvhJizkrgAFP8xS7NFxMt6mMCpSOacuz6wPGV0F9SWYZQgpKozkvYRBJ/PEMc1EyXW0z0GAXhqLqMakSDlYx3dOSWGmiyNJehsWxxHNawNeGQRbOnBTMJz0WZcLNes7ZVVAS0cLjcsd0FiamrI1oW4WvPddFl0TCUKS4own2ouIHT+8wiizeeFb1Wsb14RK9F2HnJlBkyiAV+tmE/6LOcOcZdjmjLHtkRuGWhuOzbar14m5LelzWcn3S5+ZwhZnMERrmdVB8Omkz/LMSO6k4PVv3jfMKR0JhNHmZYCdLmraPFB4RCVzpmeQdIgltJXFHU5pnFYcXB8zb8HftwnI63aarQ2IvlxsupmNWbcy2L/Gt5zzvUjlBqhT+eIK5KHlxuctObHC5I6sSKiuoP5ih9yLcymAuWlwLMoFpGfp0ZR3+aoU5K0niLhfVOtZi0fB8so8Unu1Bji8sx7Nttk4viLY/kyz0PM0LeirCeElhRYibkAK3CJO49SJsTs8LTBMTRRazgGjsKdsILTyr1uKvg0qHebbiwdktnhWKZ5kLG7/KcDvtcFZ9HlcxUIGSMFt16SiP9R53PMdOan58fIeBDv3hetljZQTtx1NEKvFVi80r2mVIMgSBZ66E57IOfF27aIEbPFhqfiN3fHyxy36nRGmHXRomqy32Jzk2W+BqeL7qcVEJVq3Dn84xJznPj7exDtzKcFV00NJze5jRXrT0k88Xv/WFJxqyHt9Qe4s7ntM8LpkttjAeMJ6jqy1iBUPpsQvD6XRM3mq2XIVvPIdZH+M9u6nGX2TYScVHxyGRHc4zbxIE0H4yQ20Fu2OXBj9Z4Fyoy9o6Sjdj19/kpJQUJoyVcaI4zDzjRLBsPG8NBZUNim1PsgQlNa50rNZUpMLX+OMce1UxueoRKyjWNJFhJNkp99hWXY7y0FdupildVWNzqI2mqwPdzJ0uaJ+VnF7usGgVdmk4nu/SOEFPe2xmeXG+y6qN2JUFvnK0TtK4oIrkzjOaFy2rJsjqFtYyrSVbiaByhtbFJFJwVXl6GuZNgssDt9oBT7MmjI3TEuuGPFkpfGk4nm8j8Aw6Ne2Z4WK6Q/d0gs4yhIanywFK+DAODq+w5xWXky0AEgXNccOyiamsRgjP4DgDUuLY4CqPMJ6ijrjXh+sK3PEMc1xydjxi3mpcYXl0uY8S4SDGXDecT3eZ1zF77vPzvUUr2Fpv6t3xDHtV8cnlbSLh8Y3jKuthvKd5b4Iaa9zK4i9r2gXE2r+sy5N6hT8PNiLSCU9yjS9DH8zamH2VYyYt59fbdM6nyMnyJQ3vsgx0Oes9/nKJebFieZYQK17GQFysesSxoXtZo1WEFJ7m3IbYiSbG+rCQ98czmsOCd09fo7ThkOvwPMzf+2nYHJych3qeNwlbtsJXjtJoYilIVLC3blbzw2e3kCIc/FxUQW61qxzzPOXGdkbrwobOlY68ibAOpu45/qKLOSsRIuGkVLjc8NHlAaly7JHjFuGdjq+36Z9eIa+WiBiuVl2WLSgh8ecLzLMV56cjMlfhFgalJOdFUBTbv57ifUw3bXhxNUICuQHnPR8sM46PQyzXZ2id5MNFb23Pg6LQPO9wXnQYJwLjoTCKq1rjsFzbnMPTbZT0WCcYRR5vPCfTYdhcfDAnuhXjC0v93ox2FeL9+kmNdXAlL3GnHcxpiVZ9rprQ52zh+XTRp/WCgRa0heS4TLiZh42J9YInGVhhEUiu5n1O8y6XFeAN8xYkiry+wseOQhuM/dzm/3zD4/8F4wO89//en+U+IcT/Anxj/eMxcPcLl+8Apz/p86+sZ2CDDTbYYIMNNthggw1+lvCen+QZ+BeGEOLmF378D4HP9Le/Dvx9IUQihHgd+Arwzk/6rld2M3BLfQ1vPG/enKKE52v8MhACPKXwXNcCPPzK62d0tKGuNd7A67eneAN25RlqG040sHgs10WH6yKcqNbrExiTQZKa4M73Atd4VkWK9YJ4X2Jr6PdC8o99tkAKkjuK+zdmCAHDSHBdGvYZsxULdlPBzbTDnZ4kkYHP8Ws3r/i1m1e8yC3R2nepbvZIkhBE5mrHaFRSW48OMZ5UVrGqY1JtsSV8ZW/CvJWMWQf1jiJWdUxuBTi4e3vGtIkwRuKd5/7uHG9DjgK9E+Eqzy/euQon4kWFdx41iugnDY8ycBXs7q5wXlDVEa4Kwbx5mRBtS2QEt/cXtC4oZSAFai+h169prMIVjmG3orbhNNxksD3O2R7n9LShXZ8E3d+bcVLCVhQjpEAdpPzq7ctQD7kjVpZJDXKwpnPI8H+ZhIRdu+Oc2sFXekOIFGoUYaxk2mjwcHNvgfMC5wXGSlzpGAwrbAl6R+MqeGO8YFZ73khH4T12UnZGeQiSEzDqVetkTYL6wlM0MZXReBvac3+YU1rBYtYBKYjf6HBvZ0FmJJmReAPjTsl5GahhNnO8dm+KwGOMxFWeX7pzxbMV5NaEtthJeO3GbN0nPVvdCiVA70WISCJiid5R6EFo77cOJjRO0PrgtVEHKVUdUVhBYQW+9vzivSsi6ajqCN967m4vALC5p6M8hfG82e9yaTNWRlJaeFGWtM7jW8/tXoFbe2JMDnkekxcxegTeePa2VkgBPa3wlcFXBrUb8/r2HOsFN7qCynr2Oxot4VA+eTm+txONbz29uOHZyr8M0JZ9zZtbC1ovsJljqxtOlkQa6BUiFuixJNn1+AZ8E2gA80awagO9SfY1O50qjGnn+ZU7IbFgUwfv1O2doB2uxwpbwy/vBg32eePCO4xjbu5ktGun7I1eyC2ilMNkUDQRWZWQVQnxVniG2/sLage/urUOJL0dcfv+nER6XOnY7RVcVoHeZXO4dzAjVRbvBMhgIx6vvTHeeeQo5hdvXIf2yiy/sDdBikBd+AwilsheoKzEUtDRksJO2FcDOirkTbhsS3ZTwa1uoHrspoJIhlPnrog4KiqyVuAKuLW75GnmP3+GnQQpQqLDRIWiJHylO2Ir1lgXaIuXVc2iDUHf24OcSMB2EoQS9EHEnZuzkHyt9dzfmXFaOBIV6uHOQchvYozE1Z7dUc51BYUIrkC9IxmnNeO0pqsUkQyKRo/lEx4tWqwPwcLXFdRWYnO4v71Yex8U6EBHqo0OSSYbz1duTFDyMzUguLW/QEiQnVAPv3xwzdNsnQDOONR2xLBbMexWtA5kCvvdEu8hjiyuCFS1vEwQGmwJw26F83C3H+gXej9mvFXgfPAWv7U3ZdZA46A8k9zcWTKKG4yRYOGNOxMuK7gsWy7XSSnVXsq/cnC9TtAYvGLWgxoH9RiRStRIoxJoF57dbkllBQMZPNNqS1NWEVeVxxWWt+5fv/S0Atw6CHr3qrfOoWLga/sTTvK1UoLzqHFM3QTKipCCG72CjjZo7TCZp7GKvIlRvTCn3N9esGxhN9WgJdGtmF+7dRECn8swH6zMOh9D6bi5t+Tm3pLaSoyVIOGt3SkXpaO3luhTOymvDTNqKzjM+nyaaUrjgzfAKi5nA7LWc1ULXPX52Pwl/jbECrUTU9XRy7/5N18/e+kB9aXDl467+/OQyLQn8A28fnPKSQGJCGqCajtiPCroihjXeHRkaX2gd7YLT1VFFFXMV16/5iA1XJaeRCpe6/TIm4jCaFLl8ATPwHkVynuLxVoZTHJdR6za0EcWreJhJpj5FygU1guGSc2yjbmqwUwct8ZLCgNqJEOAeVehRhIhwNUwGpdkRvCL8j5CS9Q4om41JwWcFICDv3P78iV9rKk0Xx0UeC/odWryJuJf33Yc8wDna5R0jOKGYQTOr8eiH+Bcwyi6w7WYYmzx/13a/ZzC4337peXPif9eCPGBEOJ94N8B/msA7/1HwP8OfAx8E/gvvF9P9n8KXtnNQMYEJHR3WnoadpOY5llB8bBhNC6Di3Dl6ew5Pl32WFYJ9UwSdS2mAlMIpq3ib+3F9PUN+vpGmEwFHGV9LqqIYSxwtaC70zJtIq4XPWwOBzeWnK16NNcOVwt6Ww3DyNPXGntZUz51dMctlQ0kroOuZuVr5mvVDSVCMqjCBqM62ikZ7ZS81lf0I2iPC5qHGZ1hy6xV+Ab6+22QNgSyNmY7qTktO7xY9XANDPcqUuWJpcKcFWQfGO7emK8TBnmSsWPZaqo6wiygv1XTriTtSpJ9aLE1JAPDOBbc6wVua3PUsLOXs5MIvA2yooWVXKx6uBru35sxKVPKF2s+/154RimgebyielSRDluOiw5m6dl7LaerPVJAtdCkQ0M6NDzPO8yqFJNDf79hFMFRswzt+WFJZ9BiPDRTwa3X5uylYK4sdm7wrac5tdgchIbOqEUJKIwLbfGo4eDuksoJ7MrT2zM8XnV5vOqyqBKqC0k6NLhaUDyyuBrGewX3+oJxImmfrTAnBf39hn4kqK88nV5D6yQfTbeQCu7dnXGy6lGehc3h1kHBMPJc5j3MaUn5Uclg93N3qK1h/96KrbWgk6tBRp55EzMrO9gauuMgG/kLww71o5LqUUUyMIFOUcPe3RWRDPKS7WnINmozS33t8Q76uw0D7dmJE9qjgurTku1xTuUElROYzNPZtZwWQaWinXm6g4a2kDQLyaPlZxQbyGTYJJwUYL1jKw6Lids35mRtxOFshJCwezMPsTbTMNH398O4ALAXFfaionlWMxqXtA6UEHS1YNk45rVl2j59WUdKgCvCd97qSnaSiOawonzSsrO7CnEmGezcCtJ8zanFZg6XO6oXHpOFzaFrYX9nFTagHsxlzepjSy9t2Io8roDeTqB1LIuUdgHdUcis3V5YhICdGznbiSdVguZZRflpTdoPdqe+8BzcWHJRJczzcJBw7/UZl2WHy7JDMw/P0N1pSVVw85vTkua4JRrBVa1opoLt/YJhFBaftoakZzkuOsyLFN96tvZKbvUidlJBc1hSPqjoDhtKq7A5jG8HOcf2wtCctDQnLb5xtJeBZ964kPBHioiPechRHuIDbiVdrqsgQVtbWLbwIodZEyQG73VTBlHIztzbaXhzIPjF3ii8w+OS3dsrLgpDZULGbOdDeV7meOBuX5NIRb3e1Iz2K5QMWVPNcUF12BIPHZEIbbZ9N6gmZa2gmimi1HGYd7guutgc+jt1UIbyiva8oT517O8v2d9fMm0bLquWw7zklr1L4xyN8+QmSA1bH+xtqGvPfkdhXuSsHnru3JxxsxMS7nW2GiZVEmxlLtDJeixcB7ngrYOSNwaCcRykk5ujhq2Dkq2DMlDHijBHTOuE6apDk0n2tlcsqgSThUX0cKcOdvCz/nDUkPYNDjAL2LpRMYgCXUunjs6gZVonLMoUV3nioeN+zzOMNMNIUz8qqR+V9EYNmZG0C89b96/pa1h94rALGxRlnljaVTgw2N1fMYjCd7RHBdmHlvF2wTgW2MwTb3mmTUTd6HAoNghrjXbqsWXY1GwdFLw+EPQjQftsRf20ZvduHuhNmWd/f8msTpksetgabt9eMKsSyjOJa2H7Rk5HhUMBc5STfWAYjEOcULsMdqyjwpxiFpCODOnI8LxIuC46uNzTH9UcdEKmYnNcUj8u2B7nLEyICwRIVLB7WRux1StZtTbILlvo7gau+71Oj/Ywo/i4YWurpHHBxnR3DaWVFE1Efe2prz3pMFAy22uPN+Ge+z1Cn3i2onzUkPZb9tMkxNMNQ8zB0XKAN8GmrJoYoT0viggtYRQHidTCaC6qhNMy4aSouKgShpFnGHm+0hsybwOV9bzWPFtVWA/ntWYnAe/D+15VKQ+mY/7oqhvozoVg61YV+PsnDnvd4JaG6kUY296F9t1LPD2taA5z8k8s41GBEsEeN5mk16vJjGBlFIusQywthdFMspBFfC9ped3/DQbpPc7yHo+zHrc7Dik7TCrPDb+D84alOSUTU24N/+Zf5LLwZ4hAE/qy8uf6Vu//Y+/9v+q9/xve+//Ae3/2hWv/nff+Te/9L3jvf/enfdcrGzOwwQYbbLDBBhtssMEGP1t4fsrB/M8cr+xmoMeY8ixU/icLTy8SnHw8QArPYFgRSU85VbS1Yj9puSw7bE9LksSgtMO0kmUrWLYwq58BUJhfAYIagxbwPLMhCDQX1FYE9ZzrGL+Opl+cpTgn0NrxOBNkpqVdeLyXtIVg0cCydTzI5+zIHs+zllu9iLezUwblgH/3YMDqTOPXrlglPB5YPgvKJv2tmspK6pmkrSTWQ36hEXgqq5g3mhtpQ7mI8E7w4VywFWs+/d42g7RmuFVyVUvapaDMIiLpyaqE4Swkh4qSUH/FKqZrG5oqKDOdFUHXuq6DIoH1kF+Fv6HFOvFPprBGMm1iTk5G3GiXAFxXjqNCU5yvg5WNZNJoZscpSWo4L2EnEdSVpm0CpWE3abmqEuan4Z7GCfZVn/wZtsq2AAAgAElEQVR0TpHH9IcV81bRFIq2UVQWqplEVw5bS6o8BEjqyCJVCGL+6kjz8AdjOlHL/q1VCHy8Dn9zHIX3/qOrLe7uLWjnIV+F1g6lQ2I2gEXjKE5kSD7kBM8yw/IqJYpCIGNXOcq5RmmHlp75pMvQlhSrmPOS8E5PYpR2wRW7ppUUk6DMUVuBwNOuJPkiJreKxkrmpylpJyhUXZWGdiUps4jOoGVpJG2h8E6EgPJpoF90dgyri5imUaSdFh07Hiwcd/uKd9++yVsHE+LUMG/Cuy3PEqLYYjyclh2+milm0y5bWyV1pclbx9RUnMszbribnJYSJSAVmqMcyqmmrjSTJqa2gmYpMY2ksorrkz69XoNzgvemoKXg8qN1kLx2COF5mhm6WvJ+ccVb8Q7P7DVFc/1yfM9qy/RF6A+xDEHIq8uQlC2OQ+KzYhaCoWvnWVykL3NpWCPxThB3wqlM2yguKthLYfIwpTWKXq8mN+KljZg2Ma2T7C1X5HnCYFjRThU6cgjpmdaCWAqKS01VatKOoTRQLcNYjaVjXseUi4i0b1iZ0LcXlx2SNORoeG9q6WnJ6kjjnEBpx6IVtJVkMetwlIfT9f/ECGbXXbQIAZbZ82AjQrC1p7jUFHlMkhguahUCNlNDqjyTZx2G28ELZVbQVoo4sbQuUBjKdsq++iqpCiflxnmerEoGKqKwhjNxzdeiWwxjSYRmKxGcl1DNQp9Lg1gVi8MYYyRJakiV5MEyB+BG0qFxjv2og5aCxkLtLKXV5BdhOnow9+x3BItDTVOH57tqFNUsXP/spBggX8QMtKU0GlOFcXJVCVrRUk9kUAdbKy/V3nDqLzh3D/hV+W/T0YrrKiSDdB6mjX5ptx4u4fU+vPhRnzRp6fYbrIfViaapNZWTHK/6dCcNUjq6/QbTKvTKYo0MgcLOsTrTlEX8uZ69gvwqtFftREgGuYjR2jGpEy6P+gyGFc5KjlaBFjZ7FFEUMdZJTkpFMQs/58bT11At9UuaXG4iikuFadRanSycBBfX4bnjxPA8V2QXCUo7chNOfU0Gbgp1rtCxo54FlaRPF8FDcv0ojM/esOFGx7E4TtBrO/lwtkX/oiaKg7pPtkyJdLiWpCbQmSzMHicYI4kiy4vcMz9JA1VKWuZVwsEqqGTNm5jryz79Xk2cGp6vLMZ5FoehDqPEcl4pXCsp55rTIrxjOddI5V/OlYsmprhUFKuYQeSZNbA6DmPLO8FxIRhHEYMoeLouK4ikwxjJlckZVkPalcS2grMCdlLB6Qd9pPKMdws6yr+0r60TLOuY0+chgHnQq+gOGpbL0LZxaqgdXNY1i8NghwfjmlQFm2GNxAGJci/bM2si5hddtiLHOJHM6qA4t2wj9pIG6wX7aUpm4P84uwLgF9IdzgqPEiHR3lYckRsYrMUojK9pheGy7vFWv6S0McvGsZwkxIkNSl61pL70YX5uQ/6Edj2PnVewl0qOPxpSGc3tG3OGYXrl/HSIA1ovOK80N4suq1YTScejZQhwbr1AI7He8NGyE2hqArxvOSkrXohjnCtoTM5SnpM3F7wy+Cu+GRD+M52uVwhCiAz49Gf9HBv8S8EucP1T79rg5xGbtn11sWnbVxebtn118fPStq957/d+1g/xp0EI8U1CXX4Zrr33v/6X+Txfhld1M/Cu9/7XftbPscFfPDZt++pi07avLjZt++pi07avLjZt+9cHr2wA8QYbbLDBBhtssMEGG2zwk7HZDGywwQYbbLDBBhtssMFfU7yqm4F/9NNv2eDnFJu2fXWxadtXF5u2fXWxadtXF5u2/WuCVzJmYIMNNthggw022GCDDTb46XhVPQMbbLDBBhtssMEGG2ywwU/BZjOwwQYbbLDBBhtssMEGf03xc7cZEEL8uhDiUyHEYyHEf/Ml1xMhxD9ZX/++EOL+F679w/XvPxVC/L2/zOfe4Kfjz9C2/6kQ4koI8eN1+c++cO0fCCEercs/+Mt98g1+EoQQ/1gIcSmE+PCn3Pc3hRBWCPEffeF3m3b9KwwhxF0hxB8IIR4IIT4SQvxXX3LPbwgh3l+P2XeFEP/mF65t2vevKIQQqRDiHSH+X/bePNqS5Czs/H0Rud713bfXq+1VV1UvavWirQWSQEJIiEUjIcOAbMx+DsgMBobhGGOf8WA4tuGAWc5hfBgMHoNZhCwhLGNmkCwQWEISUkuie7pbUrd6repa3/7ukjcz45s/Mt+tV9WvuotudXd1V/zeyfNuZkZkRmYsGV/E930hf1vn7b/cI8yPi8i9df5+WEQO7zrn8/YqRkSsiHxWRP5kj3NfLSKfEZFid3tcn/P5+iLkBWUzICIW+CLwZuAE8Cng76vqvbvC/BBwq6q+S0TeCbxDVb9dRF4C/AFwB7AE/Hfger3a14i+RrjCvP0e4JWq+sOXxJ0GPg28kmoB1DuBV6jq2nOTes+TISJfDWwDv6OqL71MGAt8CBgB/0FV3+vz9epHRPYB+1T1MyLSpsqjb76k3raAvqqqiNwKvEdVb/T5e3UjIgI0VXVbRELgo8CPquondoX5GuCTqjoQkX8EvKH+3vq8vcoRkR+nyp+Oqr71knPLQAf4CeADqvre+rjP1xcpL7SZgTuAB1T1QVUdA+8G3n5JmLcDv13/fi/wtXWj9nbg3aqaqepDwAP19TxXB1eSt5fjLcCHVHW1bpQ+BDzvK/p5KlT1r4DVpwj2j4H3AWd3HfP5epWjqqdU9TP17y3gPmD/JWG29cKoU5OqEwE+f69qtGK73g3rTS8J8xeqOqh3PwEcqH/7vL2KEZEDwDcBv7nXeVV9WFXvAtwlp3y+vkh5oQkD+4HHdu2fAPaLyM+IyNsuDaOqBbABzFwu7rOeYs+VciV5C/At9ZT0e0Xk4JPFfXaT63kmiMi7RORd9e/9wDuAX78kmM/XFxD1aOLLgE/uzt/63DtE5PPAfwO+rz7s8/cqp1Yl+RyVkP4hVf3kHm3yDt8P/D/1b5+3Vze/AvwTdnX2nyRfd+Pz9UVK8Hwn4O+I7HFMVfVfPFWYJznuuTq4krz9r8AfqGpWdzR+G3jj5eI+C2n0fJlQ1d0d/18BflJVy2oSb4LP1xcItSrQ+4AfU9VNLhHsVPX9wPtrlbGfBd6Ez9+rnlqN9nYRmaLKv5de0iYDICL/kEp15PU7h/a63LOXUs+VIiJvBc6q6p0i8oad43vl617R9zjm8/VFwAttZuAEcHDX/gHg8cuFEZEA6FKpKFxJXM/zx1Pmj6quqGpW7/574BVXGtdzVfNK4N0i8jDwrcC/E5FvxufrC4Jan/x9wO+p6h89WdhaZeyoiMzi8/cFg6quAx9hD5UQEXkT8M+Bt+1qn33eXr28Fnhb3d6+G3ijiPzuFcb1+foi5YUmDHwKOC4iR0QkAt4JfOCSMB8AdizcvxX481pf9QPAO6XyNnQEOA78zXOUbs9T85R5Wxsr7vA2Kv1kgD8Dvk5EeiLSA76uPuZ5AaCqR1R1WVWXqex8fkhV/xifr1c9tT3WbwH3qeovXSbMsTocIvJyIAJW8Pl7VSMic/WMACKSUs3mfP6SMC8D/i8qQWC3vY/P26sUVf0pVT1Qt7fvpOoj/cMrjO7z9UXKC0pNSFULEflhqsJnqbyO3CMiPwN8WlU/QPVh+k8i8gDVjMA767j3iMh7gHuBAvhfvCehq4crzNsfqXUaC6q8/Z467qqI/CyVQAHwM6r6VAarnucIEfkD4A3ArIicAP4PKmPES9WFLsLn6wuC1wLfCdxd65YD/DPgEEzy91uA7xKRHBgC314P0Pj8vbrZB/x27enLUHmB+pNL2uRfAFrAf67lvUdV9W2+7r7w2J2vIvIq4P1AD/ifRORfqurNPl9fvLygXIt6PB6Px+PxeDyeLx8vNDUhj8fj8Xg8Ho/H82XCCwMej8fj8Xg8Hs81ihcGPB6Px+PxeDyeaxQvDHg8Ho/H4/F4PNcoXhjweDwej8fj8XiuUV5QrkU9Ho/nWkJEZoAP17uLQAmcq/cHqvqa5yVhHo/H43nR4F2LejwezwsAEflpYFtVf/H5TovH4/F4Xjx4NSGPx+N5ASIi2/X/N4jIX4rIe0TkiyLycyLyHSLyNyJyt4gcrcPNicj7RORT9fba5/cJPB6Px3M14IUBj8fjeeFzG/CjwC1UKwJfr6p3AL8J/OM6zK8Cv6yqr6JaFfg3n4+Eejwej+fqwtsMeDwezwufT6nqKQAR+RLwwfr43cDX1L/fBLxERHbidESkrapbz2lKPR6Px3NV4YUBj8fjeeGT7frtdu07LrTzBvhKVR0+lwnzeDwez9WNVxPyeDyea4MPAj+8syMitz+PafF4PB7PVYIXBjwej+fa4EeAV4rIXSJyL/Cu5ztBHo/H43n+8a5FPR6Px+PxeDyeaxQ/M+DxeDwej8fj8VyjeGHA4/F4PB6Px+O5RvHCgMfj8Xg8Ho/Hc43ihQGPx+PxeDwej+caxQsDHo/H4/F4PB7PNYoXBjwej8fj8Xg8nmsULwx4PB6Px+PxeDzXKF4Y8Hg8Ho/H4/F4rlG8MODxeDwej8fj8VyjeGHA4/F4PB6Px+O5RvHCgMfj8Xg8Ho/Hc43ihQGPx+PxeDwej+caxQsDHo/H8xwgIm8QkRPPdzpeyIjIsoioiATPd1o8Ho/nxYIXBjwezzWBiHxERNZEJL7C8M9px7O+17FneI2fFpHf/XKl6dlGRL5HRD76fKfD4/F4rmW8MODxeF70iMgy8FWAAm97XhPzPCIVvt33eDwezwT/UfB4PNcC3wV8AviPwHfvPiEiqYj8WxF5REQ2ROSjIpICf1UHWReRbRH5yktH3i+dPRCR7xWR+0RkS0QeFJEffDqJre/zHhH5nfpa94jIK3ed/0kROVmf+4KIfK2IfD3wz4Bvr9P7t3XYj4jIvxKRjwED4DoReVhE3nTJ/X73kmf6XhF5rJ5NeZeIvEpE7hKRdRH5tUvS+331c6+JyJ+JyOFd57SOf399/v+shZKbgF8HvrJO73od/ptE5LMislnf/6efzjv0eDwez5XhhQGPx3Mt8F3A79XbW0RkYde5XwReAbwGmAb+CeCAr67PT6lqS1U/fgX3OQu8FegA3wv8soi8/Gmm+W3Au4Ep4APArwGIyA3ADwOvUtU28BbgYVX9f4F/Dfxhnd7bdl3rO4EfANrAI1d4/1cDx4FvB34F+OfAm4CbgW8TkdfX6flmKiHk7wFzwP8A/uCSa70VeBVwG/BtwFtU9T7gXcDH6/RO1WH7VPk1BXwT8I/qe3g8Ho/nWcALAx6P50WNiLwOOAy8R1XvBL4E/IP6nAG+D/hRVT2pqqWq/rWqZk/nXqr631T1S1rxl8AHqdSTng4fVdU/VdUS+E9UHWmAEoiBl4hIqKoPq+qXnuJa/1FV71HVQlXzK7z/z6rqSFU/SNVB/wNVPauqJ6k6/C+rw/0g8G9U9T5VLagEktt3zw4AP6eq66r6KPAXwO2Xu6mqfkRV71ZVp6p3UQkWr7/CNHs8Ho/n74gXBjwez4ud7wY+qKrn6/3f54Kq0CyQUAkIzxgR+QYR+YSIrNZqL99Y3+PpcHrX7wGQiEigqg8APwb8NHBWRN4tIktPca3Hnsb9z+z6Pdxjv1X/Pgz8aq0+tA6sAgLs3xX+0mdpcRlE5NUi8hcick5ENqhmD57uO/R4PB7PU+CFAY/H86Kl1v3/NuD1InJaRE4D/ytwm4jcBpwHRsDRPaLrHsf6QGPX/uKue8XA+6jUjhZqtZc/peoYf1lR1d9X1Z0ZDwV+/knSvNfxyz7H0+Ax4AdVdWrXlqrqX19B3L3S+/tUalEHVbVLZVfwZX+HHo/H46nwwoDH43kx881UajUvoVJNuR24iUrN5btU1QH/AfglEVkSEVsbCsfAOSrbget2Xe9zwFeLyCER6QI/tetcRKW+cw4oROQbgK/7cj+QiNwgIm+s0ziiGqUv69NngOUr8Bj0OeCdIhLWhsnf+gyS9OvAT4nIzXX6uiLyP19h3DPAARGJdh1rA6uqOhKRO6hVujwej8fz7OCFAY/H82Lmu4H/W1UfVdXTOxuVMe531F6AfgK4G/gUlYrLzwNGVQfAvwI+VqvAfIWqfgj4Q+Au4E7gT3ZupKpbwI8A7wHWqDqxH3gWnikGfo5qVuM0ME9lwAvwn+v/KyLymSe5xv9ONRuyBvxLqtH4p4Wqvp/qnb1bRDaB/w/4hiuM/ufAPcBpEdlR4/oh4GdEZAv4F1Tv0+PxeDzPEqJ6uVllj8fj8Xg8Ho/H82LmWZ8ZqKfdPysif1LvHxGRT9Y+p/9wZ3pYRA6LyIdrP9YfEZEDu65xSEQ+WPuxvleqBYQ8Ho/H4/F4PB7PM+C5UBP6UeC+Xfs/D/yyqh6nmqL+/vr4LwK/o6q3Aj8D/JtdcX4H+AVVvQm4g8qXt8fj8Xg8Ho/H43kGPKvCQD26/03Ab9b7ArwReG8d5LepDPygMvD7cP37L4C313FeAgS1ri6qul3r8no8Ho/H4/F4PJ5nwLM9M/ArXFjNE2AGWK8XpgE4wQVf1H8LfEv9+x1AW0RmgOuBdRH5o1rd6BdExD7L6fZ4PB6Px+PxeF70BM/WhUXkrcBZVb1TRN6wc3iPoDsWzD8B/JqIfA/wV8BJoKjT+FVUq10+SuXJ43uA37rkfj8A/EC9+4oLxyNUx5dNZ2x7ZOXariNBfdsr59JrBKZB4S5MXhiT4NzosvFFQi5eFFS4vLtwAIMx0UXXDEyTwvUn+6Ft47SkrNMR2CZF2d/j2hYQQtugcCOMWEqXIyJUMptwQZbbSV1AaFvkboDquH6+gtROMSxXqnNln8CkF6XJmpTSDbkggzpAsCZBUayE5OU2xsQ4lxHZDuNyY4/3U6VCsCCCaolg2JERnY6JbIfcDWiaaRwOxWGwGMzk7iNGlDpGUWJpooDFEhtD32UIhpCAQISiNrRXFEEmb3FIn4AYxVXPQEAiAaUqGTmKIyIiFEOhOolvRRhrQc4YR0lCk4IcS4CpnoYxeZ0GSyBV1Rmro6Ss3hsWRckY4LQgkBiHwxJiMaQmYMsNiYiJxKDAanEKsAiCUtT573aViapsNaTDdnlukv/GJNXza7lnXuwuU5WDHlOXpWGd76O6PIzZqV9VuJ1yVpcs26jugeJczgWPmU+FARzWNCjdAGtSnJYIgtMxsZ0i1yEd6bHNJhEplqq8BGIoVRmyTeEyItNEMASECEIgwlAzdpqvmBArQlbXj6okSl2mMpQSQ4DUJU0QQixjikl5EKDE1SVJCEXI1ZGTUzAmJKakqFMRYOtr5fX7MPUdxpR1uTOTMBljSvL63nZS7gMMQ0ZERPURYUPXLpOnO3kZYiXE4ehID4D18hyRbVK4EVN2mm0d1G3Bxdeo2oUMkQAjAYKQSIvt8jyhbeK0oCVdMnLGbhul3FUWwEgMKNYkOM0xEtCgSV8367RV5b9NmwEjsnKdi9u23eXSAAYR6Jo51stzhDahcGM6ZhqlqtsAAQaHMmRA4TJC0wAUwRLUZSYSy0DHCBAQ1vXOoPVVdspDlRcFBoOjIKKBIERiGOuFvKzag5KSAlv/lTgKcgrNiKVBQQE4Qqq6GGIZ0EdRkvq6VUvnJvlrELbZRtURSIyp028whBiGjAkJiIxBlTpNVTwrQrGrTBossqsFDet6MNQxBkEwxGLJ1aF1uQ9EKFUZMZjUler6tirXdd0yGCJCBBhT1Pep6pWjaksLHRJIgsXi6m9SSFjXz7xOgRCJnTzH7vzMyDBYSsZ1CgIsASMG5OUmVVt4cXtjJMLpmL2/m2AkIDAxIQkj3aq+YW5Ey/QY6halG9ft7IV4gUkoXB+RCCsBIgExCUPdJpAIRUlJGdAnLwfEtl2X7Qv1wumYwFbLhFTekSGWFjlDBDupmxtuHaflE/pAO99ia1JM3Q7HpAzcGqFp0pQEBbbcJoUbIhJcth9VvaMScHU/Y7sOXxDaTv1un3XOq+rcc3Gjp8Nb3nKHrqxs7Hnuzju/+Geq+vV7nRORg1Rq8otUH+rfUNVfFZFpqr7wMvAw8G2qurbXNa6UZ00YAF4LvE1EvpFqhc8O1UzBVL2KZgEcAB4HUNXHgb8HICIt4FtUdUNETgCfVdUH63N/DHwFlwgDqvobwG/UYXTn0eJokVH2+GUTeaj7Ju5fff9kPwimKIr1y4a/kmtMtV7K+c0LXv1a6VE2+1+4bPwwmGOcXzCD2KlIl8OYlGZygK3B/ZNjvdYtnNv89GR/of1qhuU6K1ufA2C6dTtnNz75hGtb20HEsNh+BecHXyAO2mxnpzASURRrIAbnsovuHwTTHGi/hlODzzHMTtBMjjAcn+P69tu5e/33mWu/itObn6LXuvmiNHWbN7K6dTfGpAA4N0QQ2ukxSi3oRvs5ufFXNJMjbA8eYH/n9Ty09qdPeD877yiwHYyJyIs1rGkShR0ABqMTLHVex6n+3/LK9J1sS59MRrRcm5akNExVNu7h86wXj1GUQ46Gr8GJo+u6XNdo8YnRA8Sk7NNZpqKQ9XHV0RlpQSIBoTHkznEXn2JGDpOTUUpB2/W4PppjOy95kBPkknGwPMS+JOV8lpFpSSyWdhDyaLHGaXmIkdvkRl7NWXOarpumSULThjyoj5Nqg31mil4UAnBiOGBNNhAMPTrkWvJF+QzDYoWZ6BiZbtNlkZa2ua05y4eHd3OovI5DaZOxc/z+2X+NtU2MxOTFKtY2cW44+aAYE9NKl7kt+Do+uvFriElwbkgrrdbkGo3XnpgXyKQjVZXnWYyJSIIu6/376DZvZH3780y1Xsr64MFJ/QqDWcCQF6t1nobMtm5nVKzjcPRHJyjLPlfCjgA51XwJK1ufo9u8kcF4BWsiBqNHWe6+hVPZ3XxN/A4+Vv4FB+WldLWDQZgOY7aKnM/xcVYHX+Jg69VEmjLn5okkZDqMubt4cNKRWmY/U2HIA+MVRA0xER0T41C+IPeT6TZNeiQ0cThiTZiXLic5R8aQw3qAyFhWywExISLCXBRzNhtx0pxgzT3GnDnGNis06bHoFugElRv+M8U2AA2J6dqIU8UWueR0tEnbVmEe0JNs1Av+ptKloW0arknPNLiXe9nvjjBtG4Ri+ODoj/bM0x2icIF2ssS47PM18TsA+K+bv85S+9WcH93PN7b/Ph/LP8vj/c+QjU9fFLeVHmV78CBhOEMa9ghsyk3yWj629RvMtV/FqFzjq8Jv5Et6godGHyMvthnn5yfx0+Qgqo6Z9Dj94iyJ7fFy+Qo+Uf73Km2mhdOc1wVv4G69ny+u/fElwkSIqwUUY2JM3fF5Y+f7+cDGrzPbupn14SN8VeMfUKoj0xKDMBXE5Or4rH6G1dGX2J++nJKcRFv03DQAB+M2d+WPIBgWdZ5tHdKTJmMtySmYsimqcD8Psc0KsbTou/Ms621EBCxFLU6Mt6r3JDGdMOLR8TobZpWOTtGjxboOOG9PsZo/xLJ9BWtyhoKMg+4GAOZtizv1TpzmXK8vIxbLUAsGMqSlDVomIjKGvy4/Ru4GzNrraGsl0KUaMxc0+bx7lEW3wKFGg9wpD482sVhSCWgHIat5xuPmcVbdIySmQygNEq0Wjz6gC3TCiHuKR4g1IdKYY0mPk6MBJeWk7mzmY+6Rv60GKSREMDS0w36dpx2G3F08SKpNDpk5rAgnyjUSTUgloGlDxs7xICc4Xd7HvL2ejk7Rl6pdOKiLzMQRd41PEGpEqgnLSYeHR5sTAWU6SOiXBQ+bh0m0yRqPE0mDrptlmik+L5/jsbUPY22H8pKOaxIfYDB6dI/vZrN6j9EC08lRDrobuM/9Ja1gkbODe3hV8u3cpX/JxuDhSftWxevQa17Puc1Pk0RLNON5Uttj2b2Ee93/oBceptScW7iFT+vHObN1Jwe7X8sDq/9lco1Gcpj+6GGmW7cDkJeVsHcsfB0nuZdYWpwf3c/Xt9/Jn/bfz6jYeEIfqJ0eY71/H+30GI1wDishR90t/E32Rxxs3MGrghvIVfnz7IOsbN9NHM4xzE7s2UYk8QGyfB3ntpltvYzTGx8nDGYZ5+dZ7Hwlj619eM94X16KR56DmzxtVs6v88mP/7s9zwXxm59sdfUC+N9U9TMi0gbuFJEPUQ2If1hVf05E/inwT4GffCZpfNbUhFT1p1T1gKouA+8E/lxVv4PKHmBngZvvBv4LgIjM7loo56eoFgKCyvd3T0R2pL43AvdeaTrCutLKZRawzHS7HqGsONL5miu99EXXuOiedWf30n0Rw15rAe1uLADQJx8NNSYmDacvOhaY+KJrH+BGDgUvm+yPi6qRazcuLLQaBtOk0SzWJDSkhzEBSTBFFHQIbEIQdAmD3p5pUNzkfnPxDcThFJucIwh6RJISBl2mg+WL4kSm+ohEYe9CWkUIbZOiHDIs11F1jIstwnCGFjNE4fye7wwtKYo1rIlopcsYEzGTHKcXL4OWbBVn6CQH6JiYvmywxVnWzXm2qD4iqlDoiKIcVu+CkI5r0zIRTqvnG9FnoDmlwpaO2NIRm7LNo/I4G2WGEWFGDmMwjNgm0SYBlnGppIEl1mSS3Kx0nGODc+Y859hgrRhzQzJDi1lS0yOnoKVdVBwZOaEYUq1GfkaupBEIjUDYlD4rcoIts0Zed14Mhna4hGBIpEOiDawGnB7mhBpj6s76jhdhVw6Iw6kqL4LeRBDYoT86wbbZRkxEr3kD1nYm55yOJ8Lc5RAJaEbzzMU3AtVMGUBqe/X5Kj+tSRjnZ2mlR+i1bgIcWblJaJt0wn2oFpett0+8Z4yRkNRWz5UVW7TiRRrhLKqOjfIk28NHcSiFG1BIwZpZ55xZYavImQojOmYf7WSJRFt0606fqjIqS2LSetzRkGlJEgh96TOWjJGMJnlRaCU4b7NCwzUpKWhpg1wdGUNiUhwwn4ScN2dYkw3Oyyor4zGdICIirQQh1mj1+aMAACAASURBVJjR/QiGnALVqsyumrOsmrMECDNJNbq6Zs5yzqyQuZJcHQEBBkOLGYa6QcM1SYlITCXMrJmqvZmKLa1wAWMuPybUTQ8TmhTn8mrmQh1GAlbHDxPalH5RUpARh90LeYFMyozTnKLcotSCrNhiIWgRhTNs52eqMiBCLhmq7qJ2WCQgL7YRMYzKDQbjFc73P8+GG2IkxEhIVm7SsvOMXEnPzZLGSxelgV3tRiUIVMJSw1qScJrCZaRRD4Nwjg0esw8jIpwqtuiE1TuMgw4lOZGm9Nw022abbbNNqbDBaVJtkErAsaTHSAtWzBp9GTJyJSIQkdJlkVJzmma2TpuZzLVmMqYXRRjgjHmUdX2c0/IQQy1IiQk0xJqYhjZIaDHDAYJ6lqdUJZUuqekRiqUTRpwxj9fl4Xz1btURS6sasZaMoQwmsw9TsSWXDIdiBRIrbJpNzptznGWN1TxjJkoopZgI6IVmBPVfgWKAkpxMRkQEhEYYknHSPsJD5gHGpSMyloAYgERbdNw0sSaMtcRQtbWJpvWshiJqeNQ8wFnW6Jc5mZaMpOrwKo6hDOv5CcNIq7oxZsiGOc+0bdAIhPPmDJtmizPmcR4pz9EwAY6StWrskURbJJoS1vVEJMCVW08o/81o/kJ52oU1KdakhDalwzxdSdkanmRQrmAkYDpI2Bg8jLtkUK8sN+uZJgiDnb6JYdrutPUbWAnpRgHDYgVrqtH63XVjkJ2imSxP9jf6XwSovz19Rm6TwMQMC8dgfO4Jz1Slv8qPKOgwKqvZwYWogdOCvjvPI9kmoQiKo5kcmrQRl2uPrYmIo0WMVINWT+jTXOsoUJZ7b08WTfWUqn6m/r1F5YxnP5VN7W/XwXbb3j5tno9Fx34S+HEReYDKhmBnhP8NwBdE5IvAAtViP6hqSaVC9GERuZtqvu7fX+nNxkVVwYNdndrdBXrkNrG2Ndk/P/7i3/mBWsxctJ/W0+k799np/BjTqlRbdtJRH3+yWYC9MBKxNTp50bFhvkpQd4SAemp310hGXfmH2YXGIYlm6vs7Qo1pRguEpkGWrzAuNinKrclHendjVBTVbFRej1IWZJPf042jFJrRjOeINJ00DsCko9SIZibPHAbTWAkxJqjUK0xKYBNayT62OIsxAY3o4vcLYGyDMJxjXGySBFOUbkQkDYb1dGpkmwT1aO2IbWb0AF2dpk2TxFpmk5BFPUIUdDgSfQUFJdvSrzs70NTuRP2nGRhaEtOS6h0e0iUOp02aQcC8zhJqNFGlEDWcL4aTijXWAZ2gEjD2m2m2WaGlTbo2ohMaDukSHeYopeo0DmVY55ewYVbYkjUcSu6qbVGmCCRhtlykY2LmopSjeitNehgshWaMZFCpRim0tUeBo587RKrRUkXJ8uo9ZfnKRe81sF2mGsdZ5wwiFz4YnXAfnXAf1iQEtn1RHL1o+hxKNyK1UyTawkjIdnaKMJyhIb1K8EwO1c9Ydc5EDFZiAtuuw5/m3ODziATYoMuVUJabiIkYay3c1QJLbFqTetZJl9kqx1iJCTUiY0jP9UhMQDe2zJaLtOzcRL0nkzFDxnTCgIFs0dQmTW0y0AynEGtCQxuIGqbCiMQaFt0yTXrs02MEGBraIiOnbUMMlpZrUapjY1xyiz1KIQWzOs1MFLGYhszrLD17kAV3iFzGzLlZVswKaWBIA8OCW2LBLZGYgH6uxBLQcdPMuRmmopBeFNJwTbosEhKTSpeupOQUlKoYqYRUVXAKx/X2ST7shdOc3A2rDpuxJMbSjBcITEReDkkDw416+0UCpaKoG07yIInmSIIuoU2q5wh7JMEUgmWlGHDUHaEV77voGq30CAB5MUDrrnMjmmEpapOYDonpkLsh2+VZDMKC6VKUF9Qmd1TVdghsg3F+lrxYx6EMslOsDx4kK7ZwKFPaJtSYUh37gjZTkeG4vpR2sMC+8hANrcp8rDGxxkRGSKQSeIZakJWO6SDB4Vi2s+xLEuaTkEArdbFA4lqVAlIJMEAuORtmhe28rN/jTczIYZbdTXRtzFLcYNYt0DQzbJpNOjrFQLbYlj7b0qcVWkpytt1ZDDAVGY7oYRraYc7NkljDvkbEAXeUrt1PU6dQHA1tMJAho0Jpux4lJRvjksgK+3WeDU7T1jZzUcJ8YrnOLTMX30iXRYK67oQascYmtlZfTLTBuP7etKTK9wPlETqRrcv1AVrMEGtCoimpxmzLgFIVS0hKhBUhsYaONLASMs0UqQ3YnyYsl0dZCG6kqV3GXBAGYrGUqpWKkjbolzmDQjnOEVY4wQE9yBE7z1Iz5HB5hCY9lvQofdZoSMxAc9raI647/RfKT1V2NoaP1gcuFZgrtbPBeIV1PUmJ0m0sszl8FKcFDuXW1jvopAefUKeCul0NTYrTnGG5RmwMo2KdM9t31eeEG+3rCWyDSFJk13cUoHRjBuNzDMbnJrNfDU2ra9Z/ALc0377n93Ncz7gmpsNwvFbN+FjBuTGFZhiEXJV99maa4SxRPaga7DE4GAdtnBaEtklXFquZ4rouD4oVgmDqCXGuPRSKYu8NZkXk07u2H9jrCrVL/ZcBnwQWVPUUVAID1cKTz4hnU01ogqp+BPhI/ftBKvegl4Z5Lxe8DF167kPArc9eCj0ej8fj8Xg8ni8zqjsd/704r6qvfLLoter8+4AfU9VNkSubMf+78HzMDDynREH7iQfF1qPdhkguTB/DBYn570KqTUw98g4wrO04pDa63JHcndue/AYuGgnbPVtx6UjrpZSuPxm52PnfjpYoL5nm3FEzgQvPVezSiQxMRBJO0U6WGEk1st9ihv2d11QjdW6856hhmhwk1wFFPQq/OT5BN13mgDuKiCE1PRp2hpFs00yXaTeOV++7Lm5Gwsmos0hAaBqEJiWxPaKwR2hSmsE8Yx3iXMEwf6JdjLoxIgYjEZujx+ikB+m783SDA4gEJNJlSvaTq6PDHKtyiqEMGWjGo+N1+oVjQ1ZpmCmMVunqaZeBZvQLRykFkUaMKdjOS6bCiKkwIsByhlXWxwW5c5yV8+RSjaZMuSlU6hGRevpvTg9SOCVXx1QUEEmDM+ZxNsox62PHKTnPmCHnzSlisSzpHIlEbOV5rXYU0zAB/cLRLxzbbkxTp1g1Zzmp5zHAilmhkJxNd4oOc7RdpW5UqGMg22xLn5Er2cyLXbMvVdkIbPuikZtOWq31l+uAwDZoBws04/mJakZoG7STJXaTxgcmOrTGpMy1bmZOjrCij5DE+0jCLsut19HQNu1kiW5czQxEQRNrm8xGx2naGVQds+Exlhuv4WjzDTSTA0RBhyslsG1US4JgikY4R8POUGhW2SKY6xCpRhLbdhGDIdUmGWPWyhEPbQ8ZyZCR22SrXsakTaVeU6piNaChKQ2tRj0fGw6Z0jaZjDEYVvMxVoRVe5aIlKEMWDcbdLRJQ2KMQEvbOJQVs8aodJPZhYFmnM6GrI9LNthmXOuKOxyhWFrapl+U9IsdtTBhqxyzMs7ItCAkZE02WBmPGTslJCDUiJH0WSyXagNjS2iESFNa2mTNDcidMm0bzCU3XPadNuwMqe3Ri5fplzn9Mie0rcphQDjNynhM10a0LhlZVZTINicziqNiA1XHvdlpsmKLUbFOZJv0Zch0FNEwUxepA5YuIw57xGGX0mVYEzEdHeWLxSmc5jjNiW2brt1PriXtIGCxddtln2Ocr2FtB2MaPJSto5rTTvfTCGcZuJy2jWhomxWzykPlWc6OSgaaMXKbrJhzBLXBa6IJiSaczTISbRFqyFhzMueIrBBrUsfP2Mwdm2aVgADFsd9Vsx2OSj1qKEParseaq0bIKwPinIEMOeXWGZQl62adTLfJqdR5Qo0nhq/DwlVqN2YfuTq28sqJQcM1OWfO8/B4nY2s5IT5Ei3XpaRg3s1TUCJ1m9es1XNGpePUIGc+iTngbmBb+jw+3ubMsOCEnGE1f4gVfYT5cj+xRsQa0dImW0VBQpNMRqhUZXo2jGnrNGfNaU4Oh6yPHZlkFGRkMiImnMwiOIW267JiqjZ+ZTyu2lkNKdWxWow4PczoM2JdHyfWmFyyyexEppU6VkzKjJtBaoNlgDk9xCk5zbmiz7lhpcK1pWdZM+c54m5gpGMCDLFGWBNdNPu9owoZ2Pob7oYXlSdrqjhp2KMk5zE5gaojDnsEJuF+d5JDZo7gSVQq++OzDMYrNO0Mo9IRmhRjIjLd5vwopyUpM+lxDOFF97cmrRwRBM26De2QhtM8ah/ESEjhBjTDWVbLAQtM07BPnBmY9Ek0J4165Drg5HDIbPMlbIweI5GoUvHS6vvfrzUKdrQCdtMND5CE0wQmYpsV2OXsMXdD5lo3763qey2hipTFnttTIdW00PuA31PVP6oPnxGRffX5fXwZ1t66xnPI4/F4PB6Px+N5llCgKPfenoR6ba7fAu5T1V/adeoDVDa3sMv29pnwohYGjISUtSec3RJtGEyBlojE9OQggU1qo7cm1sRXbLS4w6ZZpZUuT+45L8cAJq72BuMdvWxz0ejDDtZ2LrZpqN3wXY44rEZRk3gJVYe1ncoAuB6dBdg2G2RyQYd2ODEkujAb0Q6X2Bw+Smw7tHWappkhl4zN8Ql60REQizEB3cZxuo3jE+m+KAcc0VtI4wOIGJJgqtaZr/Q/DZbV0YN03SxFOaQd7WP30hClyyYj0614Eaj00gf5OZKgSxpOszV+nEhSGtHMxIhrN2E4QzOew5iA2fR6WsEiqfTIGdJpVO+/rT1isSzqHEfcDRw1++iZBgfDLlOR4Ua5jnldJqlHex3VqOpMbDnIPImmjCWjG1m6cbUdj2doa5tmYLm+G3LcLHFI5pnTg2QyJtSQro1ZTEMyGVFSsOYGzCeVm8pb5DizboGFKCE0whGzQEKThfIgQy1o2pBtHbLUiGm5Nos6z8AVJNZUOulxyn6dJyDmaDDPXGq5jgMslQdZ1tuYcl0iArq0ONRKKMkJsFgRjrQqjyrODUlqg8847Nau5SAK5xmXfTrBEoscZ65xIyvZg3Ts0mQ0VqlHsC7RYd2xI+g2rqNwGQPZIpEO+xuvoBnME2lKQcFUcHCiVzrKN5hv386CO8RYh3TSQxg1dHWanpulFS7QifdzJTSSQ4gYAhPTTZdpm3m28scJTYOp5vXMu3li26FpQxTHDG2OhQtMSYP5MOX6dsohM8ecOcasHiIlJq3fSyMwxFR69zkFpRRc10zpBBH7TY8Z02Q+jtnXsLyEY/Rcb2I8npGTa0lsDaGGlRcg1yUwlXHnITtNQ2IW45SZ2HI0nOGQO8ZSeXByjZY2mEtC5pKQlokqI3eUw62U+TDlSDjNLD1moohDLctS3CDUkOvcMiEBDjAIncjS0SkcylzQpBNVLi0b7O0kII4WGbttRuUGJTnH2inH2imJ6TAbX4+IpRtU5eAwt1wU15gGm9lJAtthmJ0CIA1muCFaoCgHtdtYeE1nkbFztJmnGVc+IgShKEeULqMd7SMNZqrZQnrcGi/RkUU6soiIJdKUA40EEejsUpt1ml80GplE1bWtSTga92qXqTFTwUFu7rQqnf1onmVZ5Fi4QCc0zNsW+8yNzLl5Qq2es6z/DjUSIo0mutlzSXX+hniWnnaZjiL2NywvMzfSc1MslAcJCYiJyLSgGxs6rkOn9szjtGp/XmqP0NEmB2yP6TjgmOznsL6UZT1IQ6vR752R+V5czRC0XY9zZoXIGJo25Pq0x5ybZTmaYjaxvMLcRkubtLRdOSqQtDIwjwwNiYgJiYxhJg4IDByJp5jSNktRi25kOSb7udG8jkO8hFxyYkJiquedigKMGlquTSYZsa2+MNcH+5hz8yzGKQup5ahZpKvTtLRNRs6UNGhpgzQw9KRJ4lK2ypyDjYTICNfLEUKxzIcpR9sJN6TT3KivoCMJU26eTEaT71tiDQ3XrFz3qtKJLJExHAsXmHfzzAQNZpOAg8xzWF/KYlnNbPZMAyuGTMZYE9NtXj8pLztezEp3ebfkAIPxObJyk+NymK3R44gYGtEcN9kDDFxBbFpPiLNdnK78HElAJznIWIck1hDY6jvUkB4LaUgqAdMcIKZxUfwwaJGGPcZFn3HRp53sJ3dDbuEmrISoOnI35GDcZktHTMkT29AdBySDcoVx0afQjCPNBlm5iTWVs4FOZCvbEXOMKKieY7fWQuWhK54YLAPs1+MX9V2mo2VW+l9g4r3iWkWf1GbgyXgt8J3AG0Xkc/X2jcDPAW8WkfuBN9f7z4gXrTBgbRNjm7TifQCYXUaPSTRTTZ2blLEMiYM2ilKW/apje4VGi8akNNNlFEewYwxpUgINMCYmDKYIg2nmGjcBlaHwbo8XvdbNE+HAmGjy8QpshzC8vMtcEUMrXqymKm0HKDFqKIr1yfV6bpaDLEzCt5O6QVCdGHAaDN10mUIzzuiXSGhR6IhOdICSnDiaJwmmSMNp0nCaKKw+tnm+wsPmXubTmyZeXByOAMOU7K/iBm1ijaspSDcgCmdo20XS+AB5OcSaiCicJTQpC3odHbtIaJvMxTeSSBeHo8cSU9EhloJbnjDNWJQDNoePMZteTyAxkTSY1f0s6HVApe7U0gaJNZTqyCkYlWXlH945cgeZ2/HzLczQpW0jQrGcHxUMtaiNepuERuhF1WZFKCkZldU1NsoxI1f5B9+WDaZtg3YQsJU72q5LS5sMZcTZUU5WOkpVEonoFyWlKoXTSRoUx/liSEcaZKUSExJiGOmYVii0QiE0QisIiDRiq8jJSmXgcjIZo+IQDAWOXEtWRwWzboGcnIa1nBzklGWfKJylrA24twb306g7SlHQonQZTXqUUjDWIYGJGOkmInYi0DXMzEUfhcCmEyO1fnYOEUvLdenpAkO3xqis/CsPZZNSczIGJPF+AptSasEp8yViaTHMV+mzRk5OJhnTcpCeeaIB3qQe7ProOC3Ii21iaWEkYMudRdXRpfJwkVMgYlgtRvU7UsalY10HjErHZl7lTZ81Yq0+bA4lMVVedl134v/docRWGDtHYivf9Zt5gQO2yjGD2gi84zosBC0WogaxFQpKSq3qyYFmyEwcEhphrDmbeUGpMCodYwrGFPToYGu/6VmpZKUy1KpsVn7gYToJyJyrvLoolK5KSy45mzqiqFfZEBG6kdDSBmG9lkUzqAwVe26WMLjgnWy3ikTX7mc6WCaWVnV9rZwulJrTtUtMJwEniw0STS5SlQxsg8g2K/8wWtYqWi16saWV7KsMkqXL6sixmme0XJt4x2uVWOKwS1EO2M7PkEglfMSaYEU4XdzD6eIeAokpyEhs5Wmr7boTlbcgmKrXKdhp9iovSI1ohunE0EoP4bQg0RbrY0e/KMlVGbiC0imRveCzv/LYVHlH6ZqUrkmxRiZqj2MKcqeMy6pc9Bkxdo6izs/t2qB/p3PbMpX3IIulYUK6JmUqMnUbVXkT65cFg8KRubL2FlZ1DrsmpWca9EyDlSwn1Ih5qmdOAmGrzBkWVXu3no/JFbbKnHPmbFVuCekFER1JSOyFOpRYw0wijIqqTXJo9U7qdnIkQzLJyGWMFYMVw2yQ0goNs7UwGWuMUxiVJcOiZCgZg7JkWCj9MmdT1rEaUEpVVzpBRDM05DiaJKyxycqo4GyWMXKVpyGn0C+U89mYTdlmU0eMZMCcm2HOzWDFMCodXUkZmD59RkxF0C/znZUlGJUlY6dsuzED02fTbE2EdLuzNsGOmuMlgxxFObioTuxQunG9DZkOr2MqCmjGc2T5BonpkDnHo/Ioixy/qG5B5V1NUUo3xmlOVxaZTgKMhDSiGQa6RhpU5W/KdbH1eic7DLPHycthZaisBcYEFzy1YUiD6ls7Kh1rZpWWtp8wCLkzSGokxJiQtl2kF1f3aERz3KV30wwMa2aNOTdLWAsq1jYnzxMGPcKgx2ZWOTNph0sU9bonxsSTe47z80/an7k2UCiLvbcni6X6UVUVVb1VVW+vtz9V1RVV/VpVPV7/f8bum54TA2KPx+PxeDwej+eaQ/UpVYKeb160MwOqBWk0xzCvBKZmso+kHpU/En0FSbxEM15gsVziVvu1hMF0vTJktTDNfPfVk/C76TQvGNvNtm+lFy+zrzzEEXsHcbRIGLQ4Kw+jWhIGLaKwQ7+obDus7Vyk9mBNTBovEYdTHG2+oVrhsh7ZaidLGAknhpk7GAlpRgv0x2fpxcu14VNIQpN9U6+dSO1tmuTqSOMDoEpYu0+1QXcyHdlmnulgmZ49yBI3TEa6DrobyHWAkaBeBKWg1GIy+ruj0lRoRhT2aJgeTTPDmIKkNlreF95Cox6ZKzXDSICVkIXGzbTjfRxs3EEUdCg1Z44uTZ3iqHklPTdPSuXKsuGaZLpNpNFkcbSdGYIwaLGv/QqG5TotZhm5DXq0q1G0aIlz7gG2ZcB0EtTqS5aRFpwv+4xdyea4JBBDQ1NiQgxwyq3TMAG3zwSMNadLi5CAQ00mI7OrWV4b3JU8tl0wF8WMdExYOXLkfNlnUJbsa1Sj6GMKQg15+UyEA0auqFxTUo0k9uKAfTpLTMhC2GQ+rBZF29cwDGTIhg5ZCFoklslInpVqLdRMS86NChqmUtHqS58bWlWaQ7HcOl2NALe0SRoYbpsOmWreRBi0LjJen42r6fF2vI/bo7cSa8KyLHCcVzETHSOSdGK0GJoUKyFzncki35QuYzm8AxGDalEZfBLQ1Q4zcpjpYJmxDNkoTjJ0a/R0gTSqDMXzcpuwdiXotGBYrpFoyn4zTaKVa8W9qNafuDCW0UkOMtOqZuCmg2WO6m0cju5gJNvM2WMMZMBWdoqMnFndTyyW0+UmpVQGiLlTrAj73DIdSTAIpToa1jITW3IKGhLSkJCWNmgEVDNARcFGmZE7x6lByWKcYrV6W4lE1YhoPqYTCqVUC841TEgjgM1xNVO1aSrD/7WsJDTCvG1TSmUs3AoCYmM51Kq2VIJKfSCM6UVCYquR2IflUcZllYZOWI2+pkTEEtC2IQFCaJj4ck+sYSmFR8ebVbh63QkRw2y7ctzWCGdJtMlsuYhgaYXQCmHGHCalQ6ItGhYWbYeeTWjUbZtIQBr2iG0Ha6oZg0F2hkgaNAOIbYfQpCglx7q2ehZpTtwux9E8kW2SF+sMs3P0dIGuq3z0J1Z4uXkzLzdvJpYWB7SaOWqFQpNkYnCumhOHU5MR1Wx8plpkz8R0QqH//7P3Zj+WJfl93ye2s9/95l770t3V63TPwuFOirQtgQb8IAGGDEGCDULwk15t/xF+NqAHLxD8YtiyKcALIZMeDikNhxwOyRlOz/RWXV1LZ1XuedezRYQf4tbNqZmWxxZlk+7JH5CozKy85557zi/iRPx+36Xcp2onRD7iZie877K1TAnywidleHAXroMRksIHDxIjJEYED97UJ+Qk9EXGIJaMEsXTZU0jGhbWcrgMuTUi3M+Fr6ico6M1kYJmBSEsXUtuoCMSKm+pRI31jmXr6Jkgu/m0nhHJ0JV6Hq/2YyShst51Xa5kMIoiZm3LUpS4VU51lGHb7RD7iKGJ0VKQKs0ohkQpKsKc1jegZeicBu8BQWUdhdaMGdBzPUZusJaYLZ1lFAvOmZESU/iMzVSuXIVblFfUzlFaT9dEbLsdzuUpPQr20oTSXrw+WnUdXxtEZFJjhOSAUxa2Zd46BpFhVwyRCK76nXUeZ1JzrVAsfBO6SyuJ0lEUc940zMSCZiWtvBGl9Fxv7bsBwXH5WD5bw8rWMp2r7vnaj8X8KJTOAY5hfo+h26YXSablkyCbjePlXkTue/R9h1H+IkG/scE/IzY9zhcPaEXDIBIrUnyXWBTUDp76U3ajgpF7sRMbmTF1O6GIdyjiHep2jiFlnGhqN6N2M7ps8MZQ03E9Ep+spXqfR8eEtY2RaRhrfrH+OZN9fj19h2s5OBx9Hf/QK9V63t3N32E3fwfvg59BJDJu6THBibhDZMbccPcQQq+FKX6qw7nP/vprEp/bzsCoCBhWJQxTglPvIL3JfvUpErmG7gxFRqQkO/KLzNtDNsRNoqKgpWL2I601gSDRfZ7r8YzlTZZM6ImUG1GX784dRbzNpr/BsnNKoTYo3YV6T57skMkLZv+Oeo3T5BEdsckdrnPa+wq1nVO1E67ot6AI2NfT2ffWr0niHayr2Ezvcde/jiwM0+ZTMpfzuvgqf5ZWHNspe0nKSdWQRWO0Stfaxs4t6UVXmMzf4zo7HKwX0dD6LlP6SATXeYPzdI+ZPyZa6Uaf18Hkr0h26LHNGU9IdC8sCnzBVdOj9Z5uGzYePR2RMOCsfEAR7zB3xyzbYxIdFHzm5UNi3cUBqU9paLitN3nPlmxzdw07etlscT/Z43wRWpveLxErsxijU676HYyIyISmsim/YH6Gk6bmdpGSKBjqhEgJIimprKMbSVIdtj5PFopUSWIF3TqiYySZCi18Cci1Qdbq+ivJjuywlWliCa0H7wsq52idZ5gaKuvItSBCk4kAPSqt4G5Xc38KXR/RjySFed76DQ+maWOJpaTBM4rDhs7j2Uw1nVX3etIIYiXZbvtsZoZYCU5Kyw0/RIgRh2XLVpQxiBWxCrCGylsSJZi3MIhuclp/TLtqExs9JFpxJq7zBjGGA/mEwmxzYiWp7zJ01zmTAeqz0GeM3BZzceFPkEeblMwRIrSGN/VLpC54IMTNBocrRQqjVj4NYoNPnGFeHawgeg7nLdaWCKHWD2rjDeZfMUUVyRaRvM3T829cjA3ZZW6P2RN36YiEM854yb2ExdNRhvP0Dd7JBzyc10GPv+2xsJaNxJAqQZorzLRDphWLNizUhYDNVFDMLgzkOipiJ4XTSgKazCt6kSI3glwLrO/TOM/UNuTKUBhFrAQjOqRKU1qL9ZAbiXVwW24zStS6TX9Ueij7YRFqgo56qsJioGvC9Zi3llh5rBeM4gjT3ORKbjASlEhCqQAAIABJREFUGgf32FlBJIJvxp1OSqIEG1GKdZ7aOc4byat5n+OqRTRhMaZUl3LlEN3XV9FO43AUjOivhMVy36MUC7bcBoURjBPNaWWpV14jAkFmNtAiJjUDpnZKYoYYHwfvHd+yqI95Q/86jYP9ZsaWLuCHCmdCSKSM6We3mMgTEh8WRTsZfHMWcrFgRE9FjJJw3Yy4wF13kmtsxa/xQfkI7xu07rFdvE3rK2rnUTLB49hiyNJ6RrFhUluuMGCcakax4KiUZHWXQaxIFholBJEK79WNLmA+jbcYCWksmTeG3G8wiBW5hlkjKa0mqTXWezpaoyTkWtATKbFULFyLEoK9LObZsmHkO2ylCR0TNnCFyZg1jsZ5YnmhVJaoAGOKhQIirIedTDFvLbfkmEGs0FKQaWCSIAXM2pbtdOUfIuGsrdiNOuzliudqhZlSJCpjFCu6Ubifj+cSJRJOquaFHEyUp0eBE56xiRGAkZKBiBgQMUw0q7oIkpS+u4qREiUgU5pEebo+R0vJNgMmjWecBPW0yG4wijUdI3DAII5w07BJMT4cdCeLSJRgqBOWtiWSilR5xqkEIgo3oBcpUi3CHF8VlNZTWUfrPc623HG3yXQ3qILxXeDCpHPNp9Idymr1OX5Ija1QmyyYEatNOskeqQ5+Kq2DbTGgwWHEj2D+VSjGONfQTa/R+orWe0b6Fgf19xnLWwwiwReyLSb1Csr6Q27a3re0dk7rwgJ+nNylxwbdSHBl8Trvt1/HqhbPqrDgPUYlL5zDwh6vjhWgpT22aV1Q/zEyY9l6zpvgrr20LakecQok0ZBE9zluDtZmqzeyn+PI3if3/ZXvROBG9tLrLMSSvd4vkMsxR3ybn9rwHvETDMb+quNzuxm4jMu4jMu4jMu4jMu4jMv4Kw3P/x2y8F9pfG43A4kKJGC71vhv2ONV9vkXFK5gqgqMj+lFofKwOb3Bp6riKptcE5t823+L3extPiwfro+ZpzfJ5IUmuyGmFgbnPFLA7eJXANhjTCS+yjknjMQVDkU4xrzc52b01fXr5wTnPyccw8gwqK5yIN5nI3mFN8wV5uIM5y2nXHQGxunLDNhlLs7wzrPLbe6rCWOV09EaXcdk8Q47mWRpFT2uMBGfrt0yR8Ub7Pm7POJ3wvHocsKUa3oQ7OtrS1fGtN6RuZQP5DEjcR2Ac/2Eqn7KKLpD7IJSzTh+iZ4dYNAIIciVRJLg8GxlmlcmX+T9RAZSKSNm/hlGZFQs8L6laifEWrEj+ixcyzjRVIttpq5mN87I6ohMS0bRnbXrsnNLtrM3GbstnsiPGUQRB7Vk6mpioYmUoKqD42qsQnX18XLBjTzjWVlz3gT4hZaCp/WMq3GHWePYzTWzxlM56OuYXCuWreOkDsRMCIS2w3bOdBqxnQTlqcoFPexUaGoXqnFLG6BJW0lC7dzK/VVQW89hO+e4DlCPbqR4WlY03pIIzdy2JFJRu6DX3ThPLxLkOlSGNxPBu6ctT/wRk3mHsU6RIlQLGx9cYtvWMm9bttNwH3KlGcYCLaH052zFr1H7BbPlfcbFPeQKnjGgYEnLwG2SacGWyenYhEhLei5UXK1suamHLNubfMrXEQhiGeAa93UPowK0516nR+s8koiqLujrmNYN+YSnKCG4Lt/mWfoRB/N32dJXsaLlk5VDdUXDXpTyQXXCtrjxrxzjhbpQj1k2J2zGd5BKMmPKpiiIXYLHM/MlQxlh2phxAqdVGPMfLKfBq3OR0zMG6z37zYzrsouWAu+hHym08OwkCfGqwjltHMsWepHgyaJl6kqmbcQoitn3nklTs/A1ycq/JNGC2nn6JkAYjJQIgtZ86R3P2hmLecK8iUi04L35OYmISIVmJzM8WzpKG8q25SoRB7HGeVACnlYl58xg3qdrNFLA02rJUCcoGTpgZ7VjK5WME8VJabnd1cTSs5dLniwss+XHAGwUr1HITSbz9zhuPuSG+rcpqdlyG6yK4ljR0nE9KppQ2Y0EH8yXNE1QLEviHV7y7/CJeJ9FfbxWmnJYFm1wYB1mt1mKknnr2dJFyN3VHDVIb5LLMcfuO6RqwFV7g1N5xkAllFaQraCIAokUoIXnqIJjpmvH+Uh3GaygRRC6mQt7TKoGeIKbcaS7LHwDJDQujMuZmFPPx5xXitI6DuyMcRLmRrXKCYB0lQtdo1FSI4BYwbRtgx9Dq8mU4qSp6KiIfXfGdTOkiCSnlSWSnn5k6EcK6zX1Skig9Y7GOx4u5/SbMAftl0sSGY7XOE+uLx7bV+UIIaAjL353Yhc465m1KT1jOPSBwAvQ0WadQ9NGcCPLaZxnFIWO0kYqeDKHsrU8mDVsJME9/cPylO0VwXu/DAT5O50c61krSj3X94+kYNl69tsplQuO75EUPKuX9HVMbR0zoPGOSQOJ1CsivqBjBLULXYcjO2fSRuwkKUoITuuG2WqOfx6SQDCWCHJl2M01tRN0Dbx/XnPEhEHbYRSFsbdsQ6es9Z6lbekoE+C0Ll0rRgGk0QbT9oxOvMNseZ+yvlAjdG5JLwnwtNKfs+tvMak9qR5xsvyQYXY1wMNiw4fLc2bt01W+CjyeRHaDF47pY10VHOgdnLQPmFfPGKgh89bTNYL35jMyEb/gT9TaKUm0RVfvrsaVo+s6HCyDP473DkvDtPFsJobz2nI+uc8Px456jVP1HgN5lUP7IZnLybQg1xvUboYQ4X72VISSgnjV7ZfCcFd9lWP+jI4M8+8Vd5VT8Sh4m1jHVvfLSGGo3QxWrveNL/mpjv8fcAY+t5uBWBQkvqCUoZW1nb5BbEN7tBENkU8ZuQ2s9xRGkvqE67yOkoKFa+mLXc790xeOeTP5eYZuwAN+G4CBG7BQEzomsP3HbouJnFB5i0YRk1KLmlSEjckwfwntLy55zoBaLDlpH5Bl94irlEgW9Nlaw1Im9tMXzmHEFQauTyOrgGNeQTy6RnNc1ezyCqfJgMfzgFs304RCbTBz4UGdqxHKBeWCnTTitLJI16UbBSjDeRMmRC0kCsmQK0wIr7WuQqkuY7dDj4Ja3OJR9S3eSV8lkpJEB4WT89qxlRquZvDJzNAhSGFGPqJqztFRzI67wZNoG+dbCqPwHkZJQu08iVI8dhP2RMZmEu5Z60vaFXwB4Jq7w1JUJBSc1Q2JT1FCcs6MkYvQhIfulVzQjQSdOmIYCx7M3UoNIyjz3Eg7dI1k0sCzpWUrVWTK04+CqU+kBKMYnoSObFAJWan1LFuHloLbXcNOa5g1jnEiWbawlQQ4iceT64DPXtiA1c7shZFb4wKEZZymSOCobNnNNX0T2uFzF9QZujo8wPeXksN2jhKBF+DwGCHZTsMxWwet83QjSaHDwmHS1BhpyDX0xR5bdpeKmo8BhWHgAs9kM4mZ1JoBCWe1oxsp2irAXW5kIc8+WDYMYoVpVupZQnPdv06hgiHZOLlL4WO2U8G0gVQpHtctEBY2V9stEiXBwkBcpc3CBiDxCXlyhYG6Ss+nCASF7+HEZ0vSNbZkro7WP78c/QobvscBCUP6OOHZpI/F83LWp7aeTbfN9czxbHkB0RrJAuuDQGSsJFdlhyuF5OnC0zEC66EfBYWV3IRBmWmJkmEx3zeGg/qcCMO8tYwSTdcklDZGiaA41DWwl8GjmUdLQUdLbhWe0goaJ1AoGtwK/qHYjQJsTwnBJ1PLZioZxuE6PD8HgFzDx7MLNarSWWQjKIziXrcg03BWBbRxLxL0jOe0DpyTK1nIpwdzaHDg7WrcJ1y3N/lIpmzr11i4ik1VcG6r9Ya053psRRkP6zNGkef+FAoZrXHNo/Qusdf02eI0GjFZPmCY3Sb1eXgm+opM9ilczs0CjkuJaz09HxRHunKHTbvDk2ib0k1weHb8mFGqaVzYPAAoGcZux8AnM0/m0zUXJpYFymmSeIdl9Rgts1BMiOFatlq0ipRXiw5bCTxdwJbJidoA+2lcuM434x5CBNWl3Eh6UcgbJcDjaLwHJ9jLwqI0U4ozu0R4QeIV17IMI2Hsxygp6BhQQtExYZymGkorGEVhcV76lkRopr5EEubDzTghkpJFa8m1YisL59YzYUFtnWMzTdlOPJ8uYMcUPGrOqb1l3kp2MsPVQmP9xeJZCcFG4rk/dZTW0Y8Cu+KkCjlfO4tAMG+CYtadZEA/kkwbT27V+hpEq3GQG8mkDtC13EiOq8CdmNsm8BKs4wv9grM6GJwpIbiWRNzMPe+dCaZtw06a0I88xxU0zpESOBpho+TZSAymCsWd5xGpMNd+NAn39Ki0vNqTPFpIjJSkNsbisD7wTTY7GiXgtPJMGkk/kswbSewGPGhPiKNtqvrpGlajRfi3bl70dDpZfBT+XyXMkjv0ogF+bmlWULmdFGaNoBDJWrnN4+lkd9HEeN9SNmdEOnACKwepGtDGS8Yqpx8J7k8sBk3f/LjxpxCSlLCuOPNPmIk5HdPD1Y5OtEPmO9wuPH96wgq682JEPsK5JSUzBvo6hUvJtEciaX3FSz3JKPI8ngtmjSUlbATH8V3a1Vxx1QZexWP5CImh6wt2MkOx2OS8fYLzDXtywIfNU/r6+ovnv9oY/fSEh0uY0GVcxmVcxmVcxmVcxmVcxk9hPDcd+2scn9vNwMKdUnLOgNDO27PXSUTQtj+VR+zZqxzKI46qmA/LBTERmQjVPAkc+ftrkuXz0Gg+ke+tfzZCkfmwY363PESKYEc/iiI61vDAvcuYa0Qu7OBzNWLgegih8b5l6AYcS0dj5/z+/AFd12NH3GXBlCu54mD6gxdUXwDGfkhJTepzHsoPueJuk8k+71VHnMoDrtubVKJkL5f0DTCF4+o+t+Kf44BvEosODkeWXOW3l9/kC7zDIDIclg1Hds6tJJzrvLWUbY0hYuZCVUSrlGX5iMynLKgo5QyjciIp0VIwbRzTpsHjKa0GgrFS3485UQdoNNaVSKFwOPJ4A0Fox49izQfzGVMxZYshe2JMogK84s8WzzhvH79wHRSKRtRIFPviiB3GgYxnDd9pPuElfZXbXUPfOD6ceHYyQ2lhL03pRRIjYRCBFvDpEs7qFiMki9bztJRI4Uh1+LvSBiUfgK3UMHA9CiNJVOj+9UyAEVUydEaOK8sg1gyi0GWpnedZGap5W5mkF6c8L/BGEnwqmTehKxBJyaT2nDUCJT3D2IQWeSNXfy94pegyb3wwDVKB3BxLwXntaSScVo7H85rcBEJ0bTX9CJTwOOF4l2/wlvgFILRwl5REZswf1u+xY6+wG2d4D/9y+SGvyBvsJgFuApD5DpPa8SmrcSAklag4sFBEW5RuQqQU+wvHYdnyqT1jS/WY2oauSZm3gnlrORXPyBlQtmdoLbFYlNA8q77HV4qX6UaC8/oYY1/U/X4erV2uq3MQNM4bHAkpD9UnfMW8HCBebck3yvf52eSloCguPNcL2F96Xi/662taGIH1nlzDcRVa5JESPFs4zmpJEQWIF0CmBdaF+zpOJUqOSbUk16H62NGeRwvBs0WLFHBee5SQpDp8JQqOKtYk4usiJ9eSVIMU4V4eVZ7H84q9LOKwdAzjVTU4uugMPM/LoYnZVck6r1MlVhVWQT+GaQMHS4eRkkQJtBTkyvGsUjgPGgFCgPeMucZMLBBCcuQ+5lV9M8BW1H2OqrcA2I0zrIdCpBzXocYXyNZhXlNojjnHrIjjSqYBDomjMNBV2zwr3+Xl6A1O63DdYylpXaigFq6HwyOlJpYFlavpyZjjsmWcmLWijrUev+rqRUoEU7iVuaQmphTLtSlj2Z6xnb3J3B3ztJQ0bslIXKe0nmeloGNClThrVOgkGrGGauTa8+k8fP9s4VbXXnIz7TJpWhKjOK7C3w0TRaq7FCYQdyMpUMJzUMKzRYsSmtp69pdB0KC0oVp/Uoe54G4RKsVCJOQalm0gKy9aOKosu7nmtFp1g4RgFIeutHVhzsg1OK/I9JB8dQ6Fhq3Ec1ILvn/m8D5ASx7OFf1IcVZDIj2ND2pCW6liEKdEK6KzXKltATxZtMQy5OCzRbue46aNY5hopg1Y57nZSdhoIrpGEinoGEGqPIdlUFGLVBg/ny4lW6nhuApjsLKQKbhWJJStJzdiPc8OY/gExbx1a7jWwRIKrdlINKX1RFKwsILTynOzEzFfdbpHiVipJQURhqByZDmr4Vm94E5eMGg7dJMrHNYXiIBYrOAxK93852Zkzw3ypDAYH8jbhdzEFvcwRBxXgv1FTeMtmR4yWR2jrI8ZRjvcBwZJUPgxPvhOdNlkKUP+Og/DRNL4lM1EYfSQpg3KiN7VLMrHuPRLq1xP2Pcf0LgdSjEPBGbf8mQpmbct40Stz/t5RD7G6DFDv8MJ+zTeMmlgZg9J1YDTChatpHWWylusXPnS2KfolbrQ+zKQrTf9DRKR81Tss1HdovYLlDAIoXjiTlnWpz/eGZAR/kfWV5/reG469tc4PrfSorEouOO/sP5Zoah8i3VLMt/hpU7BW+YagyjCC8dYpyRS0XjHd/kWWiT09IvOfdt+hBbJyuiLINnmN0iUWDkiVhhvOKwrvuW+zaa/wcBdcAw2/Q1g5YAMDFXG2AUX3aWY4HD0fJepP+Dd0xoto7WZ2fNIRTDAmcgTPJbrcZeRv8KY7hr7LZAclZ6TGjpuwJ34F2gIAy/zHUayQAiFRHK3F60W3ZZTeUSmg4HPY3vKI/k+u2JIonokqodeQQEkwUCp8H0aO19DmvqRRArBtTwoV3zvzPEn7nfpiwzjY075lH52i6HbZiByCr2N8w0biSZRwXSrFjX9yDCMDZPGMW0sA7okuv/CdahoaKhxKwmSO93Qzr2d9phxxCjWPFs6zhpBL5LMW0eigpzjSek4rz3zNjw4NhO4XkRspppICg6WDgHMW8ekdvzJUR0ww0JQWs9Z3TKpHUelY956Jk3A226lMkhDJor3zhq0hJOqYdpYfnBW4/EcleGYzxaWWeM5qXyA02jYSjWDOOCg//y4JdeSYSx4MnecVIKTSnBUOioLZ03DpLYsLMwbWFqPI3AKXu0repFmf+6IVYCN1A5Oa8Etd4NcjjghQK6uu1fIfUqR7HDc3uflokAS1DsUhs3U0IskzxYNzxYNh+IhWgpe48tAeDBZ0XIiD1i0J8ybIzpas5VKukazFEsGkSEWioOy4o/9H7CVGVoqznnKZPmAmpaZnFGYbZSMSZTgag6NL2lEw2eFktHavRoCTCYSCokg8x02EsluromFYug2SZSgp2IaJ2hW+2vrg/TicWWprGfWwGkdYG4dE+BeqRYcVVC2nuOq5bhqeTxv+OZhg11h9s/qllkdcuqs9ixs2BQOYsWNToBnfPe0ZN4Exanj0vEnR83KxA5Oq5bjyjKpPWULp7UnknCziBnEgkQJPpl5PpldtNVPK8f+Mmw0vPecVi0npWNSe85rz6QJizjnoWMCzOXjaXgPLeFppSgtDCM44BSxUhvb9CMqUSFW7u2JCvfR+Jj3z1vePw9u2A/rM2rf8PvPluRGMLX1GmpkaYl9jKVlWj5ECI0iGBP+0/PvEPmU3IxxeH7r6BFGCqZty5RQdIh8WMgLJM9m3+WldMAgMsxcw7unNZlSZEqxlRkezBd8NPHcKHghV5QwLMSUPN7EuSWx6tBlA4nkt4/36UQ7TDnmoKz5/dNDulHYxJ9UDUelZX/hqG1QdqodbGWaVAc1oUgJjkqLlgGeuWwd3z4umbdhw3hatRwuLfMmwFFKGwpMo0RhfVgYfzy1HNcV55Vjf9Fyf9KulaCmjWNSW85rj1hBWmIF4zhaL86lgCdzi3VwXrc8WzY8nIfXH5Utk6blpAz3e9LASS2Yt4JRItlMJaNY8cm0ZSsNcKXSCX4wkVgPs8ZzWlmOSsvpKqcDrAauFYbdXLGbK/qx4pOZxQG5lnw8W/Jg2gblHhny+rRynFaeaRNyMtPBCftmJ3DM3j2rqZ0n14rDpeXbxw2xEsxqx6RpOa9CTs9bz3nD6m8lhQlf/UjxwaRl3nhK62kcfDiB3MB89TkmTTiHkzrMgQel515PspeFzcpYp2HjoTSTMhSdliuOQLvCukuZ4v3FYk7LDC0zFvURHse3Ts9JfEEiu2Qu5w+OT1n6lkJGa3UurXo07QmlWAQYJCM0MZUo+bPJGaUIEKPKWf7X4yc8XbQs26A8Zu30Yq5THYzuU/kplZ8ya55yhXt8Y/kxE7ePwiCR/O7REYd1xbz9cTjOTE6pmwOOxWO6bFCKkm8dz0lklw4bTJrwmu1Ms53EmJUR4556g5HbCip0IiMSGQO67Pgxjaj4M/s+G/4aiQxrpPebr1PE2/S4MB0TCNxP00YAWMOEPuvrJ4QQ4r8UQhwIIf7ih343FEL8cyHEB6t/P9tG/v9BfG43A5dxGZdxGZdxGZdxGZdxGX+l8Rwm9FlfPzn+a+Bv/sjv/lPgd7z3d4HfWf38l4rPLUyoywYet95tWywOzzC/R+Zylm1QeGmc58rKyjvXQaMZQhV/yYuttVNmbNg92u7P8uD0tzFSsheFivQtscO+O+NK1OWsqQFYijnX5AYP/DMg6KY/Ug/ZzF/n8dnXiJRkLFJ67iovuZfYzeOVcoNhM9WoNkZI9cI5fMDHXPPXeMoh0CXRgr1mTOUtV+01RlGCabbYTsM+74Ya86Q9Z6ZCdaJwBR+o+9yIv0rf9VdksWAK86oLbcteJOjOck5kwsRWDGUwDDlugl9DIjUzHxQMdqI31pCZ08ozjiO0FNwrBN85tSSyS+MdO2zzVEgW4ozYR1jhGbCLNBLnQ2V8Q+dsiZxupMgUfP+8XqvxxBTrjoy1E2IMAsmGG7EXF7QOdnPDpHbccPcYxEFRItNQGsGjmeVeT3JiF/wvs/+OL6V/hyeLhFNmbMkerw9izmqP9zBOJD3jWVjND84a7vYishV58qiq+Hr131Oen/DrnX8IwGS2oCsyvjzKkAK6keC4EuxmktYZahdIeJEUTBvLd/z3Oare557+VRZyTuwTYh/xy+MBizZ0CrqRohcFmNSitfzwvn2/LPkX1T/FLVt+Jfn3mfqSgcyCCY+OaRx0jKS0no1E0I8UfWM5dJKlb9niGscy5ORCLGhFy1DdWqlrhcq5bT1fjK8zjgWHpWOUhKmit9wmN4KPqgATEjJi7Ic8kGdsxq8wswdoKTgqfcjNcpNhLKid5o/a75H6AaNYsDG7RiXKYFQmHJt+xEye0dPb9GPBeS3YctfYkJ3PHN+deAfFBYSoxfID8X2u+TvclFsMYzhvYCtJWC5bbnXguFKUTlDakBsS+HC+5D3xx/y8/SX2V0o0W7qgF0mu5fBwHq5HbgT9OLzf0dIxiAPE46PZgt+b/xOsm/PLxT9kIZa0U4sVLV/J9jBS4LynbwybqaQbCd47a9nNDbPWowR8X7zPg9Pf463ibyORWFoSn/Iz/QGpClXgXAeY1vOuxqyxjBJJ10gOy4Z/vvhvMTrnJfNLpD7BEAznfmGzYNF6+pGgtHC7A987C5CUjg4QmU0GOBcUYo44pXAFvfQGXb3LOA3jM6rTQPwmnMuXuiP+t/lf8JZ4hUSFTt1zQmAsCp6pR/TcmE5yjbI9D8o/SG66O7wnvkNP7bGwFTfkVjB7SyP+fLkiWorQIe3H19ivv03XBPjTg6VlI4oDaZcAR+moIAzw0RSUv5gr9+x1juUxXbXLkfs2sSw48B+yaE8YmC4fuyWlmDD1JTejIY2D9+tDNIrfPvuf+MX0P2AmFrRYRrMer/fTNVQGYCtVSAFGwuOZ4HoRs7She/Rbp/85UuW80vkNMl8Q+4iFWPBOtkOu4fE8wAFHUcytruLbxw17WUTj4LhqeOgP+M7kf+Arxd9jJAtO3YIYw9/YKvhwEtRwIIzxQN4NHctRHDoOM9fwtdl/hdEFN9KfIyblhgjmfddXhiVCQGEUo9izlWo62rIRKxoPj+eO77Wf8MH8d/hS+neIMRzKI26yy1Zq6K5I1JUNZGHVegaxYN6GSvt57bAO/ufJf0EajXkl/jXMwqw/y5f7A3LteTgL8+I4CXPj47llEBvmbZg7/qS5z375XXajt7CipZj3GPgeQxOT6XCvA7RPcr0QHJShGxCt0uDBYsnvzf8JAL+W/32qmcUIxcQvuJGP0Cvyc+kC/EpUEJserZ0S6w7L6oJAbNtzhLzQ6n9e7beuJvEpAsmM46AcJF8mEVHo2PnFGm7ctCco1eXAfYgnQDY1MdprChEzd0coEe5Px3corWPhGh7MHP6HTDisnRDpCxOvwmxTUTJwQ57673PqH9ERb9IXGV0TcVr9ODylpSKNr7Dtb9JiqUTFdTMktQOMj0PHsvaUradrJEkZFLyeC6Dk8RZDFzqz6UrdaWx3OJcnKDSWAInTKphUdt0PzeNCgf/rDZn5Nx5/CTUh7/3XhRA3fuTX/x7wK6vv/xvga8B/8q93ciE+t5uBy7iMy7iMy7iMy7iMy7iMv9Lw/F9BgsZCiG/90M//2Hv/j3/CEbe89/sA3vt9IcTmT/j7nxif281A5nJ6MuV4pUm9FBVX1IBT9zL30j6FCRW/eeN5qSf4P54tuJtmTJqW2/5NOjJh6vIXjjkXc3bZ4kSEXe5eppg2nn4suNUx/N5BTiQFsVB8Rb3DUVOCgmwlAVaKJV/UL/GHTcAhbqWKWeN5u36Td0aGDydBwnDb32IQC361+rf4qD3ggG+uz6FkxnYSc1BJfja/QqSCHNxXRimtDyStd8/iVdXK03jHpurgneMDguX9df0y79dHfHXYRwCjOJC8ugbmbTjGKErou1exynNlVYXYdzssyodY7/hKd4N/OXnKnrvCIBIUOrihjmOYNEGOsWMku/XLbMcpk6al63pE4nUyYvbShNNlgpEZd7oBz/rOWBNJeFaCAGa+4pZJud2NKZ+9xkP/9Rfuxy/mN/jBdMZ2GhwmQ4dDcbvbpW8CIc76UAF9YxgRKc8QJ+uvAAAgAElEQVTdvMvd/DeprOd6oXi6THilF15bWtiIIVKB8JeqQIys7YWu+LU84W+pv0vRU2gJhREYmbKZBKKmkZ5lA28OFAflc8LpSpJy5SL7BvcY9d5g0Tq20+BI3awIqa0PuvQ3i3C8566hclUxutMVpDpFnf9tNpKI0npuxAm5CRJ7SwuVFcSxB0KOC+CsCWTjgUpofMTSh0pwz3e5luT8QX3Gv9N9mX4EHsEoUigJZzXEKmh/A2y4MdbDDXeXoFwtsd5xy93midjHyoadTLKXOd6fCH5pK+GPjhru9SMmJy9Tectp5bkix9z3n+LckqVYcjcacVQNMRhiGTwRfm08ptCef3Yh8b2OXV6h8DmP+RoACznnN4q3+XhWsZFoWh9wy28O4SXboW/cWiffSE/PhOr4razgZfmrKCHYEgMkcK0I5FwtYBgLxrHjyUKuddSfc2RGsSDXGan4D9lKTZCBTAumDVzLYdGKdVX/ZkcwWUHa9aq0O44DkfhVXuJXNl/jtLJsZWFK9h4Gq7E0iAP5EeAH5371GYLkrfWwl0X8qvu77GUx5SqvWx9crOdt+JtIwfVCo0Sg325ELZ+WGuuDPruUKc4tiXzM1bjD42aXL4g3yXVwwX27vsqr/XDe756FjmrXDUljiUCwZy4qf1v2Ki9nfe4vQlfWqDCPSh9yJRcDDtsPiVRK5mK2lFmTswEm4oxfHGzw8LyHVhk7GdRO8JVhh1zDh5OQjPM2dKy0hE0jeIsRfzgJD9wWx47f5oQEgUAKw3n1hFh3kAik0JT2lL5JOW8aXjaaL+ZbHJYtr49/k0wLpMg5qzxvjwRPl+E6jFfF4WEUhAcC30dSW8+9HoDh1+w/4moaOgl7eRAHuFb0OSihbAM3aCuF/SXcn1j6xlBZuJrDsjXIcosvbv0jWgf9WDCpIwaxwBPy8XllXovAI1m2nkEs6RjPna5kUGVI/iOuZQmeMH4lcCWH2oX5YdL4dU4qSeDS+JAv40Rxe36Fn9/4TeZNOLb1BVfykI/RKn/v9cNAuD8NPIiOkSgp2E0ks8bzt7r/MdtpRKwCkVkAuY6Zt0FGdS8PpPtPZp5eFOY6t/qM3sNdbvLzvZc4WDbc7UbUNnRiupFgUod8GcThuFKETkWsQsev0HArT9H8fTaTwENyK3nRa0XKQRmu90EJXxgmaBnGq3UVzi3XHLWOD7LLQkaEswuynkYGqeU4CYIcDS0tFQJFtuLfdFSEcpLWhed9EoVK+i3xNof8EY0vcTRIPwzS5OIWU3GA9Z6KmnFS8HDRUGjNoHiNk2kg7EoZ09oF7cqXZSSuI5EsRckt8WVO5FNSm7CgJneG0v14Fd4Jh5Sawmc8k4cUrsOkqfEyfMaz2rGXKTIliJWgEQHtcCL2eVO8wUcq56YJz66tVHFSOgr65HrI18rvccW+zBP5AV44OmqbyF10cQUCqfIfIzV/vsMH3e/PjiPv/Zf+vzybz4rP7WZgU3VIlCJpwmbgpWhMEUn2pz2ch+PSBZ35jqRvHG/2g4LKz2zECGL+8LBC/Ail4mV5hd1c8+40rE72FzZYzBvNduK4W2T0IsEgDrryX38WLOwX/hyAa3KDUawY13vcJ0xgtfUYKRnHnjKXPJha3s43uJF7Hs4EhhfVVF7xr7KVSuIypnYeIQSltXSMIZaOaSvYzRT9yNM3jj/2kCjJKUGTvWcMW5nk/Rqq1eSqV8S1YeR53gl/YxDa4N8/c1Qrk5o9+SoHfJNUhbQpfE5Dy6QJJLtCC7YTS6Ylny4lqfb8zfEWx5Wn8YpNW/Cn/gPeSXfoRgK3dCzdKR3tsT48aPbSoCyytJ6fH/XZS8MmA1hDGQB6KsYR4F8HS8eNjmJShwdyogKR7Fkp2U0dJ21QV1EiLN5HcVADGceeWAmuZS0fzoLijhCQq6D+Ujt4pR+uwxf64b1blxIrzSi+UBiat4KBsZRWsmgFWsAothxWEo9nN1MY6XlnsGRhswCnSmDeKnIN1gu6xrO0sJGEB2WuHbUL7/GrO8naZyBTjrNaczWP2ckkB0u/esgLhpHl/izc+1kr6Jugz/20hO3Ycn+uiJQkF4oHTXhA9HUcFDuqAiXCwnEzCQ/YnnFUNkDAFm24B39jq+DTRVCUAfC+IhGal3oJjyYXetSzJmwgChOUnATwpXGCIGy0MqWImwS8Z89vsmwdTjiMM7TeoxErsuBna1FvMeSci3x4w1zhegHfndQM44RUeTqx57ASbCUBwHIlV3S0RSJxBFWgQRwI5EE3Pqiq5NrzcKEQK4+DWAZTwd5qKCqhMBK+NKh4bxZR22h1PwW3C8+DueRq2vJpqZg0IswJkeOwFKQKrheKRHle7db8YBrhfMQohm6kyXXI1UkjiKQnloJYefbSsMhd2DD2pJAY4bmdNwg0kLCTQeMke6nj4UKym7R8slBshLUJQngaL2icW4+pX96Y83CWrq/jQOQBDtTAzDWYlYBBPxb0TcjBmx0JCG66PaSArw6XzJpkrdG+Zzrc6Qo+Wjim5RNi08eIhAMecCpSpFBMlo+5WrzFwlf8xq7i9w9jbixe5RG/w64LZkqJL+gmV2hceI4qEbwSrhfPISJhrAO81a/43WfRmuS5qQpudQ3/4/l7CKGZt4f0oj0sDR/JD1DeUKhNJIJzv+SrQ/iaTdDSsJmwvj6jGPrG8nihqFu4kV/kY8dIcu1pVtCzoWlYJprbRcZeBme14FrmebgQbESORSsZrTYR/chz3gi6Rq2Jw3eKhtYbPJrrhWDehkXtOBYMI0+mPM7L9cb8WuH4dCHppIIrORjhud61vD/VLNuEa4XgrA7jedKE+/doIelHoVDQj4LvRD+CrmlJ64gvDUr+9CxBEnL6uBLcKsIyeDtu+cHUoFbjonGwm7pgtCg814vgVXCvW/PB1OCI2U6DOtf1PLzXIPJkWgCewxJGkadMAwxsM5Gc1vDFQcm3T2MgYisFMIzioDIUxoBf+4SAZxgFAvRWKums5ourmaV2GiFSttNQFBnFnsNS0DeWRIail/MSCGO+tIK6mbCWKgLKFVRYyRzr5qtxZKjaCRAU1GpRsRRzCkYsOOaEM47FY/6zvS/zW48sRuWUQGNneO+47/90DTma22NuiHtMKZFCIglqWefyhHv9EWd1xLRtaF293rALEROZLkaEOXjCIdvuBp+Iv2AognrimTxjKSb8vb3X+d/3f9ynwPgY51omYk4pZvTpc+YXLNwp5+4Jb8dXOVg6/t0rjj8/C4RkgLflm2ynBj2L2VndkEILni4cp23NKM54W77CgV1yx71OISPudiMezy+q4kKmbBSv8fT8Gz92Xp/b+DcvLfpMCLGz6grsAAc/8RU/IS4JxJdxGZdxGZdxGZdxGZdxGf9vxHPOwL8egfiz4p8B/2D1/T8Afusve4qf281A1wSZyOcW47e6ihs5fOD/kN1MspFIRolgf6UbPamDNOOiFYxjz7lbshVlLxzz5b7hWg6z5ilSGDZSRabVyqEySJtV1rOZhMrPMIqIlKBDaKe9NYrYy+AHzdeAUI10eD5pTihXrdtIBQdILTwHVclcvNhK+8IwYzsNjq3DOEgTJirIBDaOdWVkI7LUTnC1iEi1pFh5HVwpFIMIHvrv0DWCQRQqbvM2vGfrBa0XFDpUbU7rhl6k6EWKR/bPgSAvdzUPxKFH8j7eQz8KVTojPbWFjvEMIthMHLPGUa+6C+fNY/ZySccIPnF/yoa4yXH9okPiOPbsZaEdnWvPgzksqdG6j161b68Whpe6YNDkJsBK5o3n/Umoak9bwTD2DCNHPwpVulh6Pp23PFmwllubNnDeSEorqGyoZo/jlo3Ys504Sivo/FD/7KCET2Y1j+eeZ8vQWTmuPGeNZNqEz/1sGSApoxjeGEiGkWcQhWsTjmF5PPd0TKg2H5RBE75xgTjrVk6hXcO6wyOFRwq/IsB67s+X7C+ek+AD6Q9CHn48g7M6vK5yoTWeacco9piVK27PBdL8KNbspHB/+fscLB2TBp4ugwRfIj2nNXR0qKqN4lCFE6u8BfDe8dog4UoGR+5jBm4cdPXlStJSQCzDebUOtpNAdFxYi/EGj2cziXlrpCmZsxt1EAQYwKy5qPz+aDwST7Hiov19oxPkUyWCTAfZ2JM6VGxnrWBhJee1J1OOSIb/PyyDHvnjOXw8ew6nCpA1JTxK+JWGfvj8CxukaDvGc7do1/rxj+cN+8sAwZDCM2k8x7UKxGMdpD7D/RRsxI5x7NlNQ3X+6RKeLlo+XXjmbYCSfTQNlfDTGm7k4WFROkHpBHupYy91OA97qcUjeDz3HCxbni7DHLC0oatyVCtKK3g4h6dluA9KBIJ8rMLYsF6wkYp11+1mJ+FOV3Baf8xAR8xbz6INORZLTyyDF8NO4iitX51DgCEJER4nrw0C3M/hcXaKVimRT9nyt7jh7jJ3RyRRyL8d3WHS6Bc66Pe6OT0DlVjQuiWlDR4asYJCOyrnqZwnUaFjs514EunC/6e3wnEzwyCCmTtE6zD3Le0ZtZ3zjnyVWf2M0p9zbitezftkukUJweEy3IvShuOHuUKyaMMz4oOp4INpqLJvxH5V1Rdsp56TRnFcwafzmqfL0PmdtoFM/3gpUQIaH7p9Pe3QQnA9dyv5V0/lgrfBpA7zgxZBY/+0hsNKIITn0TzAgpar+et6EbqdifR0jWPWSk4qeLZsVud+MUeVTtCLPO+de7YSR99YxrEj156npWEcXdyE48qyv4TtFFoP3z5ynDWKs9pzVMJRGc5LAIs2PDc24+fHbXhawqPZ6joQOoWVDWPLuuDLcqsI3Y6u8aQqiDc8d4dunGD//2TvzYIky877vt855665Z+1d1evM9OwLAAIguAUgQGBQIkOkQ5YVsukIy4yQHv1m651UkOaLHCRFEzTIMMNiSGFaEhW0RVEAV4ACiJUDzmAwM93TW3XXXpVZudz1nOOH71b2NDQiQyIhQhP1RWR0ZVZX5s1zz/p9/2Ves5MJ/Md5+NyB5aAQovBpJeNsJOgVZrXI6LYDz4XUUjkZ2w9mJdszJ5K/tcz7hZO54Y2Jlspd6NnPxZcnMLLmOxxhsESAlNXCoEMcijymcwWD+DKD+DK1FwTBU+oqa26DdrBKx7f5ruA7yJ2iwi3kwUMjngVb+lnicJmaglh36OiIp9t9Wq6NoyJVAS8Fj7GV1Kwm4jQ/ze7Sb0nf1ipgKXmclB4pPYIGlvQCH8QQUHiB571PP0uo4Lgq0Pph9Q+g74YU1QEAPbeEwfBcewmNpmPWCLVUyV0jn1wjc+0zg4h+pBjn94i0QC0PC8/cCrk/t55WYOjoiEQFLMUh1rMQVQHot64w1JfecV5/14aHRcf/5sefEUqpfwp8DnhKKbWtlPox4KeAjyul3gQ+3jz/c8W79jCw1RY95bEWo47EyCYG4CB3tALV4DdlQkgDmXjbgWdSK97TG9AOHm0e1+DPQ9NhufsS3gvEJtQwqTXtQFE4KV8XTnGhrXlmYJgrKSke5WI/f4ZHtA2E50jvUTjBKJ9hH3On2NV7CzWks2gHXgxiqMlqyGrPXj1lL4NxpXhrqtjLHO3AMq7UQmN8rkQp5XJLFtWWXqYbyiRulJRg9wtNoPzCgGZmFRfb8WLxcV5Az8sN7GBXHbHit+iEikmja55ZabPUSNk1t6KT/qG1kNt+j1mxx0EuZdlYdxhzQGqgHQhO+6jU3J4JDyIxssj3QiX4Q1/hm2tYihXdwHGixlzpKA5yz5WuYRgrjkopj48aQ6Tc0nACFPeqMZ+4/5N0Atnw/fbJA3ZzgSV1AtmQjSvDbi7taRo/prMINHzVf4X/48FPcLENkfbcm5b88wdH9EKB+Axj2difVoLhH1dyb0/KAK3ga/UNfmnnf0Uhf/9vZl/gs0cn5NZzUspGJ3fyoZlVHBSapciyFFlyK3jal/1n+cT9n+DZgZT5X50d8yATj4LaySZlamXzCRA1WNDIKNbTgBMtsLErHcEiGx3z3EDTD+Ewl0PGcWVEAamGaS2baqNEkebtGO9ZJRvFtl6mpxKs94xLUezxTZvt51A4ORD1Qs+zg5iJFvjcaioHrpyp6LHHooUfGbg3f1RNazEOfJs9dXfxPDayadco7s+bcdKM51ktEIrT0tEJZHO9l4k3wxfyW/zc9k+yHEt/+4P9OYVT7GcCraicHACOCzmkWy8b7twpxpWhsPDbxb/kFx/8NJfbMu7vTAu+cGg5LCS5sJay4Cvcz9SCyzKrDVc78CX7J3xy9x/RDUVV6zemn+czhyMSIwfzUSmwFesViXEkxi3gfAeFYVo5Pp3/Op/Y+dmm7TyfHm0zqWQT2G/8DNqBoxs4jnLZXA3Cmkg7tlKIGzzz9a6MxaKekAaaWIsK0bhwzK1mbrWo3pRyuMqt4riUhEsrkqRHN5T5tlAlaXKJVrBETYHHkTTKIxrNgb/F0wOBnVzpwEkzV4fNnJr7UzbC58iavnZceGZWrinWgkM/yGEYWfaKkFkFSpmmX8tB2vkKpQJKO8O6AtWYvy0lj8ucjudiWzGpQrqB53414ZO7/0hUegL49PxrHJfy8xM9xUYqG+RRpTksZGOrlZiDrcdyoPjD+rf43+//NL1QNv6vz8b82oH01Vkt7TuuZayOK0kCtQMa2ApM6opP3P8JdjNHqOGfj7/Aqyc1o8rQaRIfgYbdXHNUiIrbN04VoZID637m+NeTT/AL2z/O0z3przcmM7JaoGy9SHFvrjhtkiC5lXloaqW/zWvFjfKIX9j+cayHQej4dPE77BeajVTGZWSgtDCtNd1QDgT7hcz3oypkECk+Nf9V/vG9H19wHD5zOOLlY8tRKdf/6khRezmk5hZuTf0iEbYSe7btCT+//Q+53DEECv7YvsHLxzkaSfzMKhnz0rchNnBQaHKrqb3M25+a/yq/9OAfMogkwfWHpw94ZSRjaRCJmdpxKUnBUQVlfYrSCW29TFUfkzacwzRckt+hCIIBtS+ofUGie/S8QNL29S61L3BIUq9ysJkkDEIx3FJKY3SCw5GEfWb1AbUv2PdjomaCcDiUgksdw0EZMIwV7cCglGZWHDx8HwKsqrGqxuPQaC61EnquxwX/hKyRSUDuFE92W7TiC4/Mn2N9gnclsY/I1IypmrGealbVNSwV7VAt4Hjzt/kURNqzmviGcyP3zXuP9Y57xYTlRDGtLM575l4UxioHydtUEQfBlX8Pgv3uj//0yoD3/u947y9470Pv/UXv/S9574+89x/z3l9v/j3+817hu5YzcB7ncR7ncR7ncR7ncR7n8Zcanj+NQPxtEe/a41liFJFWCyhBO5BM8RX9XnazilALLOgrRzkvH1u6oWTgMitZ7nbIQs/5LDyerxxDWy+TmiH9SD7j6yclf3TguTMtCbWoROTNge/u1C/c+1YSyQg+y3ehUMwqTztQjOp7fHp3TuUEGnNYFPQDx5wxM3f0yDXUXvGZPUdKxO9Nb4t6SNzj9rTi8wcFq4l8d+slUz8qYSPVREiZ8NZUsoQrfosvHtTMa8nG3JpUfPGgonTiPntcKHYafmYSKJJAUVlRRdieeXbm0HNdHvC66EIbKR+/OhIy7LRSTCshxV5oiSa78QG1naGRKssT/j0kdDitFFkNd6cVnzuYU1roNHAn6xWfO5yR0sfZOc7OpR0c3J4ZFJqXjy1bLeiFntdGJS8fW1qBYjkWGIH1AgcqHJSqII7WmNeSRRv6Pl89qthKJVuVGrg7NwxCaetxKcS3+1nE/UyInpFqiV50DttzJZkgApJGE341hptTISofNUaL40pROk2iPQltomiV40Kye8/4F2ipmMttyWZHTTb2IFfszOHuDE5Kw0lpeG3cuHiaDQbtZxpYj2LD9HjzVFyWn+lLVv7GRDGpdeNCKuf+yvmFGg5IqX9nDk9FH+E3dk94fexYSzUvH2f81v1GBcMIsTbRnlGlaBtP7h5mNPqR4tWxIkU8JTZbivXEcXfq+Z0dy6yW7F1qFEelpnaSxTttOE+xVrw68lx2TxAbTWI8vRB+/3SbV04elpffHvtqm04DvwO5b5lV9IKIvPb0Q6kIfP6g4MuHJZNacbFjyKzmsNAsxTCIFMtumdXed3Baee7OFCGa39nJeaInJfDMCpk31B6FwCKOCiQjXhkGkeLp8CN00qsCJanEqfqgLLjchtVECKb35uLuOiqlSpJbmVyOC0WfVZJoldQo7kzhMffc4nsVTsbrg0xI+fuFYb8wtAKBpt2ewVJiGESXicMBsyb723Edbpx6Hu/C4x1LYhRvTjRHpWajJVWx0mnuZwnHpSIKRA3o9gxuTmA5fYI3shMCDU/2PG+Uh9yaKW7NpEKSW7nvs1oxrTVbLRaKV9bDYaHp+BZKCeygakiWl9oxA7VFGi41/c8zqgwaj0WqfrmF+3N4yr1ErSp6oeLxLrx2OucgV2+7556lWFE7eHMSEBkIjRAz9zJp4+vqQwQmIQn69KKL1FYmtR5rxKpDT8fcmnh28pDEiItx2MCKbk4g8imvnlhWk0d4pdydCxytMWql9nBnHtILPcPwCka32Z55djNFoiI2/GoDc5Jq4U6mGUYCw1ttlMhuTAOBT6pt4miDS22BeF33zy9cxNcSgaOVTgQXEqNIApkPS6c5KhS9SLPZ/QBBMOCtqdwPEEd4gdFItfi1saJlxFk4NTLPHRXhApqXxhdRwK2Z4Rrv5Xf3R3QDz9W2PJZixaiStSbSAgOyXnFnHrKROAbpFcJgidsTx42Jx2DYL3KGkeyNlhPF6xPN3ZkIIFxqSxXufhZReTjSe7STqyikEve4u8bUlVxsS0V/PRWfhVdGovgG4p5slOe1U4330I7XCIIh1nu+duLp+DZ3pzktI9VT8TeAyx2BZzo7wbmMqd1H65gddQMA5yu8L/B46npE32zRN1soZZiqOTtzS9cP0WjpQ1rxyolnJdH0Gvdd60rCoEXoI/JqzOPmO+mbLYw3i0qrRrxwZrWMgUkFx1WJVjF140I8aD2OwjB0KwzdClO7z7Hep7Celoo50Y2Tt4Y/GYkKVhR8kzIiJwTBkLmao5Gs/X7m0F7TZ0OgXbXAHZ/pu0WFZFwi7ZV8kN+cvsJvTl/hUluxHMWM9Iivn5SkgQhnWCwHeUlWe1aTh0IoFRkH9sbi+Rm88F0d3uNr946Pb5d411YGnIeduVtg5TWC0f5wf5NAi3zi9a7npAh4fmjYzWSS/PzBHAe8f7nVmD09jI0EBqHi+3kffzi/xVIsUpBPhxGDCE7KiH4IXx9Zfn1nxAf6y7RDRWcu13Cm1vIdwy6/fyqQlgczx3eaj/K+5YRIe149sbyuvsE3Ju/jJfU8oVH83zyU1GwHnheWDLtZm2dpc1K4RmYwZK2BBV7rwqQ2XGnV3JsFHOQO22D+LrblUPSR4RqtQCbAtcShVYTzsJEIpvorh47SOS51IsKmhDmd30CrkOs9xahUXE27qOw9PNaBvVxhtGezJaXETgh7meW104L3LrUpLHgc3hdsNVSMDyx1+bejEzIrm+An+yGpCRuMtuMP9mBSBTzTM+jTy7zGw9V4NZFF7P2dDVZixUnpudb2PDuI6IaeduDoB47cagahp0xENerjS5t8zP8Yj3UEO/rxC20qJ2oZZ/hfDwwj2AhEIUjhaTyfSAz8rcFLzDovMowE461ISExj1546Xh0LnGAYOpKObID3Mk+oRQbxry9d4qX4f+RyW6QlP76ZkluBELzQd7w5NWIKlTgS43mQaeKGb5AGspD+14MXye2LdAM5BHXDUKTztKgvOQ9bLVFC0R2ZbE8rxWqiUIqFYddGCuNS8fHoAqXzC5WkQLVoB55W4JtDyRknQSB4VzoxnDy8F4MIsvrxxvxI4CPWe54ehGgFa7Hj9/csRsFTfSMHAiUY2lbgudDSrKcDdjNHy3jqQPHB1habLcW/ePQ8DMB3Bi8yrir+pHluvRwgnxlEnJYCL/NonurHdEPFamy5carYL0K2UstuYehrx/etDHim+H6udeQ9emFCbER6c1IbpqEcTjQyNgDuzTWzWmAoz/YqKrfOd9v/hpVYDgwvDGNiI+OpbTyuOZiH2vNcX2AJuVO08TzVrbH+Et9X//e0jGcpgovtLseFYjmSzZtHsxzL/W8buYZbM+kjnUCxmnhC/UFs54OL9vnwypBBJNddOlEmSgxc75TkNiLUnqM8IFByYI4a+c+LLWmHv1p+LzezMc4L7+M7u2v0wodtnRj4zP6MpTDmg6uyjLTMQ5lchec7ljp8YVfjvKWmICLlS7MdnHZUNsPokD+a7PLCQAyxEtqLOcp58L7NjemcxAj06bl+i27oF8Zru5nmjXFFOwiIjSiatYM1joH1VMZJm4QkGJCYPqPyLs5VfLG4Sct3uV9vo6L38Eq+x0came6PLq3x3fbHWE08Sx7+RnBdNuBW5ogzeNZaInDf3MlBMbMiQbuXK/6r/ovY7ossxaLI9b2rLWItY7OwwtOaVAI51Uo1cDRYSzxrxvKDg+vM2tfRCp7rO3phi2kNy5HjoNALA7peKLC7LJM2m1uBM60kir8dfgjb+xBXOnI/PrrRbg6jirVEoHrC6xBuksLTDaSPagUfHq7xod7fpR/KpvkH15eJDfRCy6iSzeNZsmwQSp82yjOuRJVOAf/D0seYdj/KhZZkHa92OmglPyfaM0fkkFcix4NcFIUmlWK5Eb/5kf7zzFrPsxJ7JjV873qC8wlt4zlDD2ZWDkOJEUlokMPpcgwmgb8f/xBZ7VmJYS1RPDPok1tJDJ3kcji71oVe4LFeo3RCaLoEOsa5gjV/lXvAJL+PUgFQEEcblF6SUrkds6y7vFbtcFmvMfUb4OG4qMmt5UIrJfZJ014B3egCsY8XErehj1nWHXayEqssuTvFYLgxyXhpmNIKIFaGqj5GtJqgo1cJVYJxZ8piIStunetY/XIAACAASURBVK+V26yxgsbQcV2+Pp4RKs0T3ZQrwfs5bmZLY9qs+kucxLdQaA7dW1zjvZwUljWGZK7m7rQmDTTXOmI6eMa9XE/lvn9f/cRiLHQCeKJvOD3cZCUJOSoqUhNw291lXzk61XX60UOY0Jq/yjQYM08PmWW3MaZH3Zi4vWvjjDPwbRzv2sPAeZzHeZzHeZzHeZzHeZzHX2r4P9Vn4Nsi3rWHgcR4Suco1UOYwd0ZXG1LSXcQOU4rxRO9gEtpjVGGxMBLS6kQ99xDs6iziLTntbGUFq+rS+w06h2dQLJ4R4Wc3B/rBry0tMxhIZmkqRKiZGZFtedSy+O9EIAr7+kGAZdaFusVTw0CquMX6IWe5SQgNuqRa7BOSImD6Ew9wXCYO650JEvdDx3jSgvcx0sJ+u4UTHOrl0LH62PFtY6i9h6tpaS/HHvaxpM0mcf3rQQ4L+TXM5MZpQKCoI8Hbk8sRsN61MIhpM9RqViJLMeVKGc81gt4TxhwUkIrgEzNwHsGkWS7+6Fnw6+yEkuWbKnJCM2tYjmqeWYQYb1kNC8kySPtYJRkcq51PNZ7bKUWplD90C8y5GdkzQuJwyjPtbYo5URNpr0feFqBYycPaBnHaqJZCi17haFwArepnFwTSMY40YaZFQpUO/Bcakk15e5cdOXbgSgRTWvRszfK04sU3UBIwN1A9OQ7gcMhFQsbCClxahWXWo5ES7l7ENWMqpiiIRRfbkM3sExqgV5NariUOhItmbkbU00nkAz+sNGFv9ouOShCVmMhmlWeBTE90qLMsRQrppVAWDYS2EilDT1CGD/LRlov36f9tpkj0p6bE0U/0pSZ5aRUrMZC7rvUEmWPldjygZWA0km/fZA7+m5l8Z4t08C2YsV+roiMfOZ68s5qQsPY0A41NAml0sF+Blc60l8OS91UvcSbwXp4sq/YSErGlaEXeLqBbaAmAt/SSrKj3UCUU3ZzzeWWpRM4Tiu9qEsF+qHQwJVWzaVWc9+NkGwvtaSvjSpNYhy7Gbw0FPhOYjyDSOaBRDu0gq2WY1SKgEGgPZ3G52JWKxyKZ3qOqrn/ncZvwijDIHR0A8VKXBOqQLwJjFQj+qFnNa65Mw+5OxfIWuVgXmsxaWq+i1ZC2GwHqxwhmey3puKL8WxHPFl2c8VyothMpFI6qRXLkeVi2uK9y6LA9VSnXJggRVqqETszS1Yess/XGSbXyDjlKX2Vl/0eqRkSqw7XzSoPMjHMCr1MAL3Qsz1XbLVgY3KN3CoiDU/3PIF6qMrlvSLUAauR46DUWK8W6i9aSZb5qV6bPzqaYXRMqFMq4Fl9jS+7l4lNj4kteT5dp3Cwmda0g0ZZzCm6gWcQepajmq+NY+a1X1Q1B6HlpDQMI9Hu7zbCDtc7ltPaMK4US5H0h9XYsxJb7swDcqsYRFL9yuzZPKS4kDoCJXCdCynMQqkytoxjPVFsKt8QfnlblUjUnXYz8TfZaCqJ3UCqm2fz8biS6mjtFTensi+xXt4n0Z6tVPwn2oH02yc6NeNKM6slW78aSP9LjGM3NwvYUahlnrNexvu4EgKyUjK2LrWkGpmYMwNHzzCy3JuHjCpFZuU7HpbyOaNS2jx3iq2kphsYjkuZJ1PzcP4pncxTAE/2HKGS1+a1orDQSd2iitUOFKVTzGtYjX0zFwhxWStpTxlHjoNCoXVMYBJqV2BMj1v2C/JdTYcwaHM6ex2tAgZINWvCLg64ptc5qGfEjWrPRhpyd+aY1Z4hAsEzOsL6ilMzJjRtdtUtQtUitzXX2i3uZyUKTeFLriYdTgrPWqpZSUK0ChcCHoflm6zHz7Jv7ss15DvsJ2us2QuiQOXbHJt9lv1jtIMA6yFuoMoA1s6YqylR0GOsD2n5ZaZMMHrAaZ0TIOZxF1qa+3P48GrJVAtEqR96dnNNYcVsFWBuxbPoUidiGCnW0ojD3PNkfo3cWW66fd7/NgJz4lPu1i9zIX2JG9lt6nqESH2881z/bolvJ0jQO8W7Fqy1mTiudAKmCMag8oI7PShkInltLNyAWe2ZW9m8HuSyaG4kjs3UcbXz6Ea88opnB4pJJc6+8xruTGSATmrBl2dWTII2E8tKLBupBSSjmazflHHFqHTsllMmdc1xKYvQvPZcaAVsJpbjoub103/fpa8feTLrOcgde5mjaibHM2zzKyNFoDy51azFnqf6igpZqMe15rGu4vZMYA5vjD1Fg0/PnWInM4wqw3LkuZi6BqPqKZ3HmC514xr41EAzqxxv1DvSDlORGJtaxWpkF3CGq62aK23PRtLAhBBDrJbxbM+h8HWDfxW8aOFEbrF0mq3U8ni7pnSK46J6pA2sl033nal0Yq1kEzKvBaLiEBk/BSxHlspLpe7WTPEgk82KUXK9Z5KiDzLNfq5YigRSdVpL2f2ZXs1yJI/YeO7NNbcmolZROVEvmllNpBvlBKPoh465lQV7GHm+d2VOP5TF9n6mOczlGma1KGBYL1CBaaU4LBTtwGKU56gQlZOVuGYlrhmVjexeJofb1dijlOB9cyemVrNacZjD5VbBrNbczyKsh8faOYPIsxr7BU7UKN8YJAmXYBDJAerGqRyacqt4MG8kTiO/2JxnbzO19B6uduDBrJZ2d4pxJRvIcaXZLzTHpSiCbCSOSy3LY13FkZLFTDbBckgorEChJhXcndaMvkl29izuz0t2s4cH/W4gGOS7M7h56pvNtRxIZrXcD4UoRZVOMYxk07adGbZnAveonGJUafaKgMKJXOO9uSbSjv1Cs5fLYzlyPNYuCZWoNAmeH44r2Sid1orDQqBE9+aG6z3FZlpzXArPxSjP+4cZpdMMwprdTC/4OYGCg1Kj8URG7vGDTHMhqbiQVORW1FIS47naLjgqFTt5wH6huTUVqUbrBbY3rXUDC5GN8Qv9grCRiz0uA653MrqB5ZlexTLiMu68mFHdnedNXxbuxX7mWU9K1pOS3ClGleH5oeKxdkHbeJbikss8C8jGLNKeJFAopZlmb5FbSYj88CXD9vTzVG7ORXuNH71Ws5E4HmtXpM2GxXsYhGLO1fIp7caUcDfXtIyjdLLB285ko90NLceFjOen/bPN92iUpCpPbTPK+pRusE6oU/7ba47cj8nrEX0T8yOXKjqBo20st2eG+5lsSseV4s7McHceicqaUQ0nQw7k40o2p0ux5/1LGZWHC2nJg0zz1sQzq2V5HVWKu3ORW629cFA205pxJd91K7Vca5WYZhN9VIgiVqIdu3nAbq6Z1KKQs9QY0gk3xS+SFInxLEU1N6eGUSUclZsTWY9yp8isQDsvtuR6NPB0N6fVKFPF2vPCYEpiHN2g5t7ccLdZeg4Kza2Z4qQ0DZxRuCKTCjaTisNCoJCxged6pXBWAsf9TDgthZPP3Mk1B0XApBYXZOdljtpMaionc8P7lzISLXyW7blmZw4zq8kb3k3ZzC2BkrFSO0XLOOb2jPPnudbO2c81B4VmP9fcntIcWiThMqo0J03CynpZ/xMjB3NbjwlMSqw7ODfHe1nH4qCLUQFKaZyvyZmRMyPSHW7r2/zNy5oTfcwhd6mx/MCFkl1/QmKga2T9D01KaoZk6pS8HlP7gr5boaLmpSVREqpdQUTA375SMKtFotp50Ka9kAed5dus2S0CHxL4EO8tDsvfvdrjiAkTjoh8yt+/LpKeiYEuj3IGEt9iNL/Fir3AlruGRvOj12ouRj1x724ZPrxa8FhHuJU9J2aStZeDXahZqAxaD+PSUzZyvNtTx6iwLMchH1hu8d7WBdqBIonFTLBSFSvmMe7PvvxwDXmXHwQWBOJ3enybxLu2MnAe53Ee53Ee53Ee53Ee5/GXGt5/23MG3rWVAdHj9gtDjqXQMQgdp6WYgk0rx51pzXIMS1HNYSHZydyKpvqklmzK22MptHQDR+3ElOyksLQDQzf0dAPR83ZeTvJ35gI7emPsFwSipcixnviF5ngv0lyKu2y1IgahkK/uTSWLXTjFTn1KxqNqKhuJYxiKVvgwluxroOFyWzK3p5VmGEvmrGogHaeVWmSC28axkViy2qER6MRmKoY93cCxljhKJxn0O3PNRmwXWs5JtIxzGRuxZSsV4vJ1s4FHyKpGSYbpXmaEL+PhoAwWnexMW3glkuzwcV4zURPR2A5EC74fODZT+ONRwE5meGsWyPdyxSPtsBJZNmKL9Z4H2cPXL7YlSzaq9CLj/sY0FLMbr/jc0Ziff/CzCzOVr48kq7+ZWNYTz1riWU1yViLJJFsP17sT9ouQ/SLEesVnD0/52Xs/ziC0tIzjq0cVn9mtuda2bLWkqrSVZqJgVSmmlWIlyaidDLjPHc74xf1fpWU8a7GYhH3tRLEcSXbkWttyvTfhQR4wqjRzq3isO+Wx7pRpLf4PXzia8vPbP0lq5D7enomy0fVOzWbquNCC1SSnGzycgBJjKZxUX86UW/qBYzlyHGaOxztishUqace1xJFbgdq8cap441Syix7RGX/4vlIJi4zioMyIGhJiL5Q+fyGR6lVu4bjUnJSGWf1wbCVaxs/XRyW3J9Lfl2PP80vhgrT7zfF13uDEzRfPB6HjYmrJas9WW7OanEHGHIPIM601maXJLGpSY1mOav7V4T1+Ye9XMMoTac/LR46slnYxGq60HNf7pwszP5CxudWeUTg4KiM+fzjl57Z/mqXQ0jKerx5Zbkw8V9uW9cQ1sDUxv+uFntIpVpN84SXx2cNTfvX4/yE1AoP5zG7JFw4FwvF4A3vaas/Zas/ZKzR7hUYD6635Ymx9av+YT+7+TAMvgzfHAod4vFPjPDzeqWkZ21QVFN3QsprmHBQBB0VAy0nmsBtYBmGjbKIkE3217bnYZmHENqnODN3gSmfGpFbcnSUsNXCIjcSxHMl19NOrXBx8hKXgKpFq8VhnzsXOh1BKY7E8MRiLkVtQL+aHQehYjh3HuWNX7yzmy0B5nujOFtnd2iv2C82VtqSwlyOp2AKsx4712BFoqOyUNFxiag+oXMa1zow19QSr8dNERvPkYMxhKbDAzx1O+OlbP0WovYyLwjfQLjHc64XyuNKZY5RUNKW/5tybG07KgH91dIdP7v4M7cARa1FZ+62dOf3AsRLDaux4rDMVlS7jOSg0V3sT/uhQcVgGvHyc88t7nxAt/NCxM3d88cByMZVy3LO9imd7FWtx3ZDDReHpYmtOqAXK8S+P3+CX936GQEl7fnbfNe3sGEbidzOMCzwy/1mvWGnN2c5CTsqA/+/wPp/Y/7+a+2mZVAJJ3EqF1N4OPBspbLVnJEb6hvOwmebEWgQsvnI055O7P8tq7OgGnv0MfmfHcrVlWYq9qKJFFUelaQzZFMO44H4m9/fTR/v80sGv0A0cS6Hl1ZOSb5wK9HAYwzCGtbhmNa4WxpcbCVzsTlGN2eFnDyb83L2fkspP4Pj0TsW0htXIsRR5XuzXrMc181pgeR6P946uWiOO1mgHogTUjSSrrZr9hEKj0LT0kEv2MlfaGZf9Jlfds6Q+4VJ7xlxNpEpXCyRzJXpyoYAW6IhIdfA4ahzvX5qw5dcwKqRQJZe7U7yXiu1+XqBVgGkqA730Kt9wn8UQYghRyjB0a1xMZY1s0ccj81blLQ6w/uE8ahqxANOYoS2ZFhrNZitjVtcECGxro5XxINPMasNQCz6u1ZgVnhSW1UTMW+/Pz/yWFFdaAiVcbwXs5yUXW4689sxqT148kLFCl3W3idaSiz4zEgWIwpV3mO3/yw/vwdf+HR9/ViilfkAp9bpS6oZS6h98q67xW3YYUEr9slJqXyn1ytteW1JKfUop9Wbz77B5/b9TSn2tefw7pdRL3/ReRin1VaXU//utut7zOI/zOI/zOI/zOI/zOI+/6PhPOQwocVH8x8BfA54F/o5S6tlvxfV9KysD/yfwA9/02j8Aftt7fx347eY5wC3gw977F4EfB37xm/7ufwJe+4/58Nxq1hNP3Ojjvnqq2c01r8yOhdAUaNqBYDsntWFUws1Ty3IkJNzEwDB69EbdnAl+80+qbV51v0cvMvRjOUWXTjSOrZcM0kbimNXw4pIiaLLyb06FQPbV8WiBn1MKvjY9pnSCg5/UNRdbkmGPCCjUoxnxt2aG+5lmNysWXgZGCQm4cnA/E4JgqCXDO6o0a4mj5UXG8Y2JZGYf5DnWC9G0cIrceo5KzWmlGyynEGOPSsMwEqnNM43uO3PDQaG5W55yrxqTNo6U7UAwx8uRkHcvpFKJKJ0i0J6YFK1T9grNg9xwUpcYAo4Lces9KjWTWvD+W6lkRC+mjnGpGDdutWfxB/uamdXcnM7phkLEq7zoth+XwlvohUKwawdidX9QiOb39e73c28umusvT06YW6EvHRaKg1yxm6X0wppO4BmEjoP8IXl5OwvIVY7WMa+MJZt4UM84rnMmtRBRJZsSsBrVrMdSBRkVMbtFwN0sJEBR1lO+fKw5KRUnhWVSOSa1OFjv5IbTMuJiWjOMLBtxTV4b8locb18bCftCKcPv7mqOK8MfT8XJ+fY8oPLimDupwkan3tM2Dq1843z7sEpzcxZwWGi+XL3Jl47EF2IQ+QUuODKC+X2653m651mOZWwsP+Sj8epYc1xq7hSnnKops1pE8BIjWu9aifv3WiLVORBM+Zn+9qwW3sVePaUXBkwqkbMUV9B3nqKmbp/gbdPXWzPDzGq+Ot9jUonM5NVWzaiS8TCrFcNIMPXdwPPWLGZcGYwP+FD8N9meK05rza1iTO2FAxRpuJdpjrKEzbRmNRa+xSB0HOUJoZb+ECmDdyVvTgPGtea0qumEisxKderOTNMNK662agahJ1SeWR1SOdjOIvomRuuA+5nmtNZEWrOTZ8ysovJK+EBlxGkZsRo7VmPHRuI4yWNGlXiHaBTOTnhzajitFbtFxkGhOSoNS5FjvzAi66ik8mS9kj7l1ILfA3B3HpBZxRFjHswLDgrBnJ9WMKkDJnVANxSp3VDD7jxlPZZ5YuKF1fnmxDCpFZPKoZTmin8egMS3cV5x1V3nCi9gMBzOUwIFd+cPO9SdueG41ByUBYaQzNI408JBniwqlZ2GtDupIjLreXWsENaK9IfdXPPabEQcDrjqXyLUKf3oIuMy4hLrLLt1vPccZykaWQc0Cucrbs8Mo0rzpenuokq8l0tlbFQqRkXEY23hO/QCx16WMog8+0VI7BOsPeWtqRBgb08rSl+x1/BIJrXmqEi40qoJFVxKLbuzFs8PxBV47iqq+pg3pwGHpeb2LCe3Ikgwt4rDwnBYGGoPG0nNpZbjUssxKmNGpeetqWLZrWLtKW9ODQ8yzagqya1UjhMtHKNJGRJqTzdwpMbyYNKhdMJvaPkWs+y2VAMrw+unM25NPIfFwzG3k8F+lrKZ1GylUnE2Dbm7cIqRn2PrMbdn0h/uzytq79krzIIfVFrNVlqxFDlWI0vZEK5T4+n4FrWdcz+T9aIXGf7N7AtMaiFMz2vFaS1r61Yq830awHGWcH8u4hdTNcf5intZIBVJW5FbxbSp+t/PA27PAh7kAcPI006vMi8e0PZ9WtEy3UZyVqFJg2Va8QW8d/TdEn23ROQlWz+pAjpBwFC3qFTFXpbS8X2Ocs+FUNbeLXuFmJQL9jLeO7bcNTq+TUcljIoIi6dj1ng6WeFgnjKuKrSCThCgVIB1UgF73nyU2PS4yhZX2WIjeZ7Ux8yt4YlomTljhm6J3VmLqZozrTwbcbq4b947rKoxOmJVdxnbgsSl7M5TQqXJVEGspY+3A89haVBNde7Lx0Isf9l/g68dF3ztuCBUQtSunLjWp4HCexhGIbu55kZ5xEFeLzgPr6qX2THbzHNx5X67rKh17+wr8198eIRw8U6PPz0+CNzw3r/lvS+Bfwb88LfiEr9lhwHv/R8A32yR/MPArzQ//wrwI83//Xfe+0a1nM9Dw2YDlFIXgR8EPvkf8/lnm4AphwBca3sutywvdpbYTGqutoVwuJ5q1uOKQQRXOob9Qjr7Qa6Yvg3KAKJI81S34sPdy7SDNS62YDWRDeQTnWJhglK4MwKhLByZyhZ/vxxZnusOaEXLtAIYxppl3eFqu2Q59qwlEZ8/KDDK01IRHf8o8edSy3K1bXlmkPBk1xMoRT9SrMWOjaRmIxGIxiC0dEPLtBaYimsWycc7oujweKfFlVbFaqNskRjFC71c1Coix+2ZELamtZAY787AuhylNEuRwEKe7wx4sbPEUuRYCh3LMTzRyTgpZTN4dybGXYUTMqr2msB0GYSyoXq80yL0IWeiTTtzx6VWRS+QUvRx+XDSPrv+s3hhKLCmD610WI6F0LQWWwINV1oChwmV6GgPQ9lor8We5SjiOtd4vGMZho4XukOudwoCLXrJnUCgEG9MIhIti+dhES7gX6eV4kjvoXXKEx3ZFL23P+C2fhMF9EPLpZYlt4a51YxrzU5uuD1LSbSQm6e+wPuaZ/pyaFxLDHfziWxUwzMdd1HhEZOpgK+c9PjKSY9WAFc6itv6NbRO+a5VOXB9qL/KViqQoTNo0IMswXppv0DD9jzlIBcom2/acyUWSMbHu0/x3iXNVir+C091a57p5YSNctCZ6dVRoVmLLfcfInR4sutZjqQ/pD5hPfGLxf1au+Cg2UC8NTVCaq0UsWHhfTGIPJuJ47uXhoyqikstIU8vxZrHO48ehs/iKf8B+vrhAne5ZekHjh9avcD7ho612BIbj3WiwLMUOT6/L2pZsfbkFk4qzQc7GzzT63C1Ld/hfb0h7x0UhBqutEqGkahWzWvNaa04rQUm9SCLmddyqNnjmDS5xFriWIksT/RiSkujNmSJDUyqUDbMzSHr1XGbvVwOtMd2jsKwloiqycVOQEXNY22BcnVDCLUj1KLqUjkh2z/IEgIlymI1ljS5xIVUvvuz/TYt47nSqmgZx6xW7OWRkOZrIUXfm7fIrYgKnJkzDiNph+9or/NXNxOe7VViMmehbSxtYxmEAr8pHezlEXfmcn9rJDtxpe1Yjy29yJBXI/oqJfNjNJp/crtF10Q4PGM95tfudYVIC4vD3Wos/ef5QaPMkjgiLRCrflQxr2Fey2HEAcdlSCcQovRUyYZpLRHI4wvdIUbHpMQsq6uEpPzavTYtY5iqCbl1/NM7HUaVQCuVUihEmWcQOj482ODpbkFhhSh8RqQPteO4MlReVOJGVcCsZuGBEAZLbKaOtdixHAfs690FFNF5yKymaiB7x5XhQRY349Rzokd4LxvsbuB5sptSeUfakMNnVjGzivWkYFLrxgROcVwKUbUXIiAWFXKp5biYOr5rtcX7l2rqhuB+kHtyKxvpWa3IrOF39rsCBzUQEqBVyGNdSag8P2jzvmVp70jLwzSHy9vzgFmtOCgMr5+22cuFUAxCDN1KZfxdaIVc64bEDSww1JBbw/0sZN6QhF8dd3DAUSMcYHTCWuxZjR2bLcOQTZZCS+09tZfESyuo2SsMGpk7d7KErJZ1MPQhWqeNkIPlqV6bjdTRMTLPHRVwtV2Lt4mDopKN6Ujv41xNrWQMDtlkWu1hXUkrWibAEGDIOMXh+Rf3Ymrv5SBHxb/dTZiqMdPKopqd9La5RUWJwTAtdqixZKpg6nM+tZcQKs3cnZBZxz+908LiOcodS0lAVZ8QGIHhaRSx6uC8x3mPx9FWMb9+L5S1gw5TPeVf77QpVM6osI8Y5p2Z6oUmJdAKj8Mqyz+7ExJqJW2m4KujFpV71Gzvmb5nNbb8QPt5PrYZ8bHNiIvthqxfu0blT7wuppVle+YIfUjLGGjWnCvuaTbsJp30cQCicG3x/u5t0M93VXiPd+/8+DNiC7j3tufbzWt/4fGfm0C87r3fAfDe7yil1t7h//wY8Jtve/6/Af8zNIDU/0Aopf4e8Pf+oi70PM7jPM7jPM7jPM7jPM7jzx32P/ibFaXUl972/Be992fomHeS0/uWSC99WxGIlVJ/BTkM/C/N8x8C9r33X/5T/xDw3v+i9/793vv3A7w68vzeruOKewqQTDnAhZZk4ya1SDlG2pM7zUoM64lDIRmE7Znj1uTRu9cNLHfmIasJDNikdKJr3Ao8ldONLrxAFJ7tlexl8h4d1+gMK8lGDCPFaXaPtURcegtvKZu/70WKa52YlbjCwSNQCBACz6TWbLVoNOxhMxVpxNxqNtOSSHuGUc2Nacj2zPGFw4q0ITGH2jOqDBup4qQyHJaae3PdnOgFFhJrcaJ9aVCyk8FJYTkpLNaVeO8YhAIz6EeKo9xK9rzUxBpmdcBGIvrYwwh6geXuDHYzGPo+1s2oPIwrzTBS3NWv0QkE0uS8wLtaxhE2hLSnuzkeFm14FmuxJdKOlcYfQSMqXYUVuceLacmVVsFKVNMPLael5/VTxWlVU3lL7RV354YLKbw5jXntNEApkWgNtWMldiRGtKfXkoqbU8XNqWIQeoZujdXOc6zGkjXaasFH0/cwqhRvzUL2cpEB7DWQGA9cbAnkQitIVMRq53mshzenZqFdnjQZ2PtzuDOTF6+0ajaSmrW4Yi1+KK+65a5zrfdXaBnJGF5tN/KqBuZWY71oal9IKpajmm5Q8yAPyaznuIBVu7XoT3u5phUIjGpSK7JaqpeF1awnln7o8M33uN6t+PKx4dXTyeJaVpqKzHqqmSvJ7Gjg07uKwmme75WsxzX9yLOZ1uxnni8e1PTdEIDlqGZcayKtMEoytLu5SBXO6rcxlb8pMv9Q3zSzom9+Bheb1JrtLOSgoJFkrPjRayWDsKIdWGa14tZEpAUPc8tqXDOpNb1I8ZVRTOVEhvTGRIjn3VAI62eE+tW4wjef65SjFa2w1MwxpqlIhUqu4+apZW41G0nNhcSyEjue7GZkVuaKkEAgLIFrxoV8p+PSNFl92M8j9vOIy62Cy62Cm1PFSlxROHF7DTAsp9epncCTtlqS8X1zErJXBORWxlM/rEmMp2Us81okbk8rxaHeV3zgwQAAIABJREFUAURMoWrG9qyGzx+FnJSKrPaLPrAUSXVgVouUZumk35zBIRPteXMaMIhAKcMb+g3W/FWGbsD9ec6+nXCPV9hilbtTIXROak2kzGKeVQj0oKbAeZHSvDkVovK1tuVa27Ie12hgNS7wTbsP6S2u4e7c0AvBuoIdfZ9KFUzsLvemJXfrE3I1Zd8L/PCogDuz5vPbT7IUyb1MjeKoCKm9WlR6R6ViXgvkM1QivRk1VZu9XFOonF56mdR4dnLNta7iu5InuZeZhVyr9YpxrekGltzCZlrw1lQEDRKXstJ7H7GWMbycyLjIrMhhn1VGRqVUL9uB47hUbKY5nUDmGINhufsSkfa8NTMsR+KlshS5BtYBu3lEoqVa3Q0sL/RL7s9FN97hWem9j5bx9AKRyc6ttMEZ3KwXSoXjSsuykdQLedNZLX1yVXdZ7r6HUHvGlfTJ/UyqHWdeBbk1rMaWRHuOS5HQ3c1041Ic0I7X0Eoqqu3Ac1mtsV8ETRVX1u8HWcKFxgOjcjCMatJAKmgaxXLnOVZi8YW43hU50kmtOCpUU1XRXEwrOqHH6ATvHYaQabFD0sBrx+yi0dR2TuUypnrKVE+Z2F1aOiS3npmt2dV7rDHktPKsuQ0mtuJB+XCu7Lo+BSVaBcREOASyM608u/6E02KbB+WEworz8KyWtVeIyxqlNK/zRaZ2nxM/48TPsL4i9zXHRUVpHalvk7iUe1NL6lMO64xRJfAbhcK5ksSldMNNaucZmJQNNeByx7BfZcz1jFHp2csFauVQVE7Wsn7geO00YDkRAYHcikfQWxNP7aRfd0K18AK50lEYDA+KOa4RAVkyLUICOpHkgs+IxAD+bXP6uyr+dALx4dnetXm8HSa/DVx62/OLwINvxSX+564M7CmlLjRVgQvA/tkvlFIvIlCgv+a9P2pe/h7gbyil/jqQAD2l1D/x3v/on/VBO1lJ4S1FYzoWas+oMMxrKS2GWlRSdjPFdhYusPOVU0xqzU6ek+hHNyIe0R5/bQo35r9LuHqVzdSzPdfcmct7HBYsDFIUcFgUiw19J3AclobSeXrpJSItm6Z9dcgr48sNPlCxlzn28ojKZ9zWbz5yDXVTlr45gctt+ZxRpTgtPcdFwIsD2eyNq4CNxPLyMRzUs0UJP9Ye3ZgofeM04Erb0QlE+/+V05jECHdhPXaMyoCdeUUvfLSbVF7K2yeFZ6+eUrgBuRVjsdenEauRYL2NglbgOMwt2+UpDodzBYmW0vNRIe3bD0X5pB0qXp8ELEUCE+hHnuMy5KjwxIQo1ZSevWPeaHgfFgpQXGzJe5yUnldPI17olxwUARtJxbgyfGjFsp6UVC5lOVE80ZmzGgfMG2OwttHMrOJax7PdlOzHlaFqynjvG0r7DcKa7+yu8bHwY6zEE0ZVwMXU0g81znvWk5q9POBeFokaRCV8hHltRF0mrrjda/Gd4Ue43slQKmYYOv7WpR6TWrEaOwah4qgMSLRs1B2KKy3px090HCtxzWExZBgNWU8ytrOY5Wbz0jZyvVfb8KWTmGd7FYVTi747q+DmbEbZcFFCJQZVtdeclp7HO8LxuDULuDc3DCLR7D9LT1gvm4GhecijOClFO//WxHKi9qj8JoVTrKWK27OIyy25F87Lga10nkArThseSG41/cDxJ5li305wfonV2PNHh55Iv/MUNTQJY/sQQtQO5ECogZtTzeWW6M/fsIadzCyufRDKoehq2/LdyyWf2ktYTwPaJqNlDNc7tvFtMByVhie6nldPU4EVNXDWysF6rHi6W9EJLN83u8hyfJEL6ZyTMuA9A4HeaEQB53vWFPezULwNKjGZK6zmub7jWjvn9rTDd0cfpx/K94lbnqOiT+WkP1Utxc1Z1NwvuYZu88N6Ai/2M07KAR8Lv4fn+3Mqp9jOokZHXXwfLrbgQR4QNOZOOyZCA5vNQXQne7n5bor7meat05pQKz6+qdjPNTvzitcmcs+jZvxWTg6Mw0gOsbf11wFQSqAhr58qkqDP3J3QVUsUXvBAb/rPc0m/1GxwawIVkVtP3mwESqcbnoLHEOIRNaTfuOcZRgEXU9mY7JSGyMC4CjEKpjXc0jekDbX4e7w+sv8/e28WY1mS3vf9IuLs5265b5WVWVlbV+/ds1AkhyPSBEiBprWQoCUbpglYgl9s6MUPhh5syw8G9CALtAnbsg1CsGjJEmELM6RmqFk4nBlqZjgzPd09vVV3TXVVdVXlnnn3e88aEX6IW1nddJMWKA41GOUHXCCRmffkybgRceL7vv/Chfij9PQDluQVLsmPYLDcsa/QsEusyDYnueYvXXA+CsMq4aPeXyX1cvqV4karpjKuCNDw3NoAuD0JnYEej4sYT7crFoKSbnGRxWiLS+mE+cDjtPRYWBQkMzUvCzyYOmWyo8I7O1x/Yqmm41cE+wv8tPfzrMdT7k4iLsSaxXWf5bBiWMsz3s0745BUWY4Ktz4P85ALieF6M+O9cconk5+j4xc83X4MLzM4nfidhvOzmA+c4pvFGRlebRq2koL9aZNPBD/LYlAwqhUrkUsiOr7jbgDkSvDmIGQ0MzwzCKwVvDhn2Exy7owS/ov03+NSOsUXIdoKllfcmJXG7XV3JgENzxUbHim+XWlo1uOC3WnMM/7Ps5VMuT8N2UwMKxc8jLU0ZupenoDjQlFZxxtTwkHXnp8z7KQZvaLDT0c/hxLlTH1JUhhn1CeE21uOS4kSikRZqroH1jDQu2eHV4BQNGn4KwyzO0zzPpcSZzp2OlMHGpQ1CkHTtEHApDL8uYUmd4Y1u3ofgaC2OYfyPptmByUjRsIlCctinmltec+8QhIs8WSjjRIC8OkWFZkuCf0OWbGHtYaj4Uu002t0A3d8ElYyEEOU7VAZTS1rV3izlmXRZo8ut3gHAKkStMmQSBosMDAOwiyQ3B0pfKFYMHMuEbeWfOarUb0PprsYWm4NYTTDxD3VkWw14M5I8kbPGaX1CscTMxZ8oRjx2C+pNJqeGFDN/rYxP6QJwPvDwp8wz/k2cFUIcQnYBf4a8B/+Kd7ZWfxZdwZ+C/iV2de/AnwaQAhxEfhnwC9ba289+mVr7d+y1l6w1m7jBuFL/yqJwHmcx3mcx3mcx3mcx3mcx7/psLNk4MNef/z7bA3858DncCI6v2mtffP7cY/ft86AEOL/An4Sh4d6CPw3wN8BflMI8deB+8AvzX79vwYWgP95RrapH8F9/qShhGDFj3i9+PrZ91LPsNNwEI73ZtCVZzuGtm/olpJIOVLcQSZJlUco5R+6ptOcfnZOsJhdJ9fCabs3a3xh0dYjimE/s7zUC2kFlqfDmM/0HwIuS14ONaGUmOOal08NU63ZsMtsp44w+t2e5DCrGNQ+Gs1V+wR3eKyomijD1YZGiYCOb3i1J7EWnptzahPGwk7TuQ8DdAKFtU2+UX/n7B7AObZeTiuOS++s1bcS1YwqxVgL7oxcu88RWt2bHpF7PAFzgeapjsewajKqBKuzal0yI2atRJpu6fHN05CNxNL0O3wpexXf65x1SDYSg9cLmWr3P2ynsJlUjGdum91CEEiPSw3YnwZnbpDwyEfCOK3joGYv9zgpFB+dN3jisSY6uKrbdjplOZ2yHMdsxpqFMGdYpSyFFaEyvDt+pO7hHH27pYc1oITkzWHMx+eHAMzHORuDZRZDTScs6RTB2f1Ma4nAjeNJ4dH0NLFyrrTvTX2uNgoutYes9yMWQ81ilHNa+nT8mkhJTgrP6TjHJbUVjCpFy3fwr5PCLdXttGAlmfLOaIGFwDAfFkgBvdKj4WlOCkf+Sj1NpNw9+EbS9Gp6pWI5VmR1wt3KVYpCZYmNIzIvhq4yHM2qvs/MVZwUnnP7nC2FWyOPli8I1OO1MR+4ituz84oHe1dYDjWT2nWG5gJNv/IIpHNkfXPosxLDd7slPet4Ub60GAPPzwu+mL2LL+c4LiTLMeykH75bGixKPL6Htq8ZVIrYc0RTcF2P5dgRBFNPM6oUtXVqKpfSnLV0wuowYs7XrKdTRrXrcLT9mkzHrEYVSjg3VAfZcSXRQSW4Mwn42MKIZlCyPYpYCDSdoEBb54iaepLT0pvpm2usFezlPpGyvDtxDsdPtKaspBNW44S1SLMQFkBIy6/4xJLrAOZaspWUjGZwqUftd6Y+41pxo1mw0ZiwGsfM+ZqVZMq9UYNAWraSnNvjmPnA+WEIYZnUip1GfQZriZTTmG+FG0yye0TKKRUdJR5rCRhrOC7g2fmQzdi1RrR19+VLVyH3pavEj8o9pPCJlUViqIy750IPyb0Jm3IZTwpEJTmwt3jKX2dSCz46X3J34rOrHiAQBNKQIHmiBb81HKCE5bhQfGwJrjZKhtXjx9YbPUuqAjYTza2RpF8/OJvXiTFsNz1GvR1eYpeefcAFPoq2hpZa5TB/Cz9+BglcaU5oRwXrccJCqFmJcnItWQpLaisx05CGZwikOZtb3dKj6WuOPMmoVjzdHjMX52w1ElZCTTsomWrFUuj2lb3cEXxXQjf+x4WPAQ5yxbvjiKfaY+aigsVuzGqkWU0yTgqf0kiuNZxS03pU0/ZnxHtfclQ4Lw5jnUPwE80pG80xW42EjbjmSmvM7iRBAFJYTgqfUAqanqZXOUWilbBmUCl20pzKSC42x2wkMQuhZjOdcHvUQCBo+06z/riYEZU9zXwAnjD0K4+bQ0EofbaTgq32kEv9hNVQMxe6seyVHk1l6ZYOGtTxa6Za0p11QZu+cwO+0pyylEzZ6Ll7WI4zKiM5LnwuxCXj2okzACyHFUntMagcIRscTLTt12w0x6zEKRdizU5jzGkRUWiJFJapVsz5ho5f0688YqWZ1ApjCoTwWJJXoAkH2okYXrU79OwqzfYyN3u/SWkeP4sCKVmNfb476mGFQQlJ6ksupZYvd3tEJCivzaa5RiFK+nJA5Ldp2iaNmda/tpZL8iNoao7zmk7g8ckVyz+8VzAVGUJIOul1+pOb+L7rRkQzcZGMAQ2b0vR8bpkDzAwF8KAa8J9szfGP3kuxwn0vCdfJymNO1AE7ZhslJZFUdOucUlsuNxLujjO0tRQanuq4Z8GJ6J7tP3OB5lpLYWa1ZGNhqgWbqXKiDRZONXhC8PJpyUYUcy97DLluej7DKmZV3eCElymrM4DID3WYP5oz8MeGtfazwGf/VG/mQ+L7lgxYa/+DP+JHP/0hv/s3gL/x/3O9LwNf/lf9+76QePIx9+KtoU+kHDZ0I4FQCtRMOvR4BleZ1s68azGouTUQZ4fgR3FSKqcmU8CkPiL1nAFPv3Lvvz9x0KOt1NnKv9Jz3z+s3wbgqHC49Nd7Fl+lLISS08JywpBhtYS2zihsuxmwlRR0VMz0D7XQBpViP5cUWjCpHa56IYCDXGKBqFJkWjDvW+5PPVIfegVMtENedSvFcT6DMQnvzKRoVAtU4bEY1oBiqyFYDGoeTiSx9wj25Frc+7nCE/CZvSmhUMyHinElUNLhj59sOVjISmRJlebNoULVzgwl9Od4kHln471gN0iVYVhL7k/Akx5tzzDVkoXQspWUvNQNyY3+AEzouFAUxuP+BFTLtXg7vuVhpoikk4B8pKqTa8F7k5jSKPanriXaCVLuTQOWAqdc4wkHdymNYD2umPMdXATgaiPjwTSZXcvjuIDKSu6MGhwXPpEy5LOHTGglR4Wi6RkanmEuqBnVHgtByaT22B+nZ+/fyCMOC4UvLZkWHBUCi2RchyyF1dnhY6IVV1uupfxgnLI7TjktwFpJtwjpVz7j2pnDCGHRxkHf2p6hsg6e4EvL050xr/VbpL4gK5x412GuMAhuD+FyEzLrEkWHd3aJQOpZWrOxCKTl5vCDSfJp6TGqBW/0DFtxegaPmtZubTU9y4OpZDNxCdzdiUfT8ygKZ8bTLRX9SvDdrkagZgpGlm8e16xG/oeub6eooVAqResJbw3d7/VLaPqSS2l9Zqa0l3tsxk5dJFaaoZDcnUQILA8mUESSB+OUw8Jzh9pakWvBoFL0SsVGXLEaVYSzg+BxERArTa8IGJY+98ZQxgpPtDgsFCuhS+y1ddcY15K2r0mVYT6oZ/Oz4jAPMRaOMjBWMhdE7OceK0YwrSXvTSXrsWGqfdozaEjHd7wRHQsut0bcHTa5P2pwbwzTSLI7Trk3CZjUgkQFJLO52S0VK1FNogyFccKym2nGcdFkPxeMy6PZZ+FxWkheHfY5zBr85U2XEJfGKTEB7GUBbw4Emylca+T0So+jwsNTMcZW7GUe3VJgsHgypDKGkT2iZotf3PT5wq0Bi+FVAiX486sKY53qWWRTLJajwqO28O0TzabZYVK7xMMaxyF5lBBFynKjI/jIfJ874wanuVPQAXit7+BF90Y1Y1OS132EkGSq5j/difkv743phA6a+bPrgm4RMqp8dqdube5UPv1KMapjImkwFk4KhZrxGlai6mw8LiY1iWd4MI3JteLhBCojWYkiXh+EbMRuPijhkojDwmM+0MwHNYmnSZRT2DnMI6a1N4OjSd4etBjWCgHs54HDwAuY6mC2BmAprFHCUhnHGci022P2pyBRrEwSXulH7KQ12goeTBXbac3DzGcpdIlFaSQdv2Y+LDjOI/YnKXsZ5EaxmcUO4gdMtMRYp2QEkCrBfFDjCVgJK1Tb43Ij46QIOBi7OamNYj5IeZDNiDC14+/dm3iY2EGGLsQlUlg6gSSUhlHlUY9T7k2gMJL74wa3xsGsaOfPpH/dHlSZ4Ew9bzGsOCl8VqKCgzzivWGLvSlIIVnNYu5NQwojWJrxYka1JNM+mRb40sm2CiGxtia0ESvyGm9PPgdAohTGxkxJEYgzCPGSvkgoJR9dMPTLFr2ypOV7/OxazW7m0yTlnrxDXfdZ8RrkRnNgDUqGNGSALyTtwONn1jS/cbdJYTWdwONHFl2CPRYTtKiZZPeIWy86PoMMqHTGsXfX7ckiJhA+H1/0uXlUzb6n+I+25jgsnLmfwq2LaXGI1kMyO2BocxpEYCASHn9hQ/LtU4u2htSDP7fgEuHX+j69GUx9UCnuTSQPJ5rr7ZmKmHUcgf0pzIWC3Ykh8gShklxr+/RKS5U9PsccVRkP5DscTb8vBe4fzPiTw4T+zOLPmjNwHudxHudxHudxHudxHufxb0dYsPrDhIF+cOIHSk3oTzMGuuQwzwmkUwO40tBk2lm3f+2wpraWuQC+fmT56mFFYVwF+e5Y8CDzuFOfULyvFQhOd9xYp6KQVwNX6ZHwVt/ylYOKtQTGtXDXmXgMS8vnB/cIlVO42EwqQmnZaQoG2T0WI1iOAu6a7/CPdk+orSMIdnPDQe7zin2ZHsMP3MNcoFkKLb60fPVoSsNzSkJfPBzx3dOazbhEG0fCmwsstwYlx2VO23PqMY9UXQD+xW7GUeEqmA8n8NsPXUU/N2JGrFa8kR1zktWcZDVzjacAWAo1lYUbrYRX7beY1O4e7o/h5RMHkelXkpNC8O7Eo1dYvjq9ddZy3UpqgtnMOxW7PMwUBxnsTWo++7A4I9lNaniY+fzByZgDcfyBcVgKNZmG+VDwhb2KUS3oV5IvHw35ymGGLx1sKpLOhv4f39P8+u2Ib0we8qsHn3FdGAN7ueKLB4q9XJJp4cjlwnJSevRLj71MEirNw8zjYebxv98O+ezgHX51/7eRQGXh/lTxj+8PmWrJ7bHHW33BclhxP/N5mLmK3qT2+O4g4H94O+BmP+fXDj9PbV2F9ubQ40sHglEFh7ngzYGg7buKX7d0ZjmllpRa8ruHIV8+jnirX/D3Dj7PSeEzrCRHueT2WHFUKN4ZKV7tOvhOw9MMKo9B5SGxPJxUvD0e4s/s5ZdCPdOFhq8eVs5oTFre7hu+sFchcFX+Rz4DvUpyZ1gxqh4rG3V8zagSbDUUXyleYqrdGugVht/dz8i0I6P1SsFBrtidGLpVeeZ1sBTWLASWF+YVF8xlDgpFrxS8bF7hi/sf7jPwin2Ft8U7aO2IaU+2KuYCSyeAbx1nHBXOuOprxxP+yd4R84EjkoObq18/FvxvtyO+NLrD3939vzkufCRO5erWyNVIdjPFgyk0PM1x4XNcBBwXAVMtaHial3oRn3oY89nxa/xX7/5PgCPsfu1Y8ekHGmOdCeC7Y+W8DYzguPCZaNfFe30Q8KmHDb4xOuDXDt2clMCdic+XDwW+xFXpe5LlsGA5LHhrGPPWMOaoUJRa8c1uyK+9A9+cXcNBHpyi0qcfKIa14rCQvNJ1ikqJpxnVim7p5sNxIXinX9EM1tz+EDmq4AvtDjf1Q7qVYlLDe2NNotxrWAs2EhiUgtq6/fLdEXQ8J3qxEVesx4ZOIPBFQqIW8ETIxUbEYlBzIXyBiAZSwE6a887I551+zdxMXepiUjIfGF5cUEQi4M4YjnLBmz2nVtMtncmdU/WBQBle7nlktWFRXgLgRsuZxG01Fd/VX0BKD0/GJLPOwSIXEUgWI4+dxpSX+xG/cTfmm6Mj/seD3+G0DChmZOqvnXgMZ4Zfu5lkN5PMByWHhecgZJWDl7098vn0bsLvje/w3733D5xBm2d5d+zxWw9qdjPJvaliN3OmW3enAQ+nIbuZTyco+epRwD94N+Ir/QN+9eAzGOsgabuZ5Ls9ZzY5rCTf6brXUlixn3vkWjKoFJGn+b2jhL//vZjfmbg5WRpJopgZayk2E81Jqbg1ElxIMnKtOCl8ZwrpaV7pR/z67Yh/PnqFv7f3T5lq5wsyrATfOBZnHb9pDe+OHdzoqHCwt+NCkWvFG4OAf/peg8+Mv8Xfvvfr5MaN3cOp5NMP8lnHRfBqX9H0NPu5T7f0OS6cqd0XDiL+4d2E10c9/tvbf4fKipnghOTlnmJYyTNVpy/sW1bCioPco1v6TGo3Dl858vmNuyGfn77G3937FMPaY1wL9jN4feBTzrpjf//+Eb9/qFmPKo5zcQZF7Yp9juxtmpEzBx3UFVNb8eb4twnDNSa6YqLdHriSKNajkoMiY2wLamNpzFSi2iqgtm4P269H7NtTLIZST3iPfbp6ylIsCJVlbAt21QNST7ASVbw+UKyKOVqmied10DNCc+zPE3iP/YcS5mhIn4ZvSWwTgURj2UpzRpVgXiVc4AkAjBk7RSFbccv+wdk1Ljcj1qKKaW3JKFECLqZT3hj47E0NYqYUNhdotlLDxYbiU0cHfOrogFFlGVawOy25mBjWEieecD8fsRob3hsX3JePPWMXvZg51kmChQ/d238YwyIw+sNfPyjxQ5sMbEQxsfIIhUsGihme0B18nLLJfgaRJ1gInWmKEpYH45pP7fXYlAss/SGIwnHhzxxVYTG+zv0JDCtL6gkSpTjKHVb1nYHlu6cOX/vJxjaRcMmAwBlpTWpBK77ISQ65NkSqzbrqECnLaaH5l9VLvHQq2DJPkIsPmnBURnBSCBIPdtKYvanlnX5NS4Y0fIXBHVBzI1iPKkIpmffDM8fZUS0pZo6eV5oxxjpDsKNcsxwF9Esnu/YvT3v81n6PS/4Cqe8wkHaGRRzVbjNu+oJYzjGtxUxRw7Ice0xmeM6HU3ijW1FoWDHrrKobxP4841oyqpi1zn0OMsugtIzqioXQtX0fTiXvDDQnhZMcbJgm1pqzzboyzoEyVpa5wOe0cInYepiw1YhJPO0eIKXb+JejACGgzyG+jMm1ZDh7yEUzLPhrPWcsNKoVo1ryIHMHoYfT+ExG7UrLo2DKuDigW3rO0M06udBcOzOetcS5tTaUe4A9mLrD1+vdmvXURwrBuNhnUityjXNYNc50LZSO4zCqnSLRbu4Sq+M84jiP3MZbwj12OR5+m++NPR5mzvzopHASrU3fshRJTkqPca2IlKHp1QyrgNXYZ8FL0NY9yLqlYlS5xEsi2J8aJzUrXWs8006p5OXTjJdPMz63N+FC6tMJHq+NQaUYVw6Go6kZVoJMWxYiyUYSOcldH17rab54MEUKuN6KaSjnQHxYeJyWzpxuKqZO9aiGLXOdQH74FtVmlY55bFOyl3lnZnehVGjjIGsN6fN0vES3dIY8oXTGYLESlNqiqVgKn2Cs3bwvDQxLp46zP3WQwnHtDmJ3J4q7E8VpIXmYhUxrQcOH2uYoFZFpwWBmljQ21ezw5rDQlRXsZs4V982+YFwr7o40rUAQ2pBxccBJ4Q5J2kKvrDjI4O7YEko4yEMO8pCpdoZjmRbsTWMeTjRPz0UcijucDl/hsHDzQVvBhYZbp4eZk329PY7ols4VNPGcs/aDifvcFsTW2R63O3WEN03F/YmgNpaNRDGpPSa14xhpCweZgyAdZnCxAYUdn32ezoXbMq4PWOACEp9xaXhrFLJt3UG8W9R0S59uAZsN5/776B7uzWQ+DU75ZlJbQgV7ue/cjWcSl0o4F+Tbg5rFSLFu1s/22uNiJlWrJ3xE/QypWmA+CCiN5KJYpsUyw9JwmIe8N7ZYLC2bcjp+ncNcsTt1cMxSW04L5wQdSHsmZzmpBbfHHgeZw6sfZO4eCzGlrHt0S+fUPqmdGZUvHEy1Ng5ad1K4ROLW0BkE1hZagZMm7U/vcJB7jCoHwRhWbk282XcmgKnn1t0jGNy9ieJgGvPeSLMQKrStqHWfw8JBtmoLo8oVePqlS9TvjhOksByXykG9pjHvjS2pL2iywHDyDg+ygH7pcOGBErN91r0WQpho5Yo5uc/bA0uv9Lg9tKQ+xLTJiz1OCo/dqVMRG9vCGXHWrhjXnY3D7bHipVPnrlwZh6EvRIHntemWigdTB6E9nBoeTAV3Rk7OcqfpcVz4vNZzhaOTUrI3jfneMGNYai7oSwym7xFJw2EOkRIMSidjqq0zJVNCkHo18+FjWPBQ7+GLhEi6Z7cvJG0VUusJWudU1lBZw5xtk3qCO5OQy2lKIkI8KeiVHr9+/AadUPGEfdKdPUTNWA5YZA5jKq6IDQpR0ivsGZdvQ2+yErtxeaNpLl3FAAAgAElEQVRXMDAZJTVSBAymdwB4Uv4EUvhcts9x2T7Hklkm9Zzp2kW5xKpZI5IuyftU990PcB+lbBBHm9S2YFqd0PEDclNzWjilq0mt0aImUnBr2OD+2HAhdcpDAPu5N1tXsK0W2VaLnOaWUeUch/dzyaC0lMZisLw3Edxj9wN791TXnNr3qH9Y3YY/LCyY+sNfPyhxDhM6j/M4j/M4j/M4j/M4j/P4PoS1YPQPdu39B/vu/jXi+XnBUuQRWgeHOC0lL53kvDusOMpqNhPLhQQq49jvmbacFk6FaFGlPDkXsBh9sIXz9lDyzdMJ7/Rddbrpc2b+pa3TcD/InAZ4w1csRo9IY06f+9V+yO4U7o5qrsiPc61lkQgKM+a4ntArXSXLExEN3xmmmD9kW/ftrsegclrhx3nNlZbgp9ccWW9Y1TyYBhxlroJ1XPi8uOCx3Xw8Dg+mijd7mjujmkw7ou1cYCm14SSvGFSCVFnW/AZzMuFKy+NSU3GpqehPnOrrraGgNJaHE83YHLGdGpZC4yraleEgc1W0cWkIlGA1ETzRbJLYBp4IuTNWvN7T3BtpVvQmN9qucnnKiKOiYDdzMIpASmJlSZSHFh9Mod+deO6zzGE3z1iK4GqjJqsNtXGVO4Cl0JmwXWxIthqKQCT4IuHm0OMkNxxmhn6pafmW6233eX3r1COrXSUt8QRfO3E65mpGpj3IXsNXCd8bK14+rTnJ4YF4SKRgMTAI4PP7rso7qJyR21ePBDstj4spvMYr5OUh3zr1+PpRybCERiC51FR4EiIFXzgIGM06HwC3xhG3xhG5tmhruT39PbCWce26L7tTOMmc8c9mrEk8y+8dyDNFp6lW7GcB6wmsJT5ytvRPS8GdkWFcgZKCnaZgIbTk2lIZVyGf1IK279P2fS4mCXOhYDF67MHxYCp5rT/hZr+mzSqLoeHptqZfWCaVYVC5qr8vBathROoJ5kPB1PQBp951s284yeGy56r9l1JLSc2e7n/o+vZtQMM+bpV3S8G7Q8ve1FXlt9OajdigraXUTlnq9kgw1YpBpdhquEpnQMyWvkS/FNzsW45yOC3cfFiMHq05n1hxpgdfGPi9A/f11aahW95DyYBeJenNqmI9hlxr1rww50zKvn7iE0hLYVzn6LceKrYaipbvKqAAR4Xk1VNNv4Tr7YDVGNYTNwd//9jj9489J1FnnanWu+OQUlv2JoZR6Qh+/RLujQzdwvJKNyNScL3lqv/fPBFnFciL6ZS704CthuDFBY+3R585+yxfHp5ykmum9LjWNLQDQagEn90P+Ox+wLR25lctX/C7hz6xJ2h6lsPx64DrNN4e1mS1ZdN7kU2WWTPbbDYUn9+fooSkYdssRR7//bt9VmIHvdyXroJ4eyx4vVvSLwU/upiihOVyw3W7vtN1imnGwknulM2+O4hp+M6/5ZvVb7u9euRzf6x5vVtQVg5qmTDHdlPxf97LKI2mEgWpL/hfbhdcagguNRW78iHGFAwqwYOxZlxbJrXhYmK42jRo+wgK5rGfufGureWf3XeqZ5cblpPyFlpPGNeC7w1qBqVlKCZEijNzwFtDZ1h5nLvu0u/sSZq+YC2Be8UfIJCMa3h3WDOq4ErTKbvd6LhOZqQE3zhx3bBuIWgHlrdGIVPtYH9H+VtY6/xebg9r7o0t98dmphpnuJAq/uDUwXL6pZgZakasxJKdpuDIOr+GXMOgtAwq6OY1Ow3LpdS9QgnfPPUZVZabA8GFVPLpB4rLLcFaDPemX5/Na8GdYcVR5vxiFkPDpYal6cMbg5koBIKthuDmQBB7cL0tOeB7gIOEPZxoegVcbUvWYzcONzru+fytU8lc6CBADc/ynV6ELxSxJ7kj38SYMS/1Qg6mhuFsfbZn3bqYkJOq4O4k4u4IpHQeMy21TiCSs/1lMQxoeh5RsISnEhaCiIUgYiOOUQJeOnWfa6o8LqSKz+1LFrWD3t0T9wHYCeZ5Rlxl3g+I/XliT3LJn2czFXzxwGPNbxAJj0jBVw8FuxwzrxK00Fhb4ym330kEy+oaTRHRFBF9OWAlkfz2w5x24DEUYy43A/6PO+6cUlvLG8Xn3TjbAik8tK0IVMpKrOh4IZeaHv981+diw+eSP896VPNS1+NiQ9IJLJlwa6g0cGtgOMktI10x0hUbqeT5OYsv4ctHQ0pj+d5kyLxK+H/6r3DRrvMCj8Uh74r3eNj/MlnhoL9RuP6he/wPWxgjPvT1gxI/tMlAYeBqS1DNHrSroSaSiucXPE7qjG7pHAh3s4xxpbnWNFxtWg7LjMoYfMnM+ONx7DQsifTYbCge9L44g8Y8ehmuteBG2z3wJ7WmEziFlso6WbjNRNPNNS8uKNo0OC4EnhQ05BIH6qE7lBtLbXOGpeWuvMkOFz9wD9uppeXDWmy4aw7pFoLTUlJYTaZrrjRy1hK40piyHpcI4RSOfJyaw2pkEAJeXFDsTQtGtWBYuf/Vk4LLDU2kLIfVhKlxmHFnWWXPTFie7RjujzUtX3I0ep1e6TDlhYajouC5TsW1pmE+cpKhc4HjQozFgEi0uNGqiZTgxUVJQ0SUxiVjhcjZFft0fMtmYii04TBzh7ah+OCh8EKsUUKwnVqmtkAbd0AY6ILTvGYhKNFWsJZOuRAXeMLSDizSSib1MdebLrm40hT0y4pxJWh4Dg5ggLnAsh4/UiNy3BA3J6ARrjHNH7CdukStHQhnjmSdKVzbdw6cLd+wlRrncq0Nz7ZrZogkpIy51rLMhZ47mEoHs/JnK/LuKGcjcgogpXGY6aOZClRlIPbnsLiHcuxJLjehW+ccF4478Uh55Fpzyk5Ds55krESlMwwLHLwL4GKiyWrDThOOS4fvH1cCXwgqa1iODKuxZVTXjOqaceUOG8n7eoq1dS3hlVhxc/ips7+faZcMvtApWIksgXSHmOXIJVWecA/elcjgS8Hlmcn0qHaKJRLJRDw2q3l/TMUI/b5EeTNxa/aRidZJqc5cTo/Lgrmg5rk5Jxl5Kc3xhIN8edbjjrx1ZmR1qQF7xZT7U3f4OsqhW1javjtINWdmR6nvpFMfSRwWVZ+lwDCuDA1fENuIcuYKri2c5I8OYpbSuMP1ZqKdFK/IKcojlkN3D8uRW4+5FswHllDZMxfw5ch9JpV189QAFxqSUk9QXnv2+45Lo2awGyksk9pBEVYihwfOa8Va5OAABlAzE7mmDy2RkPqSo+wmE+2MqcaV5e444+44I/EsOw0nM3k4dXAzJSxqJpO4GRushc1UMOSYPdvFxyNUcFvcZGRyNqQzNkpsTNufGd8Jd61LqaUwmo3E0PKd8d5p6cb5/jg/c5+9mDrH7aMcSmNQQrAUXj/b5xJPsN0MUCpiaguui21qa7klX6fHmDmzSCsQFFQshIZc2zM45YXYKaJsp3Balky0U58JJYSzNboWw7WmIVJOSU1bV4TRtkaplPnA4EnBSiwZiR6j2kE4fWk5yDRN37IYWiIl0AY2YldIuB78JBbDfOCMm5YiJ+1b6BlHYgZVOsk1a5FhO3WcnQcTaPoKbS2BShHCc889JdluCMaV5qiQZ26+hbZ0/IrrzZpQGZbCamYoB5FoA7AeuX12MYReXTLV4iwhqi2c5Ja1GK60XIIqZu7G876mGW0gZcxGbNhs+KwlkhrDvYmaGZQ5SF7qOSU4cOPTCWBaCwLRoKqOKY0rDO00LYnneFWxssTK7Ze3RhMuNywXEstUuyQrUpILqcLYCmsNVxs1c6FkPYGjrGKqncP2qewythnbacGVltuXH4WxmkHpEtRpramspRVuUNbDs4QsnWkuZ7UhkK4A+UjEMMWtqfkZnLHUltxoKmMp9Ih6lplbBNPaUhhDbmtC6Qp7Y9FHIlBWofXoDCJ7Kk8pRcbI5oxszoZdpuXDbfkuh3nOtlokUHBge0wZkHqKsnaHed+bQ5uShlpG25pp7YpLYnZ/xkLDl2du9i3fzbVHakRbSU1pLMux4JQBpwwYVfYMhj0SI+ZDwY1mm8oYDJWD373PuPQy20jhs9J41n3m9YAf9nCdgR9szsA5TOg8zuM8zuM8zuM8zuM8zuP7EgL9Aw4T+qFNBg4zmA+htI6Au5splmOnGPTJpRaZtrR8y9OdlLXYEbuEgFAoJrYAYvrlH/IZKAQvLgTcHRm25n4GXwqGleVKE9Zin27pqomDwpBrzagKmNSwaXa4A/QryVNzrpKlrWFaC1IfPlo/w7PzHnfH0K9KEA5SsWWeoBP6M+3jmcpB6er0b/XhF5YuMKkt3xtaPrGUoK1gP6+Z1IJX+g2uNXIOM6cUE1pXhc2NYKfpcVJYPrkSESlX7d5qeiyF0KuYdQMkBRWFsbwPEQI4OMNWw7WPf3HuP3PGNZGl6QueaMcc5K5qlNWW4zIn1+msWpry9vDT3J28wDNzDlJV2JpUWRYCwS8sXiSUrqtTWZiPFEJAK1D8uHeF/cqpGfXGb9KrJNc7gnsTy08tzqOkZaIln1hq4ktLt4SHmUSddphqVw2bzJBG0/KEg0KxFAm6peWn1iJanuUj8wMeThPuTAJOS8FGrLk1dNChfFaEvtqoSOUCx2h2M8Uz85LbQ82KWSJS7hp3xg1Oy8CR4IxTCVqMFPemsBQaSjNG6zGDSqCNZVgJNlPLRlRzoz3iOI9oeDFHhdP77xvBWvyIOC3pBJBmSwxVi37l2vPHueUTS002Y812mlEaycsqplsEpMrweq/liOUzAnw1WxfHhWK76cj0H19o0PEd9KgdSp6eCzgtHVzqUeTaaa5PHosJoYTgxxabHOeGv9L5mw5aJCUXG9D2nUnVVAt2pzmekFxvu3WhZsouuRGOyFgI3tB3+cvJJe5PPT7SnmMpmuP13v93fT8ht1lr+HxtFGJMwV4mWY7denx+LqE2roL6RCfAl4K9rGZSS+6M05kvhCP/n4qH3B98lUH9AksxHGSCTyy22E41z88NOckjXh9GDN43BhbBQui6WakyrIRPciff57CQ7DTh7sjysU4HXxie7AwZVgEQc5ALLiaGWDnIy1RbEmVYMAs0k8uMasEz806IIFJwuVHz3NyAd0dNIuXGysz2AWMdVPBqyyNSlvloh4Pxq/QrwVIkqA386HJEwzN8dKHPUtjgjUHAYR6gBNwex7R9TWVgOTSsJs9wr9hjUsOlRkxeW67GP0VWQ+y5PWQldlVTbWEyMzg80mOeYh4BLCU3uF885CCXXG0LxrXlx/0XeL16iLQN9qfu3iciIzA+R5nie/I1RvWPsRAYPDvziqgEz85H3J9A4gkHU9CQBvDJFUe0BWfAdVR4eELQCRTzoWB+vMad2T7Z8F3l+ceiv8qp7LLjt5nWYGxFZCN6skdlYF/e4zB/gQuJpX06TyPeYVQ7GFS/Enx0IaHlaZ5qjym02wxfVSkPprAa2VklWpx9LhvBc9ypBtyfKpZjV3n9ZHKNjm/5saUBo9JHkHJnZHlmzlXat5uKvQw6gWWOFgLJRAu2Gh7HucWXgidbNVeb4zPPE1/6RMoZ2m0mmvlA8mAqafnQnK4zELd5d+LRmK3pH1n2WA1rnpkbsDtJGVURg8rjsFCknsegUlhgIdBcMte5r77CXu7grsMKnmonzPuGFxdcl/bOqMG4DqmNpeMbdqdOaMIZcApSuUBPxtybKFIPeqXlyWaTrVTzI4t9DqYxtY2Z1O7/Pi4kSlh6JVxuGJrdBYSMiBVspJL3JpaGB9ebmqc7rtL9cJoQyJR+5boYg1oSKkErUCghmBObHHgd9nJF6gn2ppZ/Zy0g9Qw/ujDmE4uLfOM04TDXDCtBXbv/raZgUh+zGX6Et6bf47CanHWNhJAMS/dAyGrDSuxxUhXk2if11Gx/NOzJPa7Jq3iz9011zSFdhJYU1YBDb8Jq0GBSW46KgtyWpCLkMJeUxrBuNmlEipZJMLZCAUq1mNBjXB+Rqo57HtJlY+JUtE4ZMacWKDVMxOAMotyOtzmuThzcyGsS0eAF72c5ziumpubhxOPNao9n5Tq+dMaJkwpKDU93LIt6lXdwyneXmg6K+KPN1dkYWHIt6ISC5+wa+1PX1QcnKGHgA55P3xN3SKJNuvkdhPCw/xYQia3l+wIJEkL8EvC3gRvAx621L73vZ38L+OuABv6mtfZzf9y1fmiTgfM4j/M4j/M4j/M4j/M4j3/Toc33pTPwBvALwP/6/m8KIZ4E/hrwFLAOfFEIcc1a+0f6IP9g9y3+NeOkgIvmCgAvn9bsNOGzJ/tsp5rFENYjw0II15sOC+lLeHEh4efW2nSLx/jtR/G1o4yN2PDN4hZP2mdZjizaOFnGJ1sV84GlWwiemZd8ciUimeGLC+Ey35dONJdSze93T+mLEZcbmlA6POT1ZsVy5CQXfy79ODfalicbbRqBZLH54tk93BkZrjUqXhk5R+HVyLn+rceG5zrlTPbTVRwzLakt9Eo4lYcAfLdr2Eo1X+rtsRFrFgPNTlpyMYUnWiWBhERZfmq5yb+7Ose0hmwmZRj4y7NraJ5pa14bd5mPPK41azzpcJ9Xm8451xOOFPyz6ylSOFx5TxxibcWrpzUX4ppvdPvMqYjNpGQzcS6d7v2O1L0cOVzwciQIlKDpr9P0HdnozZ7lWqPiD3o9LLAUGLaTgvnA8kSzol8p2r4l8RzpzzKr5No2UnrcGliuNmu+3DtizjdsJQUXV/pspRO2k5LrzYqNuOSjC5pfuTQ4Iy2+NfTJTI/AX+Y0d3/rZn7Cs52U7aRgY3nA1daIJ1sVK2HF1uxa//7FMannKqrzcos0usjXj0qeX5Dc7JfcH8OlxpTN1T4bjQlPtko2k4obrQnbqeaFzpgXOmMST7AeGQLRIAlXePW0Zj02fKs7Yik0rEQlV5a6XGiO2WnUCOGcY5fCihst1w04yS0L9sLZfFiO4JXemO3UsplUXEo1qzFcblQzXw3L03MhT8+F/MSqw4W/n07z0umUSFneGg/Yano82y5pezP8c7NiL/eJpOXHliM+thTQKwWZ5kyu7mbf8tEF+NqJq/Z5EpYj48ivzQ/XXluNHan7EY/lrb5mLTa8MyhJPUdYbvuGpQie75QURlAawXxQzXwwoFcYlu02nkp55dTxL7562uVqs+ZKI2NjYchmc8zltGQnLXm+k/F8J+NSWvNza0NST5y54QZei68dlmynmkK7Md1Mci4u9VmMMp5olnxsvuBiUvBsO+fn14dMajcfxmKCMRXfPnb+G2/3SzJtuZRmbK71udwcsZNW7KQVz88NeX5uSMc3/MWNPg3PciF28yEOlrjZ1zzZqvjO6RSB44xsLA/YSic83S7p+DWfXBrwRGvKXFBTGucV0C8dyfFfHPboFZqvFq/yS0sXea6TsxbVXG3U3GhV3GhVKOH4MJsp/OLGHFI4HPwjXPHLpzWXGzXv9CvmI0nLtFj0I9YTQWZ6dMU+G1HM+kyyMJKORxHhCJK3h5bnOzWv9KYYC5fSiufaJZtxzeVGdcbdOC49lkMnCTkfCnYamkPh5Be/c1JxtWm5P83ZSVN67JE8Iq7rU+7L26zaJScxa8eEyvGaACo95eZAcKNt+OrRiO1Us50WXFwYcLE95GJ7yOVGwU8uF8z5muc6Fb98aUIwkwU+rG8S+3M8nBhutAw3+yUNX/B0O+PC4oDldMqVRs1f3Kh4qpWxnWp+ZnVEqBzRe8SEZrzBK6dO0/2dQUmuLZebEzYXB1xujrjcHHEh1sTKeS+shDU/sjAkkIIrDY1EEgUr7E4Mz3QMd4Y1sbJcaU5YXxqy2ZjwTLui4Wm2k5LLrRFPd5zLeWGcIEUzusg7A0uiLJ873WcugNWoZHVxyOrikJ3mmKdaJTuNmhfmh1xtGn7l0pBJ/cixXuJ7Db59MuVyQ3N3nHGtBZfSgvXlAQtRwZVGydXZXnu1ofkrFzK3ri1UFETBEm8PLE+1Kr7e7aEEXEgKNhaGbCwMudwasZPWvNDJ2Eoznm5N+QtrA+ZCwXZqyMSQRrjG613DemzYnWpSz3ClkXNxYcBWe8D1ZsWgkiyGj32FApHQ9FbOhCsWvASJYFjs8uPpf4wQbg8c1453M7UFsSdZSyVXWoKprtm0F+gVmnnlOjkDm3FBLjJHi0a4SiDcHrYYQm5LTuUpm2nIdqo5sD1S4bouxcy6VqmINFqjX73HqrrBjlhjR6zxvL/NRirp1w+4Z19FIhACeuYBc2aR2ljM7BpJsMRSeJ2cMdfSFqXRXG0kXEglNTUPsimxEuTGyUvPh84JORcZQkgeTCw3WppvlG+zEAkWIsG1tutuXUwsV1qu87wUeyxHIS+Kj1JZTa983Eq+M/wSa/FzZMUeFzp/njBYOTtb/LCGtd8fnwFr7U1r7Tsf8qO/BPwTa21hrb0L3AY+/sdd64c2GbiYOvjLO3wbgGfnPTwBDZtyWkqanoNwTGvBoFJcTDQd3xHWrjdLOoGgE3zwg/qJlZjaCi6zzUYSkiqnipB60K8U63FN27dcbZRca5bMBe6hpaxrwDw3rzgpFZfCDhLJ/alrOcee4LT0uBBrEg+2GrCTlgxLp4zzlPjE2T1cb0tGtaIlEoyF1DNspa5NN6oU877mWgu2koJQWp6fM0xraJtFAF5ckExqSdM2HYSllgyrmSpF6XG9kXMhrlgKLdebFasxPNWqeKpVcbnxkwDc6DhjsgXZIFGOYJxpp9nfLRXbacFOWvJcp+Ry6ozaCg3zdg0pQ660PU5KxYrXIFCSUeXGZTU2jCpF0zNsJTU7qeZGM2MywwXsmKfYMQ4qdK0t6FaKBZmyEFrSmZlSrh2p81Ja0PINq1HuNv7EkNUWD0UarHCtLci0JLYhFjgsfE56Kd0iZFh5XGsPudAYs/XoQBc6st8nl6YEskEjXOVay3kStGkQKjd+g0HMsAwY15KNdMLV9pDNNGNrvs+wcqYtq2YNIRQfWwyIlCXTTtlpL4vp9RKOpgnDymOnMWatMeFac8J6a8x6a8xpbulWkqv2CQKV8vElDyFgPUyorKAwkoN+k6NJwrSWbDUmXO8MWYgK1psjViPDpDZnSjzX2pJIOVWrce3mUGUElXH/zwudjOvNgguJI+g90SxIPIt9H4LuYwsJbd/SFBF7E01lBZ2gJvEEUy1ZDisWQ82TrZInmhW+dKZFKzNN+Cst5w/QkiHXxTZK2BnJ0ZmA/VGhLTwz98sAfHzRraVQSlq+O8CclApfOAO+xaBmOaxp+RXXmhkfm69oBxJNje81uNwSztwIZ+K2l4Uc9xucZhHd0uOZhR5brSFbrSHLYcVKY8JiaFiLSjb1Np6K+dhSwKSW/y97bxqjW3Kf9/2q6uzn3d/e+/bdt7lzZ+VwFnooiSG1RosVWRIQKEiQAAYEKTICBEGUfEiQwJ8CJx+SOAEcGbAT24lkidAuShTNZcjhkENyhrPPvXPn7r283f3uZz9V+VDv9NDOkFEcEZIH/QCNvrf7Pafr1Kmqc+r/f/7PQ641t+dYI6VRg4MsYFopzrWmnGlNiZ2Kzc6UvQxLr+B1fKfFUysObVcTO9Yn4X4aMB7a8TQurQrSSmvOSmvO6ThnszexNK5KENPFd5o80FEclool3yerBbuZz+CwwUEeMC4Vp1tT1jtTQqdiozHDEdb7RC1UVD653ONjK4qz+iK7qb0GsHNqWiqmpWI1sJvLq62MS42c2DE0HE2A9XT5yJJj55Yj8RXM5IyGqxgX0FArjKu7bMaSeQVt0yPX9v7vcxshJFe7dh1xsYGNrJbMqvd8Ut7nLJ6Nc3pexSPtFCmsYtxJ/YAdk8vWEyZWDvNSE4o2tYFRYWg4a9yafJEV30cKCGSbjqsZLahgroo437LX3HMCxqVkP3fZGTW5NW5za9xmN3PZiuecbs640Jqx1phxvlEggYvqb+CokEttQaaFVaFRgvupz8E4Yj8JqY3gYmfMqdaEK605F1YPyWtBx7UvpALFM8uWNvNe8eVOGjAYNRjmAcM8YFpJLjSnnGzMWA4y1tszBpnmVqKQuLT8Tc41BbkWRI71JNhOAwaHDW5OG3ZuhhlnGnOU1Gz0Jlxq2k1DTY2UVk2m6xlOqj49zyrU7ey37FcSktSSq70h/UZCz6s5szJkUVNLkz6B2+aH1kIOCkkkrRLesHDYO2gwSO2YvNiecLo541Sccb4/pOHYMd3VS4Ruj/NN+3K67liFgaRS7A4b7A4bDDOfpJZcXBqyGidWlWhphC8Fk0pwoj5D6Pa43JForDBCrgW7mcfOqMn9aZPDQuFJu2a8h9C08EWTtrYBi57v0HMCVsOrBMIjUJJASZquS9MxLKmYojaMchvIWg48lj2f2hhm2r4IrztNlBA0lYsrQ1wkl9p2PLdlSGAiHGk35yt0yExFbQxjaQtsm/4GeTlGCpdMzI42JPOqJqsNvmxwhWcYlSWeFDjCJzIhpTZH87vhrjKu7jLXB0xKTdNxCZTdzG+YVT7SaxA60HFLQiWOKMITeYgQLhuRZFgoluo1stqqziUVVk0sk8wrwUoo2YxgLRJc6fik5LRcB7VQQ3qs8fP09SpCuIzy29S6oCj3vus6/2FBreUHfgFLQogXv+Prb/8l/LlN4M53/P/u4mffFcc0oWMc4xjHOMYxjnGMYxzj+wBjvidNaN8Y88R3+6UQ4rPA2gf86r80xvzudzvsg5rxvdr4od0MXGjkdD2Hz44vssPznIlrlDAYNN8+1KyEVj4rqwyfuQ/Prti+K7R1dtyK6v9HVNKTVtYx0SV/nHwNdfhxlLBSc9cqwQ+uQN/XDHKXQGk2ghIC2B/sLNpUYhCMiop12SGrDdPS8DvTP+B28ik+vhLiCEuhyLTksCy4XxTcku9ngc7GFbkWuELy0kHJ3cDBU4Lr05S1wOdH163Od64lhZZsBAX0PD47t1WYy55NF5ZU/Ol9zbmWS15bacjbM8GPbTgMF7KM01IttNpt3+QkuE6Py5w4Wk4AACAASURBVM2SrJZ4UvLCaIgju7Rc6zj8zlRwoaEZlx5JLYmUlXV7rKP5xtinFZ7m0Y5tw7guaBiXb49dkgquTTJcofjpLcc6ZlaSZq24M6uYViVfy3/nqB9WfE3Xq5npgm8dOLyuHFZDyZf3J6x6Eb9wyqHr1shFMduSX/FYz+HNmceWuMrpyN6LCs0XduBEQ7GXL9NyDG9MBGtBTMcvuJcGLI9jYvV+Cvkx8ThvO+/S8zSlFvRcn7fGBa70yPSy1cVO4FLTZZK4KGHwJzHPLlnagysUa8FVLjVLpACB4EJL8KWBy51klXEJt2aGsw2XUeFzN/FpeOVifBq+ulfTVC5L8jzLfk3D0RS14FsHmrtzj1MNj1szaHmCsw0PV2qUMOzNY5b8mo8uKX77nT8A4Fxc4UhIKXjpIOSRvmQnBTD8+XbNv3PSjuX3xsCocFjxDYPs/bWm4RgyLchMxbvVLTb2L9H3bZHZGyP4iU1FoQUCO+dORzXnYsM/2P3nAJyOqqNo4n49507S4U4Cfzy+Rlv3PnB+76QlaV0xFTai1PcsFTLXmhcGNedbDkrAy4c5pxoeT/ctZUwKK5+37OdshC7tcYv18JGjfmhIj8/cL7jU9tnJe0hgkAseTMIjatStxKfjRXRdTeTU9JyAi+IHuNSsENiC0VFR89kdh53MRr6/tFtwKgqQwnBrHuIpzSdXc9puyTPq41wT9zgVVXhSs19WXHBjvjF0mFar3JwrDvJFdiy2RYO7mUfrsEWp4c2J4IRZZaYOWA/svEgrKzVZGZebyTLbiXXxPRHGlJMmvtLU2hbnNpThWfdH+V1e4mRUW78EMeabkwIlu5xrGG4ngp1FAfBPnbAZvHIxJvqezcCdMad4A1gLalxho4a3ZzAw79LxTuBIK9cYqg5pZXXmlXF4tJMSqoqrdx7jjvlzNhaSulJYWs/rEweBpeC8OSr5+KoNV9ZGMCoclv2S3VTz7tQQLeRq1wJNIDXTuuRtvUNJxqSoCZWDwuVk61krnygNPb3Gldac+2nAutPiUD3OVlhSasG0Lvn6vuCap7ifdY6ix3cSycWmhzaCvdzntBYs+zltt+Kk02Woz7IV2nVuWtm2xY7i1u1lAmWpcadiW5B9Pw3oTjOe6mf4UnNCdZmLh1gL7PE7eclaFPHlfY/rsx77lhnHdqK52nYZFy5JLY/WiDdGmofEg7yu3mYrqqkM7GYFrw4DjPG4MV9iUgpGhWE9CFHCEJXVYl3NuZcGrLsNDuoHudKy/ZDVNd84cHCk5H72/py8O4czcUinVswqyeEk4morw5WaTbNC7TzM2bgkqSXjOufdqYMrXQ6KJWaV4G4Cq35s50Xi0/IirrSsBLK77bDiXOR0XKGNlY+dV4KvHHi8m9g2TEt46aDiwbbNSm2nHqvTkBvTCk9KVr2Ig+os5xv2uTkpa/70Hjzc8/nmsMNuqpmXmssd90gqGsAzHgbNa7mtuUwqzWGV0ZGr3Be79NkCoNSab48UgVKESnKmKRgWEDqSvbSk6SraXggjK0dca/hGeY1Cz3BduRjnBiUErra0oUEuaDgOZaURQnBOrvEtYJbvELpdinrOTO0x5xwAJ6OAu7MFVRCHBzo+u6kmlF18rRhUc551PsHv8AKZniCEJC0PeUXe4IfiC0SOla/eDG2x8bgw7GYelTGs+jWn44SHxCWu6U9zoVFZp3lh/S8ADjLDrBJkleHzs5v8WOc0e5ktLNbGcDXuYQAlY+p6zqbsMq0LjMmZJtc+cH3/8EEcPUP/v8IY86l/jcPuwmKQWpwA7n+vAz60m4FR6ZDVkuvZFwCrmtJwNHqxOTrXsCou9yqIHcm7c4EjBINM8/oQPrYijhRk3sP9xPLXX+UrrIvLnGtarvq3R5J5afjCnsKRVnNgXkmeXRH40nBQWR7ruFRkWlBT8m39Aj8cP0uhBa4MF8cIZqXh+ekOB9kaucmIhc+t4Z8etWGQq4X5lcNBkfGjfYdRAbuJTed/9cDh1fGUtSBGAImyOuf30m8CsJc7aGAmp0ROh9OxxpeGN6eSoTEMC8W9VDIrDTup5sklRWuRunZFgEGzXygCaZhUBTM55fFuE21gVjnMS8HnBw1KjdUfriUf7RsM4shcKVlor7tIrpk7PO2d5UxseHVck5iCu2mHrme4m4DExVcGcJHi/eF6c25fCCSCg7zgl844BKrk9WFAx5PsZpKbc8FTfcE3hx7nGjXawMW4xTCPOSwUhYbzYXvBs9VMKskgF3gSvj4MCFXAjSm8NFriXMOOm1ml2Iw8SM4wLCW+NMSOJFCKy82SeS1JF74ELxw2Sar3FHwinumn7GYeTaV5iEvMK4UGzjRdisVeo+vVzCqrFf6FQYPaCBxh2MlturrUhoZrx8Cl9BzvzJwjDe3YFTy7XGAQDAvPmgFNYjItWPYqvjVyON94j+NuU7bTSuFLw0xOUbLN2bhkxbcUtrGn+PJAsBLC3bk9bi/VfGxV/Us+A3cSuyF+V76FJyIuNm2dwnaicKTk2lTiK8Mgg3GheWrJ9nE72CLN7zKvJaKGsZ6TiISs7nA6Nrhjn75sfOD8TuuKQDoc5jcBOCwVsdLM65JC1zza0ezmDqM6ZV17ZFpybeTwWAdeHPp8tJehgVUvpFlfZlJZetpK6NL2BMs+xMqwnUlcCZ/ZaR9pod9PYZC3uNIqmZUOK6GDTpcZlxJPGjYjxbzSPNSFE2HJyyOPS22P37/v0XJtX93PWnRcgy81fd/BZJuMS0mkBKcjl5Zr6Hk2vONKGOd2Mboxty+Q16aKQW614GsDpxohrfxRJpXdcC2FVnXqwVZtKTS5ou0J3piGZLXgaivjtUnryBsjUO+/YI8LwUyOEVryQMtgAF9ao0GAW4ljVXgSa9D2t05WTEv36ByD3I6plmtf4FpijduzioarcEWAKwLemRZ0PZdMpIxLe4+VeI8KJC2FU5fkdUDsGNYCzX4uUUIccdJvzD2SyhoQKmEAw7LnH/XJvLbUlNv5i2x6j1AZw915SUCD/foGe1lO2wuJTMiLwyZLXs1yILmcnmM3dwikoe95NF3JqYZg2au5taB2zivDZ3aanIw0e7ngW8MOT/QKmk5F11c8XlxkkEtGpeBUAyoNHdfgSsOolPQDwR9vNwmUIVTw+mSFzbCm71W0PMXZfIN5pVDC8EArwpMCTxqW/Zr5giqlhODFwwbj0qpP3Ur6eNL+rb7v8khxmWklmVaCU42QWWH9KS41Cr526NN0BS8cBpyNa2JH8dx+g6utAiUMXV/xaHmW/fy9Me3jSsGlNrQdu1i9ObX367n9BoGCewlcm65wOq653Eo43YhoZCfZyawB42YQ0fLe90oxi+//5KbHuZai6xn+6H6H01FN5GguN5v00rOMSkvj6fqSSWm43LLeBADvTCUtT/HZ3RausJ4Z9+4usx7Zl1QJXHG2mFW2Zmgjtn0XOYYLYc1b45pTDY9JaXh38UwRQtIwMZWojlT8IkeybELG5YSBuU6lbc3VeuRSacNBkbHsBQwLe46itlTKtNIod3FehDWVJKbvnmdUp4wKD1dC7CjC2qfQsOIbVkMHlQnmVX0UhFiNHmReHyBNjjGatmuf+UoKCl3jE5GYgnkZUhuDbyIqDLkocBfrqEDScbbYrV8nY8a01CghCRwsfbS2KkwaS+3NtWCQ+8hFoLk0gqwSpCJlf/GC9Ik1yWEBL89qGrrJpDDspHYdviO2+VTrLLWGwOtSlHvc0Qf4+AjhYkxOFJwkyW5/4Dr/YYHh+1ZA/N3we8A/FUL899gC4gvA177XAR/azcAxjnGMYxzjGMc4xjGO8VcJSxP6vkiL/izwPwLLwB8KIV4yxvyoMeY1IcRvAq8DFfAr30tJCD7Em4H9QjGvYD18hOvpTfYXbr+fXOlyJq6QGM43CrpewJk44+1ZQCA1w4XT5WEhjigcZpFNWAps5OGXOj9iHY4bBVktWY8kP7BS8cKBT9M1XJ9YV0nrCQBNtcY+Npp9Oq55diVka/YsJ8KSu4nHf9D/FI93Kw4LzZsTwaHYpuWtcyqMCZTgo/xtvj7+DcBmD0IHPCn4+ZMRF5s22txwbWQzUiUf7YXETokj4O2Z1XRv+uvM03cRAlwMP798kkvNktoIOm7FrPZ5sldRaEnPq/jSwGVQ5CR1xHt15qXJqKoRk1JgHNgMQ56IThKpAg080KppLgp5h4ViunA2TmuYVZKx3GeS3jnqhwe7AcvpaZ7qzXlpFPOLJ2MajkZg2/WutnSllieZlfCQ92MAPJ/+/YVCkeBkFPGxZcOSn3NYuHxyQ7HqV0RKc6lZ0/FtpGsrThjmPj+0PqOqFZPCo+UVfGxZMsx98lrSqhV3U4en+yn7uct+oTgZC+4l8GjXKm3MS4dfvnRArQU3Zw1ORAmPdASjwmNWKbpehRIeD7Ur7qcurmsdiV8ewvpWwrRy+K8eHVNrwUEW0PNzHmgpksrhsHDZCDP28iY/t1WRaVusZYsQbYTqPzo3541JzDMrh5S1ZFIUdPyCKx17HY7QpLViM6xREaz6JRo4157QcNq8OvHYTiBQ1oF4Xlu335/onuJKqyJWluLxjnb46c2CpJYktWQvtWMgdCT3Erg9e18dou8LtIF/t/cEWW04FWWMSofHepqmY9efQkvuzq02vRQwqSSBbC3mmiR2DM/027w9tjSBWSX5pbWTrPg1f/ABPgNnmyGTQnPOfIxvzd9aOKIKPr4S0/Fg2Z8TKM3Pb7VoKM1GmBNIl9PNGYGqiZ2KJ3uan9maU9aSYR7Q8XLONRWTwiWpFb7URMpl2S8Z5O6R2/ByIHhjZPiJjTm1FvzyJft9J4lYDVPONxxGhbdI/xs2Q82JsOClUcCSr3lnpjAYnunPOSw8fu2Bw6PjNxtzTsU+SaU4LNyFa3TAldbCoXWRQVoNrLb7L52ecJj7bDbsddybx2zGcx7vwaTwqI3ksHA5GUlORQWRU3M/9TnXGVPoLoeFw/WZ4nP5H6FUi2FhvRp+vPkAp2NY9gsGuctyYHiko4/uV6A0o0KRJZrDwuEQuF3v0YovkdbgCOu5Mq8k/XyZAs1eVrFmNhjIPfb1nC4dFJaWqIRh34zxvTXGpaThGB7rNshrw7mGZjMsmNcBP3kClHhfYWqQKzJt3VKvNiSf3UlQqsVuZouXT8YeTunR0UvMTUVTuTR1l8rZYqhn7CQuOQXP9MfMK5e/c2VOUSn20pB+kHO1I5mVLruZx0aYk2lLpXi6n3Mv9aiNIFSCV4cVP3siYVq6/NoDBxSVYrCY30nlMC1dxqXNTie1xw8tZ9zPPCRwM1HMK8PjvQmj3OM/uTKl1oK9NGQlTNmKfAy26LXp1GSLcXg21osCY+v4DfDvnZkyKjxOtabkpcP9JGIjSvjUKowLj7RWVEawFWl6XsVB4SCE4UJrii8bbEQJgyzgVy/bNWpSeEROxYNtybxySWt5pDqS1B4bYcmosNlmIsmL+xU/vp5QaMWvXN6nrCWj3KfhlvzIGhzmPruZx5Jfcjvx+Yn1gmszn1Bprs8Eg9Tw4+tTRoXPf3x5TFlLdpKItSjhYtNjVjrURuDKhWdFFXA6LphXiqyWDApJrAy/eHLCtWmDR/tDylqynURsxglP9iXT0kNgKLTk31oPORGW7GYO08WwMkaTi4Ku7rIUXuJ2dptQWffnREw5wVXEIlxfaUPDFcQLH5BaW3rmjtaM65wlGXAtGdOKL9l1r6jRaCSKk0GTvLbZc7DUXYB7qWRaarJas2NGRDrEdXqMittE7jJr4gH6us+wsiqFUWWj+bFp05QBhTYc5CVN3abn+exUe7xQvYvnrtBUa9SmJHaXmOkB/sI9ey+1Dsr5wrbd0pdgJ5NUxmVcpzTCsxwWkklpnxeXmnZtb7oVAocTseKxXh8NtDyP27OaeTXk1rSk6zvMEsuQmMohUvdZaz3FtNim4VkloQ97duBflyb0vWCM+TTw6e/yu78L/N2/6Lk+tJuBM1GBEIZiLyEKTvJUP0MCPVex5Jd8YRChhE3bbjbmuNLgyRqIabuaZLGHaseXqReyXD3PKhB1mpZDK4Hd3Fq+b8UJSSUXtQIOsVNZnnbuckKfYy88zdV2yak4wREN7iVWnSOrrYTmueYMZxZxTXj86vpjXGmmfIkQbeD+/C3a0QUA1sOak1FOrAIaTs24dHh17HKhWXGxOafUEm0ETa/kfhJysWEXjEcHz/ClcJtTUUHbrbib+DSdmluL7+finBONOWnpkNWKhzqKp/o+ubY0IrA0oW7jQc7G1eKl36fpGDJtH0abYcFqlHB3FrPkVYTKY8m3/eBLTbmd0I5O8VC7YD3MUSLkZa2YlC6nY9vOrTih1PYB/LDxudScM8hbgGScHwLQii9xNq5pujVPLjlESjMuHe6kDi3HcCpOqI2g4ZU0/ILAqei35/Rzl2Yro64kndQligvKQtFOPJ7bXmG/kKwHNadaE5xpg6bjMMhdNkPD6WX7RjqehiwtzY4kwTaWJ9SVpDENeXfcoulWHBYuF9oTlGhijFWvWFu3n52XLhurY4wWhIcVve6cIndIUo+X76zScKyq1bn2hEnuUeqYtjAs+7Z/TvbGlFqyvjqmriTstVlfHpMmHqFb8u2DLq40NB3NpdaUpHKInIpGUNByS662oOe5/Mm8TzO6wOmoWGwIFW23JlukMk9GNaebM+alfZGhZ+kXbVczyKU1wbLqtjRdgydBCcO8EoxKS9tQwnCmMef6tMHZxhxPhkgBkbL1Oyv3T3MQXeB8o6TvFTSdgFHh4smMQtul6YHW7APn9wNtw6sjiZ/7dOIH2AgqklryUNtKmU4rh3mlOBGWrAYZtZE8FCcoqdlszGlFGVWlaHcTdC3pzDJ8r6KuBfPU5+WDHlktKY3gfHcEww5S2HmwnXk8dLJksz+mqiRRo6CuJMFhzVJ/Rpq4rJeKL2+vWC63oznXGXNYOJyMM1Z8j9IITvfGxNOYzbURdSVR+4bV/pRunlAUDl/bXWY/d2m7NacbcwDuJ5YmpIThSmfCSndKYxKxvDxF14JqR7KxPEEIQzyKeHvYIa8FkTKca08oakXslPheRdO1czPXglm+QyvcstK+rsNeJtFYet+0snTHK12rajJIQgyCSRny0R5IUdN2K1qmwYp/mQdbBZWReFLx2lgwlIcsiZiG62IKw7JeseopjuCc26fl2g1FSclK/CCnopL1MCeQEW9NrRHW7cTHl4YLzdnRQ1UbQaB8TsVz/vB+lxNhzbbYwXNanG/YNcoVPvqwolY1CiuZGRqf1DQITICvJJ0qYrO3T1E4tLvJ0b1Y6c4oCkVVKe7dX2FaOkc1A2c7I5Kqjyc12nj8zAnDZm9CXUviZn50jrWlCUWuSDOPL+8sk9TQc2vWooSkliz5BavBIhDQmxBOQ1YX97Letfeyk3hUlWQ3W2JaKZZ9uxG/1JmQlg6z0mVeOWw15nQbCe3UZ21lQlUq1L5hc21EOndR05g3xy2aTkVt4MHeiMkigNAKck4LWOlOiSYlq8tTjBZMJwGNZkaeOWS5yxe3V46eB4EynG3OGOUepZb4mc/PndSc7I0xRrzfDwdNVvv2mtqzgPvpMtuZhy8N5ztjkrpL16s4GQnGpcNaZ0qvSGl3U4wWyD1YXx6TpS5J5rE7j7i1oMttRSVb8ZxKS0aFT6BcTsUJW0t2rK6tTNC1YH7PPTpHO3f5/PbyohYCzjWntN3wSDkLbC1Lzwn4dmHr/Vqe4CCHnl5hRTXYjCz1p9Q2uLEcuJTa4EhwhKHlSSCi0oa2DFnxLzOv7AbmUf8Eb6dDDnTBehQQKFuz954EaaQMsSvIa4lfWynn9eZH6HOClm5SmIpMZHSlrR/ay3I6nkufNkoIIkcQSMW6bCEB3wTUostKfIUVc4LIhLwpvoES71eZho4kqwyhY/tEG8NmZE0vl/2KxOSshQ9xJraBuv38/XF4P7M0144HF5p2YxUowaSQ/GTwEYSA2BFoYz//oDhPRs0ST/Gi+0Wm+TaeikngQ0sZMggq89dbvPNDuxk4xjGOcYxjHOMYxzjGMf4qYWsG/vIzA3+Z+AttBoQQHwe+8p2cIyHE48aYb37fWvb/E4GqybWkNAlpfp9J6dD3rBlVtKBcjBaa9gdpwCD3iFXNZljQ93NeHzdxpWGS3sToDIBYaU5HJS+PA843tC1WSmC5YxjmPj2v4k7q8Vh3gqc01ycNYqXZU9sk2W2rTlG6zGqbVRgt1Iq0gWHus5e7BEqghGE1TCl0YA1Y0EyS6wA4whax7ueSQgs0iqZrC6UOc5/SCK7PPH7ixIBQ+cwqRaRqbom7pMU+01LhCsOgUHS8Cl8aDguH9bDgIA2YVw6BqjkbZ7S9gkEWMK3sMNnOXyHJd48ic4UWdNwaR2hm2iGvJftpyN3U42p7RtMt6fgF1yZN0tpquo/mbwP/NtPy/aF3WDgESpPUkqbjHfVJ261pLWg+SkCKNaWapbcXmRzNtBIoIakrwVZYcVgoDnJ/EbETNMMcbQQH45h54ZLlLqWW5JWiUypmuUcryJlW4shkrqgVB4VHIDWn45TAqTkY24LbSe5hBlYZYD8LYQDVIhszKh32C4dQGRyp6XkFN2YR55tzWn7BcBQxKjwGgya1EWSVgxprksJDCKvccFi4TCurP6yN1fsX0tD2bGZgfxIzKl329lrURlBpyXzuM5xZ7fKsltzPJD1X04kyROozKTyapcJXNbPUt8Xd9Q7z7DZpreh5JYPcIdf2umpjta4Hqb33rjCcCG3x90qYMiw6NJz3F7aNoCZ2at6aepwIbcHqe2MkqRxcaZiWLqtBTssruDOP8aTmDq8yTa5RarGINEsCZYvU7mcSJeyY/iC853OwJ+4yTq4xrSRboaUcAKS1Yjd3iJUmkFZRyS7G9t5nkwZp5VBUVn89LV1it2SSe7SDnLQWhMosaE3mSPUD4EycshonDEYNqloSpSWVlgyzgGhecH/cpB+mtnB7QTESwrAaFBzmHithRuyWjOYho9zjYL9BUSv205BgXJGW7tH6FEiDEOaIFjEq7LypjSB0S/aGTQ6yACEMlbYUiMNhbO+jlmxnLj3PKoCkC4pFbQSzzCNQFcPCwZeG0Osyml8nqyVnooIbU5+WaxXFKm0LVKeFd9S3aW3vz+XOhNeGbWKn5J66x2F5g0JfIVIajcKXcJYThI4kdiSfWPP5zD2XaW3Ny35myxBITSkFE3nIMH0Xw5NU2mYk3lt3Rwv1ouvTmI3FWLw5D2m6NQ2/IKvfN7pK87vkWtAEZpXVVn9PwWTN8/lbJ2P+0bu2OjtyBP/+psvBJGZauFS1pKgVw8xHjgxZ5dDwbPbsPQEIgKyy1BgpDOcaGR0vZzQLySqHJLOR8lJLZlOf/XlE7JWLNQkCpRcZMs24dOl6JV2/YDBqsJeGi/EtOMh8GqOItHRwlSZ2anYyF0/aNoRuyXRBRxuXivNOxf4kZlx4yD27jt2bRziDGmMEQhiSSrKb2YxuUSkkdq3KKoekcjgYxwyzADmAUkvbH5UirxyU1LjCHFGS3IUylxKGEtiKUvphxu64QeSVJJmlUeWVsv4ruY/EZuNzbQ378squ/YeFy8k4YTNOOJzGTAqPsrZz8yAL8IfVURtuzCJmi/ud1JLVwEEbwaxSeFKzFKUcTiIOcp/WoEmpJfPK4XAYMytsBnVUSjquJlCCeekyLh0m/4p64LQuaTtbHPIKu6lmVtaUwka31Xd8VAA/t5Xzub2ArIZACX54Lec3b1khiJXA4/nZLUrxABJBqQ0+HsuBx15q2AgFP7ul+cy2S1EbhBB8fLnid+8IXBw0hr3kNeKoSyUrNswqEhvNB2hLh5YneGIp5LndkuuTjPOtgI/2av757ZqpHDLVexym1+lEm1TUKOHSZIOlQHJnVnOiIXl6veTrhz5ZbQiVYTPMuJ345LVgX+2wk75Cba7QcUvenjos+e8V00scachrwW7mUBsoatiKLVXwnan1fPpONByH29UQT4TMTMVskfXPy9EHrvcfBpgPVPv864O/aGbgM8DXhRC/YIzZXfzsfwMe/x7H/JXi9++FrEfQkCsYU3GuOccRmr/3luZiM8KVhutTgZKKl0YN1kLoupJJJbkqDLu5JK0FWqdH51zyS0alwz/ce4O27vN0awUp4LWJy7fHDh/tlUwryX4W4CvNK2OPtgu5mWKM5kwjRWD4k3sFTcfh+YF9qXlplPDaMOJsS7Kfafq+YFx43JvXeFJyylzlvvkiAKfiFCU0b449YlcwKTQnYsmNqaTl+TzZK9nP4bXDDtGiDcMcJIq6nnC+OceVmv/5bcN2NyCroO0JBosai7NxjVfLo1Twq5OAFd/uAXveaSbzt1gLcmK34msDwzf3JY/2fSJluDkP0Aae7OXsZgG+1CSVw1tTl1JDWg/ROudEZPv0d+747GclQrjMSnstsRvy4xuWljUsFAdpwKyCW7OCZWOVst7VKVtRSqBq/q+bLm1fcjKGXDu8PjJcnwZ8pFezGhS8vW+58c/tW1rYW+OaeVXzKxdr8lrxG+80+NRajUZwkAtKrbhQWDnQ7cxlyResqpoXF+e5lypeOqjYK1P+6wc189LlMzstrrZLci24OVcEyvDYkmGQ+9TGbgAbXsmnb60QO4bfeKfDoJrzPzwKh0nIV/bbPL004W6qKDVMSvsSPSldMi3ItcJZvAz+4xs9PAX/7GaP+8WUv3vV4fawxW/dbvDJteLoIfn1Q8mz67auwRWGa8MOa2HKjbmDASLZR+ucs405Shj+3ps1F5sxXV9QG0PHhX+xF/NM3/L/4wX3f5gHfHskOczel1q1iiWS39y5z7ro84NrPqPCPvReHTd4slcyPnoRlbwy9hkVEEtrhHciynCk5gs7NYGS/N5dj64PLw9TvrH/fur+O/HZ7RKJoEkfYu70jQAAIABJREFUYyoeaCVUWvCNA5u2P9lwyWrDQSZ4yw94sleS1IqGY1WlvjmKmFeCbx14jOuc/+aqoNSS37je5Oe2cqaV5E4iaLsGx9FkWh4ZXgXKcty/NGjS9Qwv7MN+VvLrVzPe3u/xpzshH+3Zl7o3p1YtJPBLRgveuCs9Yrfkczs9AmX4Z7dC9tKS/+KhjIM05Kv7LTYWspRvTiVJBQ+0FrSExSarNjDJff7hOx1cCftpwJ18yn971QY3/sH1Bj+2Ye/Z6xOP/RwutATbaYgrDLWRxI7dqEwqQdvZYqhfJdeCu6nHH07f4KHZBZ5ecbiTWGWRp/v2nqe15LCw0q2T3OPG3GG/aNKrV7iRfo4TUca4cNlOJUlt+OENlzfGglFRc76Rs9OPuD6RzErNQ70R39zvcidVLNXrXEs/zcnYOmXfnAtCZetNBrlgXsHFRnVE51CLl9v9xEpJVkZxhg1eAU5FGQbB1/ftJvqRvse7U8Uwr7janfLEpE9WGyaFpVv9wb0eTcfw4vWYSVHzdy7b4Mj/8nbIL19MGZVWAS3+DmMqu/m2VM+Ol/O57T6xY/jstmFW1vzyRc0w93luP2I9sDp2t+ZW7emJ1Zxk0uBm4nE+FnS8gpuzFtdmDpOdkLdGBb9+NWOae3z1oM16UDEuFfdSxaiwbbjUipkULndTHwmMM5//81YbJeGdiUdaV/z6gxXbs5jfvhPxAysVSS14Y2wd3a92JIPMyt260tD3M1457LBfKL75TsxeVvCfXbG0kL//dptnlg3zSh6p7HnKBkJ2M59ppeh5FYGq+cKgTcux82I7zfhPHzBktcOf7jTZCDWOMNxOFLFj2Azt5n0vV7QcW5/whd0u80rw8mFIrjW/dqlgmns8v9/mSitlUEi27RBBA5eatr6mNta88yAN+ac3W0QO/O/vusyrmv/8wYzdecQ/uRnzqbWKt8aG1VBxbVwyyFo81i0oviNy6+IgscZdAF1fIHDZSwQ3zDY/GJ6083MCfUewFqaciALeGlun+604IVBtYl9we15wOPs250//lD23FMxKn1MNKxk8q+BElHIibrOXGu4l8ImVOaWOUULSUx55vk0ajcn0hJ9ZOsOX9kc83bZrzN254ea04GdPVCRVxHbqcmOa8x+em/O/vitoii6eCNkuvkISjcnkDAxMGXA6Ps+4kNye1fzNExnLvodAECjNSpjx2iSgNoqt+iRvp7/NWpAhBXx2d8r1ycJksG94fSSojeZqu+b1icustJSjtqsZ5oaker9v1yOXWal5O/8yh9NXkNI/cpJX0qP+nmWu/2bCGKj+mmcG/qIkpreA/w74vBDiY4uf/fW+smMc4xjHOMYxjnGMYxzjrxTvZ93/1a+/LviLbgaMMeYPgJ8G/ichxK/y/+Jm9leNp5dqTkcVS/U6AMPc43Chl5tWho4nWAqsfrYnBYe54PpM8vYEnj8IabuGvqf/pXNqI2g6NdJI7vMWmxEs+VZz2hGCrx64vD2BLwxCvrwfsRlaA6Amtlp+WjocFh5LvocGnl2ROFKQU3C7mLCbahwpeG635A+3YwJlNc535M2jNuznHqPC481sn7vzgvXIqmZMCk1SwRf3XG5Na3Yyh2sznxXfcL5p0Njt9iALGBU+jpAMUsPDXU1vYSKVVII7ieIbQ5fn9j0+uxuzGVRHkd9MW5rOtHIY5h6BUrzCK6wEmoZrmFfWiv3tmcfLI49vjwP+ZCdg2dfEDvSds4t+cJmWLvtZhRBwsWl4askQOpJbScqXBy6vT1xGpeSboxhfCrqeyzv1C7xTvwDAYWH7YVDk5LXVnV7yau4lBUJAqQW3Ex8p4NVJyEPtgrZrrdundUFSq0VUT3MzcXi4ndD3Da4EJQ1Np+KNieTFQ59Xxw02w4LNsOBSs6TUhj25w2RxHVtRzbtzh1W/ZNm3VIDduaVqvD6RPH8QcnvaYD2s2QxLRlXORE6YlS6jwmMzLHlz3ODJXoIjIK2salFlBIPcptOHecAwDxDCUqhGZUEpSvZzj3nlkNaGO4nLw+05njRU2nBz3Kbh1NxJPZaDjN005Gq7oOnAlj57NB4GWUBTeQzzms1Qs7ZQzaqM4drM526q+Pyex+f3PP58N+ZK23C6qY7GZCANjjA0TZNr4gZdV7MZ2kioEnBj7vLlfZeXRwHP7UdsBJpHOxVNY42DkkoxK11iV6IkPNaDsw1bVPdK/c4Hzu/YUbQ8RSLsmDzMPSal1fyujR0PD7ZqCm0oNQxyhxtzH1dqXhlHbAYVsWOQCGZizn7uMSlcDPCVg5C2o4kcGOSSe6Mm01LxytjllbHL5/fs31oJNA+255TacKDnbKcBs0pxrmF4ft9lLSjZCDTjQnBjv0vPK3ljIvnWKODeLOZKK+V0lFNqw1AnDBdt2IpKhoWi71Us+dYI8b05c1BIDgrJvJLspQG+hIYjOChyNIbx4nNJVXMndTjXyFgNNMNccz8JaToV1+c+pZbspiG+tMXffbOJEM6Rhn9NyWv6HT7STTjTsP4Wu2nIbhoyrxR7ueStiWBeOawFmsvNjBXVRJuc23OruLMZWkOn03FBoQ3zyirhXG6WNFzJMK/YnsdIAY+0c875XaRwGeUes9Ll6X7JrDJshDmrgWFScmQ+JgW8OXUYFIpR4dHyFNpAaWqUijksXJJKETuKjtjkYqMkUIJc19yfRzzasRmDg7xiLw3puIbVoCZ2JDfNLvPKKkLVxvDisMEj7YSNoCapBUkt2J3HCAwvjz2e2/e4m0RshiVn4oy00qSmIq0laS3ZDGsOCsFGUHI61vR9w61Ry6q1pPDcvkdSOezmDh/tZtyb1wz0lHHhMSp81oOK6zOXM3F25HUBdo3ItTzyEphX7lHU3pX20T4uXQot2Usr7qYOp6KCx3t2PGS1Q8/PeXUSUGnBIAsYl4qNoKQ2hnsMFuusz6io2MkkV9spnrJZgXllFYocYbO4X9kPuJuELHuak1HOQV6yx5Bx6Vg/jsCqH52JMzqeodA26xMqzU4qeX0acGcW40l4qJ2jhGBSFUxKl0EWcCoq2cl8HuukPNzRPNzRzEtzVJj5+sRlWglGuUehreJebeCGuc92GpBUlsJyJ3V5esnQ8QylNgwyzdcPXV48eH99OeHHnIwCTi/Wyb4Hq6EkMiGbZoUrrZQrrZRI2TF5Y9bgUiOj51vVoYPMZhQ8BR3PQWDXSwOsBNZk7FyjInKsQuCo8LjYsBSkrRiuTRuURrPmB8SuxHX7hLR5Rv0gT/RyVt2Ys3HN2YVRWmlq8lrycLvAGAikVcRqi5CzzhJzhoDGJ+IhHqDUCQ4+G2GBEva5OClcLjUzmq5hVkkGqe3ztaCk7wUI4TAuXfZzD1841MautRthxUYESWW4NrP3+Z1pwZf3J1aNSBscKQh9683wxmRGVhvOqCftOtF+9qjfi3L/A9f7f9Nh4EOzGRAAxphrwMeBHwAe/n416hjHOMYxjnGMYxzjGMf4MOBDsRkwxjz2Hf+eG2N+ATj7fWvVXwIe6o4535wzknanmdSKf7EX8YunfLq+4KPdjGf6CYEy5LVhM9Kcjm0h7l4GW2FxZAf/HrYzl9+67fGLS5fpii2e6CY83U9ZCaDhGFYCON+0n701MzzcmfJId8yasZmBvdzltbHPxbYgdiRNR3OyoahFzarT4PGedRu9Ww+5N6+ZV5pxUXNKXzxqQ20ELxyG/M3VZc40PX58PeFj/QQlBH1f8CPrOU+vKJqOoevVPNEf83hvyllOHp3js7shP7Xl0HQFq37Fw+2UyLFR8bVAc65ho7rbiebptQGXmxmXmxmb4goA80rx+/cCVkKXU/oij3bmPNqZ0/chrw1Nx9DzDPs5jHLDQ50ZP3liwFK9BsAg93j+IOSTGw5roct6UNLzbF9H0uGJXsWKb9jL4DAXDAvDpKx4RH6CR+QnABtR+uIg4lPrIQJ4uD3nVJziCstp7XkVrjA4QrPmV5xpzHm8O6PQNTtym8PC4bfuRHxizUrGhU7FI+05hYYv7HVwpeahtmZWGd6ZSc73h5zvD+m4JcM6I2FIUks+Pwg4FeXcmBo2ooQnelPmleD5gwbLfk7Hs/fsWyOfJ5aGrAY5G35EIibcSQJeHod0vYr7meVwn2uUxC782W5E06nouIabc8WLw4gXh5EtBK0gNxX7chsp4BvDgK1YMMgl6405V1sJQgheGllOaag0ntJMKoetOOHRzpw9aSXzppXi03c9fnTTYSlQXGxmPNJJqI3lpfe9mr6nqbXV0L4xrbjcTOh470cocy34vTsVzy610NSciTPOxjmeFFbqTlmZulzbeXGhOedSe8bd+hUA9nOXrx6EPLUkWI8kS74tYG9IlwfkBy8zlTbMS81GbetINPCVA49nVwUCwVO9GW23Pmr3sl/ZYnepWfZr1sOCS43CSuoJK0X7R9shTy0ZhrnhQmvO2bjAlYaXR01Oxyln4pozcU2p4YXDkPONhLXGjFlZk4mUSenwpYHHelASOoL1MOVsI8GR8OKwQehUtF3br189DDnTntBwK+6lKRrDrFK8cBjScUt2MsGpOOHhdoor4OuHEV8/jBDYyMxuJtjOrMv0sDBUGCZyQqElXxiEPN53uD2D2Ck5G2d4UnAn8aiMpOtqWl7B/cyj75eciQp2hdUAz7TgS7uGp52rPCjPEToVHVczLWv+bNfnz3Z9zjYSep7h3WnJP77h8zdW9znVmjCtC3Rtr/dzez7nGxldX9JwakIl2Kun/O69gK5XMc41Az3l/3j3/2bvzYMlu+77vs+5+729d79++zYbBoOV2EmQIkiKpESIEkmJWqLFciUVOamkKnYllZTj/OEqx1WpxJGdxZtSVjmJZLtUsmS7RImLSIkLCBICSOwAgRnMYDDz3pv3Xm+3776ckz9OYwBKIGg7lEyp5lfVVf1ed5++fe89v7P8vovHwCkZeDnnixEIzUd4bOyz5Jas+dCySwZORS0VXzzy6TsFfadg6CpeCuFi7JIuZBsrFFLmFNLgC4cumw0TgaEFErKaiYr556869JyKqFTM65J/esFl0y/p2iVJpZBI5pWuhn143eBSBIFVserli91s+OY0oO+ULLv6fvnSkcstvRk7nRmZrDgUxxgCfueqw8lGRiEFAzdnxSspavjaqEHHrlj1oWXr++EDqyM8U/PEpsYx48LiK8cBgVmjlL6Wt3cSiloTNP9oHNB3CmoFFyLB+cjjIC2pJYzLnEMm1ErwxSOPdy5bTAvNTTjVzBi4Bt+cNEgqi6EjcU3JK7HH+9aO6C1ysaG0p8C/uerz0U2TUQ5tu+BcK+NcKyOpBC9HPl2nwDcVs0Lx+wcOD21c42QnJK5LImNGpQy+cOhxUzPjamrSd3N2ghLfhD84DLCEZCuQTAvBHx653D+Y0nFKJIqYjEwafOnIp2FVpLWg6+SsegWrXoEh4PGxz4qnc+1RBgcL/4aoVBwVKakIsQR8as/jnUuKC3Pt9H6qUeCYBiu+wTsHBd6bWK6v5XP20wJ7MUWKKsFrcc2RcUyNFq9wDLngeCm+MXHwzJqoUqSV4tGRz3FWMskV06ICoasSriE4ERRIFBu+rk71XcXv7Xta2rlWJBV8Y2JSSkkhFS+lE6SqiBixL6c0rRpTaHGCoVuSVoojZvzKeRPPrLEWc4h/csGhRJJLSUWOYfiM5KtEssQSLg16tKwK24BaKb460ry6QoJrKJ6aeZxsxbTtmrSqQWi55i8dOrx/xWfoGQw9g8CsOd2saNgGRxnYAs52HEbGiC8dT3hgaLIRQJpfWYzxNl/IP8uaGADQZECveetb5vm/KKEWPjhv9fh+ibddDAgh/g8hxP/+Vg/gv/kzOsZ/r7g0b3It8zihdgCtJVwpxS2dCN8UZNIgqkxWPEml4J7enNs6MX1XEFjQsKo/0aZvKpKq5u5uTlO2yGqTpDI52agoFTw4mHNPL2ErkPiWLrvGpY21oFfc0Q3Z8GvONEuWPMGsMpgWikD5DD2Lu3pzTjX1YBRYBgPXpGmb181IAHabMaUE3wLfFAutZJPTHU1c3W1F3NWNuLkTcVMrJq2shdqNnryd6oQIBLd1Is52lDaVqkxWPUlcKU63Es61E1xD0HUFF6cdem5Oz815VX5TH0MjYbMB5zrQNByy2uT8PKBlKZY8uLM354FByOmmou0ILswbTDIXF038u7U7o+vAre2U7YY2JBsXFk1bsNlwON2Kua0TsRHArNDQo4FrEYqIUESL6xlhG4qdoMK3BLPSZlLYnO7YrPmw24q4vTdjGKTsNFL2kgCpBLYwKUXOnb2QVV9wVy/UiWph+tWyFEUNtiE5245o23pyeTwPOJ4HKARtw8USHrvNhKbFQvUH4srmtSRgtyFpWVoB5oF+wtlWhSXglbBFXFnEVU2pEs515tiLXGAbcC3z6NgVAxfaC97sLe2UgavVlEwB81JrXq84ASY2QzenUoLbOwUbvuTqvMnV1GPN1wvUlSDhppbW1T/TmnNh3qRWAg+tjnRLJ6TnCu7uhWw3ISxN8tpg6Gp4zdl2xK2dCM8Cz4IlzyStzevKSwBDt6Rpm9y5gF4ktcl8cU/1HMXtnYT3LIWsegrfFFxNfS7Mm5wWukx8rjOnacHpZsZgIR4UVSa+ZTD03lrjwDI0CXLPfA2AVT8jLuFkI2PgCQ4yDwnc3DVY8uBsZ86tnTmWkJxpRZhCXifj5iLhRDPGM+GWdsyJFkSlJpHbQpM+bUNyrh1zrh2z29TnNqkszk+62At1l9u6If5CDSytFPPS4Th3WHIlganVft69lNBzNKRulrlktSZOHppX2WkkDF2tXNR1ICy1es+yz3Voxv39iPv7ERuBZC/VJNxlDxKV4yqPrSCh7ypubhf0XE2KfjXxON0WhKVgvRkxdAuaTsGKWxIuVL1yGSFVyd3dBInincuCoyq+DlfrOhYGesBIa4ubWwlN26RhC54bd7kw7SBRCMPhVEvnWNDQgWdnPnGlaIuA8/OYR0c+oyLHwmQ/y+i6BZPcYdvqYZktTrYSbEPD4WwDslorHu00BaaAWhnaN6KTsBlog8iw0HCJWkmUqthtJjiG4M5uTVd2eXoWcFTF9ESD8+mMF+ce81LiC4tpWXKiPV+ocykyEXO6FWEZcGsnYtXXMK2kNln3JOuevD5wnm0lnG4LOjZMMpfzky4VilhM2WokLHn63jnK1AKWaNC0FT1HYQrJ3d2Ytq1/a1zaC3hTTcqME82EgSNpWBXLniQsda7tOIKOI/BMvdFwdzdmu/G6eZ9JUoONQS4yVv0MSwjeNZjTtBSF1GTbvqvzycDLuKUzZzlIuL0T8cKky6y0KKViZhyz3YxwTTjdTPR35O71ScxOQzJYLBzu6oXc0lUs+4ILky6vzLShYFN2uLkTEliCpNZQrnlpk9UGLUvRstXC1CwmMDXcNpcmpTTwTINSlGw3EnYbEoUgk4LjzCOuTeLa5HRbUCmtfHRnJ+ZUU3FUaNMuISARKSv1FkMvY8WHTb+g6wgcQ5szdh0Dx1Dc1J1xsvVGftlyW3iGyTW0yo1rKjqOwapapmPZhKV+mAYEFmS1Yl5ZFDUs+1odbWnhPWAKgRAGLVtDPqPKYFqn7KcOh6nEN/UYNy31GBhYevKoUIRlgYVJXUesqdOEYsqTU5+krtnLHPYynSNc5fKyvMpe6lIr6NDkxeoqico5rOdE1QF1HbMlbuNYjOmKDTqyx7iwOcokq75u5zi3EcCZdsTAkcSlRVhqiJOUqfauqeHefsqSp41Yr2UOx4VJz9GmZaZQnGlJTrCOi02pYJSDY+tN0Vu6Lk1zmcDU7Y7kq+TV/C3z/F+U+NOCCQkh/hchxItCiKeFEL8thOi+6bW/LoQ4L4T4lhDih75bW9+tMvA48MTi8WNvev7640bciBtxI27EjbgRN+JG3Igb8Zbxp0Yg/hxwm1LqDuAl4K8DCCFuAX4GuBX4YeAfCCHM79gK30VaVCn1f7/+XAjxV9/89/d7zEqTa7nJwF3Ylpc27x3mRKXNh1fnfPW4ybInubM7553DiothCyEUhtCugt+aB+xn375W6toVv3BSr/D+h7NN9jObQgpu68Tc0i14cdbGN2uGbsWh6/D4xMUzXXqO3rWaFq6GLhUOhbR5KRRM8pqbWy1+8UTIrHDIpGBV9FjxDU40asLKIK3aPLI4hrBw+Oj6jG9OWtzWqbkYa2m4DyzPMQTMcr3bqEmlesc9rAz6CzL0KPX4sY0Zs8Lh3UtTPnvQY+hKzrUT3jnM2Y8DaiWwDK0tfpC5fGuu4SZ3iIf4At8gq03esxTxfNjgr91c82riUUrB3b0I16zZSwICS7vMeqbg+dDihbBD09DyYdPc5b3DCa/FDcYFdB2TZbfkp7YLHKNmWjjk0sAzFAPPYNXTJeT9tHf9Wkxylw+vhjwxaXFrR3Etswkrg4fXEgZexnwhNdeySwqpNecvJg6WUWIok2nu8PDalGnh8uBSiGdWZHXA3b2QneUpj1xao23XrHqSo1xXeQBsQ5OhpuVrROUZPrw64+V5kx/ZqFhtRmS1yclmRD9IeWHUp1SCtl1hGSZPTl3u7BSM64RpdZlZcRs/sDxlL/G1E2Yn5LHDAR9aHWObkqtRgyupS8eSHBX6XjzXgdONjPOhxVwekta7fGglJCxtbu3ErDZ15eRMq8I2JGGudcjL0tQeF5XBK1HAmjL4JlrC9Ce2Qsa5y0PDGY+OOuwEBfcNZjwwUIxyj7Q2cBe736ZQPDHxOMze6BeuoXjvikGtFP/TybNktXbmvr2T0HVzLkVNzEpLmi778GpikVSwbOqtuHHu8uDSjIPUZ14KxoVJUlvc1BF8cGXOP776J/v3R9bhqDAxR7fwMr9NWln87K7uQxuBJpB7BvzgSohvVRylWu7XMWqOMo/XUodxISjqiqP8RSq1zcc3Qya5w3uHUxxT8thxlx9eH+PbFeennes+A56hyKTg+bnHbe2UrJbs8SJH2YN8dGPG1cTnQ6sZK42YrG7x3uUJWWVylHkktcG6V5LWDo+NOiy5Na4hKKuEaeFwtpUyKSyyGnY7M760v8xP7BxRLGRNDxLtUrrk1NTK4qObMHAynhm3eEw+zry8gwcHc0a5y0PDmIGfYcwbfGR9jGlIJqlHYNUkC3nOlyOLW9uStBwjhEUhDR5cNqiV4Mc3O5yP9G++ewB3dfXu3Sh3AZOWbbCQOscQmoztOStMcpePrIUcZB6OIXhhpgmKXdvhkfKrNI4fwDMsGsJmVhe8OGsSWJJ5VVJLXSW4u5twlDu0LMlR7mAKxf39lK5TcLDQ4q8UbAU1YWnw0KrNmWbOa5GPYy8TlxY/sj7nuVmDT252+dYMTEw6ts2z1ZM8OX6AWsGSZ/NKEvHMuMOSWxJXNbmak1RbfGIzZFo4fGRNu48/O21z58KFueXlfPNoQK0E7iJX7qU+DbOmVjUmNmHh8PBayLXM5aHlihPdGdcOhrxnOGHYiXnktTUcQ7LlFyw5Jo+PWyw5NZYhyMqQrLa4qxczKWySWnB6MOHypM3PnnjDlftiqPvQyUbBXmrzo5uSvpPzyy8IZhwQl6v8yPqM/dTjoeWQvp+xdzTgE9vHWIZkP9JCB223IK0tpNJeNnFVMy5fYZqf4uG1hHlp897hFMuQXIq0pOSDwwmDdswTV1cQQuEaelf4udDnZCOna7m8qsYcpqf44MqcV2OfO7sFW505z84a3NWb4y3Gi7g2WXIllmHwyjygaUkOswKFZJJr754XwiZKwXZ7zn6kK5sfWIlRCi7HAVltsB3kvBR5/OimpGGWXIn7vFhdZV4Oed9yxH7qshVoh/dnxz3+szNa136SenRsPUYKBH3PILAMHptoN9wH+ilfOPRZsl0atsHTM2uRD6FhaTL1U1MXz4SeA9NCy5HahmCUCYSw8U0NnX0ltiioeDUx6blgoGhYGhqkFvK1PVcggY5lMy0ThDBZFh12zT7PThTTOuUze/o6lFLSET61qng+NHgtKujaDpfqmDZttp0uz8YZQhhsGkv0HJtHiuf4ua0TPHKsvQAApoUirExcE7JKO3+/lvg0rJqJTDCETVzZ/PxuxLXM5YG+1nd9aqZz0s1t7Vt0kFkkNbRtC1HBF/ZTthse3eAEh7NDwhI+0riHC1HK6f7HuBL/EVm+hyFsbHtAvnB9/osUr1cGvuftKvXZN/35NeCTi+cfA/6FUioHLgohzgP3A49+p7b+XfyRv6/Vg/54dGw9AX+22APgj8Yt7lw55jMHPl23YLehy5t7qc/qUsh+ZuMakoeGMb9wYoprKKpvFxPi0/sugVnz917K6ToFp5spK17FuHBYG+pBwhKKnUbCB5bn7DZqTjdLniv1bGZc2CwFKf/qisthWnN7V9J2TLJKsdWf8UrsktfwnmWXT26N2fQLAlMxK8vrx/Bc6LPVn/FaYtCwau7qhQSm4jh32OlPuZa5izKvxuq2bUlcwQuLDvbsrMHucMqn9rRR0dCVnGhkzEuL1aVQm69ZFQ8NY35mZ8yGnxGYisBU5OjjeDnyuWl1xJMTQccp6Ng1637BtHDYXpkSVVpF447unE9shmwFklvaJRfZQwgNWwickk/vO2S1hmYoBALF7uqEXBp07JIVr+Qnto8ZOBVt+9tvvyenPmudiIuRwDUUN7cTdoKSeWmx0tclf8eUlNLAMWqCRSl2VCUkasLLkc/W0ozf3fMpaoO1wZxVP6XnZ/jtktsHE9YaMT+wMuZjm2N6bkHP1TCYvXqKwOBS7LI9nPLU1GQrSFhaiTnZndLxcoabEetBwslWxLn+hIc3j9gOao01FTa1qjjKHdb7IU9MPGolWB5EnG4lrPQi1lZmtJ2Su/tT7l8e8fHta3x8+xqbfoln1lwupuR1yJNTn56f8ejIxzFqllZium5OP0jZXp/gWQvjNkMSWBWBqWGEdZE/AAAgAElEQVRxzwjtF/jUtMlWf8YXDj3C0iEwJUtuwaWowdbqlKupg2tIPrgS8cGViI9thPQdRct+I7H99hWHXAr+/oWIjSBl6BaseRVpbbK9PqHvFNhCcd9gxgeW5yy7Na4Bj8mvAHAx9tjoh/zuvsMo1xOKaSHoOYoTS5O37N87jZSWJflmcQnQGO7VVsw3ph5dW0OBklrrqK8PQ0yhECgkglIJWpaGekyrnKya8a2wwVZ/xh8celTKYHUp5EQjY6kds7I259xgzJnelDO9KR/eOOLHtg4518qwDcWBmpJVU16YeywFCZ8/sFn1U1aXQ06057S8nJ3lKZ5Zc0tvxs29GR9YmbLqlTRM7XuRyCmvJi7n1o64lDiktWAwjLmplTDsR2ytTdlam7LdnrPdnnNzJ+S9wwknmzGeWXOtikjrCecjn/V2xKMjl8CqWFkNOdlMWF0K6Ta1gZ5jaKOuWonr6jRNZxnLbPPrFx1sAb99Za4NppTmnNzcyji1MubUyphZafJqYvMj6zl/6cSU9UCfh5GhIRVfG+lj+PKRTVhIpkVNLRWllPhGD1sYzOqcTNZcEa+x7uf4Zk2qKkzD43Licuv6EU9MLK5lBgOnYCtIyKXB7qrm6iS1QWBKbmrFfGBtxKlmTi4FR0WGbQU8MwvouDnPzQTnWimX4xxPWCR1zVBtM8oqwrIgLGoykbHslRzlDuM6YV5d45Uo4MTyhN/b95AINlemnGimrA1C1gYh66fn3LN8zNn2nI/t7vPBtWOGbo5tSAwEc3nIE5OApSDlsbHDqpfRW0q4Zzim28jorGTc1A452Yo42w0504rYCQoCU3KQp9Sq5HListOf8szM5SA16A60qddyL2K5F7G+MmPZzzjVCbltMOZDG4dYQi9498UxAoOnZgErzZhHR9pMb2kp4kwrYnkwZ2VtjmfVLAcppiFp28V1vkCtFFJWXIp9zgxH/OGRxu+tD0PuXb/GvevX6DUTOmsZq37KkpvzAysjHl6fcq6V0rRq9qs5kTzkiYlP3095amrSsSv6yzErXsVKM2ZnY4whFDe1Q35g9ZgPr43ZDDIkEMmC0BhznNsMmwmXE5NZKVgZzrlpOOam4ZjNpRk7qxNOtyPOdiJOd2f86PY+jiGplWCvmHOx+Br7mcNqM+KxsY0lFGurIctuznI3Ynt9wl7qIReTNYWi72ropyOCxTzBpedA2zH4VjzDEnrR5JuCVU9iCUFWC1xTKxi5JrRswbIHh1mJIRw8U6sSjXOoRU0hxXU+U8vWkLiBp6FEDQvOtn1OtW0sTAJ3g1JJtpoWl9OYCslaYLIWmBgLGHKPJvuJxLcWZmDymFtbXTabJj13F9vqU0rtS2RgcraVcqalaDsa5qQ3UVioC2kfkdcN/gwEgbfF09MGp1dGfO7AxjYktiEZODVnmvp9J5sxx7mG871jYPD+VYfTLR/LEBzOtBLg49EB6wE8w2MkckLDWabdOIthNlhp3P6W+f7Pe2ifgbd+AEtCiMff9Pilf8+v+Y+B31s83wBee9NrVxb/+47xb2s69j0LIcQW8P8Aq2je368opf43IcTfBP5T4Gjx1v9eKfW7i8/cAfxjoL34zH1KqeyPt30jbsSNuBE34kbciBtxI27E91O8TWXgWCl173d6UQjx++j58h+Pv6GU+teL9/wNoAJ+/fWPvcX733ZD/20XA0KI+ZsaCIRYiHrrL1JKqfbbff47RAX810qpbwghWsATQojPLV77u0qpv/PHjsECfg34BaXUU0KIAVDyXSKqDCoJA6mhJff2I5LMYdmDUebhGJIVr+DpWcC5SYPTzZSGXVFJg+2VCV8/7lCpbz937x5WDLyMntmilAVfPm5wtlVhCsV4osuWninpeDnrfs7TswYGsCtWeQro2qXejfcMSgksyoMNSxAmmvA4dPXO6Pb6hPmrNgeZz0TF14/htnZCmjl0bEVcmTw1bVFKgW/WHC4cAS9ENg8ta3jEfqZ3+raNIU8Ad/XmzOY+A0/bvHuLHZRxYRPNPb2r24w5jAM2V2YcXlqltaiy1ELvGt3WiRmHAUWtKKVBKQVSGXTsitnM52QrQSnoeDnNIOfZWZNMavLVM0pytq1/T88VZLV2Q+3aJc/Omqw0Y4ZejoHildjhoZunXI0avDi3cYw3ClnvXgqJM4eBq5WD9lIP36wppMG1sS6db3RDDsMmy+05z4cNRrkgEA6z4gq3dyJmc5+eC9cyl8G0wbTQjsHuUcXSckRdGhimpK4MHru4DsBRbnPScXg+nrPbyDmaNlFAIU2OrzW4NOvgmTXetZLV/hzLrhECLFcy31+iVg47geCJWp/ryQKCdZQpjkdNTCG5NmnSyXKWGzHNlt5xsRcu0Iz6fPm4wZbt8NjkZW5rZxhoAmJYOkxHPpPcwxBQHxtsLesyeJ5ZdP2MctbCEnBS3sprfJ67enPG84Chp8nDDVNSSY1lnE59zrZjBn5KVulU0W8lfOmoTSHf6BsPr5ecbkf8nb0XKeo7qJUgMGuOc5ujoxZdt6CQJrYhWV8OeXzSomkrTqq72OcRTjdTZrHHkisY54qOLZnahtYxX2jW//EopcFRbnBKbPIscG8vIsodaqWhTIZQ5FKrGUVzVxO/F5WddRTPz1pkUuAIk7KasRNkzGJv4Q5qM540yGqT47CBlAadXoq52EUXC7jQY4cDJLAqLJ4pZ9zdjUkKB8uArDY5PGwTFTbHqc9SmbLTCel2U6rSwDAVL4dNaqXouSZpOOZMM2U0a3CYQVwqpqNAE4APevQXrt1LvTdyQV0ZfOtgwDemDdbsiieTGWdbCVWtvUfmpc21A52irx52CJySlc4c01SYlqQfN/jG1MUyLO433sOnjQt8cqfiZCvif7zyIo7xzuuurLPSYhrqXVJDwFZQkkmD3bUJXzq/wWFuc8ZY54U64d1LCUmhXUjnVYWBoFQSxzBoqi6FktTUtCyfpWIFQ4BrSDbdBiI1uK0TMZo1Fv4vihfmPvf2K2olCEOduwEsQzErHG7aOuYgDvijWcCaZyGziptbGYZQuKYmo+eqQimFi0kuMjJZUaGwDUEuc47zHq/EJttei29GKadbCeMwYNnTkETnuM28tDic6NxSlgndfkKryrA9SQ94/tkO13KtzjOdX+Id3fuppIFnCgppMjkOOEoC/KLC2FOL/CD1rmFpcv6i9lzY8AIemVxhJ8iIU5ekEkSVYnIUEBc25UgfQ9vTOaLbT5C1zlVXryxzKXG42fL5fPE8d3YSammw7MHeAt4Tlg5XDzs03YL1zhzPLykLE88t+cyldV6aG3RtiVX77DQy0sxhydWeJM5xm2SRCywhMQzFzvKUNLPpDlLqUnB0YZ0XQo8Vy+brs+d499L9RLmDYwjy2mB82CCrDWaphzFTnOlN6XZTDFOSpzZ7V5eplaBveTyePMXZ9hZR7lBKQSEVR0et6/Co7VaEKRQrfQ1hs5wap1Fz/tIahYQzgc0zocGGX1DVJj1HK2aNjhqMCgf7uMtaS8OuagWm2aCuYxqWopICW+mKiCm0d8l6IJgWLaLqDYK8VHo33zW0YpqGluoxvpSw3XCwEo/AlIxyE9+CmorAVBS2btsxwLR1RcYW4BiKK3FF17HY9dp8PYkIfIv9pGbLD3gpnRAunKhNQ9AybK4UIbcHPnEFR2lFw1giq7Qgxrus+/hN+XUC02IvkdwqTjMrFZWCrg3TQpDX0LL0YDKvLKalQV4bXElttlyLr2cZN7UyxmFAzxEc5frcbPo5R7lDWBqMcpfTTT1WOYakaUmuZS7PT3MGrXcwmj/J/c1VslpQqRwDA9/sklVT6mrGtLiMEBZK/UkBlz/P8f8HJqSU+uDbvS6E+EXgo8APKnV90noF2HrT2zaBvbdr57txBlpv9/q/Tyil9oH9xfO5EOIF3r588WHgaaXUU4vPjN7mvdfj+dDmIJW8uIBDbHZDfK9kfEHw2YMGLVvRsByUgn/56jL391MMFJ5ZEc09LkSCqPz2xcBOI6GodQnuH7zkckcfHh9brPtwlC9xspFxlDv0XK3gcyURHBoWSunOsdHUA3laK4pa8eTEIK8VUsE/e2WZzUBSSLTZytTnS0dNRpli1XxjzaUQ+F7BS6HitcRkzdemJZcTh6upzU5Q0nMU89JGCLgYW4xzRan0ALrWifDckmmhpcQAngttlj3F77y6yulmzuf3lnnn0oRw5vGlo4B8MfFbFh0AVhp6sTAtKv7eiw3u6ptElWDFszgfeZxrp0gFTuFQSYMLkfH6tQe4PrlMK4UEvnQUMHQVT08F+9kaDw4SNpoxQ6cmDh2+OvI5zhQN6w3+S16bLHVjLr+4xEHqsO5DqSymBYyLLufaCWVpUkvBKAq4FOvPtm2HQPXZ6oU4TsVRBnntcCFawrcgMD0aYZP7ihFZZdFwCgxTXS+Tu4Zgs6GwU5/1ZkReWowyxa9eaPDgMOAgM1hyFZdjj/uWR5TSwLcrlIIriRaG7LvgJT02mjHHqU9WaxO8T18d0rAk1zIDBfzQ6oyyNnGsmmqmz+FTU4e0VpxsWwzK2zCEwrEq0lrx9MznfOQxLgQGARt+zf2L8+U6FVfCFhdii7hSeEKrR+wOp0gpOB/2mRUu677kINcL28nVFU43UzzTZkEZIM1srsQwLd7A0BkCnhp3WGKbv/ksfGQ94CCFm9uSz+0Nub8fcpzbLHkpk7nP+RAcU1wvb59dHfHc/pBxru+Pb80tslrw8qwkLIdv2b+/fNzgIH3jniilQSfImJf6nh8VXZIKDjOTebXCnb0QpQRFrQesK6nBYaoYM6euY04O9KJpXioeG/u8EOrz+GriEIy7vGft8Pp3O3aNaUpeibXc4tmuyVfrZVpOyaAdE5U9/v63mjwwbDEuBENXYcwanG2lVLWJaUiEUDwzsxm4ihUfCGGjFWHbNceZhil86rIeNNM6ALRIxE/u6MJp4BXMEo8npw0uzmGraeGXfbpujutUTAvF+UhL14LOEbtBzX3DMUIo2kGmFyypNhw813X4QtYiqw0ePeoRiB6f21f0XANbmMxLg6+N9LW4qSWxDUMvQGcez8wcogq2mxbd6hTrzQjbXPCk6pTQmBPIBj0CJJKR1HlwXlUL47wmx4XJZlPgxh1WmjHXogbXUoljCA5Sg9+52sEQ8Mxs9Tq0qWNXZNIknrt85TjgWgobDYNGukwmDRpewVGq+IfnKzJVLO43h6ZqkaqKY+MIo1yjozpktcG0gM2GiZU4rDRimo2cwwy+chyw5HpYAq6kut+Uhz0+tHGIVIJOK6UoLF6ObPYT2GqatIsNBm5GO8i4Gkt+deZw92CNWkHfkYhxm3sHU2xTYhkSx6q5nFjMK8FGQ9FIhuz2ZxyETa6lkpYt+L3LqxzmBtZiMVpIwcPrb+QI05RcTQVhAesNE5XXtOySUhrMCsGjIx9/6lNIMPDpOhq61yn1wmmWehRSkFb6N4jM4MxwhGkqLkYwLXwGoXcdPrvsSR4fd3hwOKGUxnVOzdfGPpWEU22bbnmSvp8S5Q6vzCsuhBb3RWtkNczKLuVRjzs7ehHdbaSkuc2zoUdYCrabCr/ss94LyXKbvUTStAW/dXlIvRian555pLXg45sjHKsmcEvMSHIlgbBQLHkCP+1TSUG3nXCcQVIZ/NqFNQSK33zV4M5+i1PNkrAU1LW+N6eFYJIrdtU2LwBxrfPvXqJ5cK9vFAoBo0KrByU1NCzFXmpQK319XoulVn6yOyS1gWcqXo0UY7FPVG1Q1HrTK63F9cn9mqf767jKGFWS+/sdzKmDbQiKWhtKviaep5necz0ndUyH0JgxzrvMSy0n2pQdDrOcmUp5/1KfTrZD2zEppeLV+ohfuzjkXcuCwwzCokYFJqZQ7OUmjmERmIpnQ4/LMWw1Ddr5FmeHo8V5qPlipckG677NtNTzlkuxx1agFzimMKmV4A/Gh7jKYck+zYgnWQ80nLqoQqbxC1hWl6rS+TeMv/WW+f7Peyg0x+l7HUKIHwb+O+AhpVTyppf+DfDPhBC/DKwDZ4DH3q6tfxfOwPc8hBC7wF3A1xf/+i8XEkm/KoR4nS16E6CEEJ8RQnxDCPHffoe2ful1zNWf+oHfiBtxI27EjbgRN+JG3Igb8V3iT9GB+P8EWsDnhBBPCiH+EYBS6jngN4DngU8D/4V6fVf6O8SfOWfg9RBCNIF/CfxVpVQohPiHwN9Cn7e/BfyvaEKEBbwHuA9IgM8LIZ5QSn3+ze0ppX4F+JVF2wqgaQvsBQGoqgxGs4BJoRi4gvcva8TTHxy2qRU8cuyT1QG3d0rm4w7HmaSov30pZxuSl8LmQvta8sHVkJfDBrkUHGQGB1nAYQph2aXnaHOiq3FNKDXUQwJ5ZVFKaDoGn9hM+eyBzzfGMaYISCrBQVovDHRWiSpN7Lksj64fQ9spSDOHtJKUUvBXzkwZZR7/6GWXJdfk2dBhP4G49qmVj0DvOo+kLoXKWjCPPOJS6x9/aCVjxU/5/Ws9Sik4H7kkteArRz2U0mVQsbhfrypt4FZLg8CqGHoWl+KMD67mXEkCjnKLWWnw1DRgVsLA9dn0S2oFlhBcNbTpiFSCycKu3QB+aC3EEpJnp12uxpKnLZ8rqctBZvCpVzaZ5IpCKi5nb2gRD4OUcO6hlOI4k/z8bsSluMGn90ympcHl2ONroyb39yNemup7QACPlF+lY24QZQ5OaVJIrRD0jm5Gyy756qjFXmpwmK+QS+jYimvZGx02LBWWgL59QpNShcK3BHtxyT19rSb0yHGbXFp8cX/Ihchk4CpONEq6NuxptAeW0JCknpdRyiZSKO7sJrSdgn99pUcp4alpi6xu47xpyf76uTCFoGdu4RiSrNLlY9+0eM/GjKSy+FdXGwzchQZ87LATVOS1IK4UAvhy9hsApKmNVALfEuRScXd/joHi9/Y7zEtBqXymo4BVb6HKVRuMcm1683oEplaOGsgeFZKHhjPiyua50OcgNfjiUQdTwFHeu65qZQh4Gb1uDyOPlSDBMnwsAe9ZSviDwwaVUlyO3jp/zUtFLRWv5uH19maJR1xBIRU/vBaSVhb/4lWfsDS4MG9yJbV4oD9nXNgc57okfyj0PZnmNoZQKAVZLfjwqlZO+cx+Hwn85sVV/EW2bJiSwJSYgoXWO/SsHTpexniujeGyWnLfIKGWgkdHLSaFIKsDvj4KWPbkwtRN55dZoZCqRCrBPHVxTUFWw/39EMes+X8v9q9XKX/nit6db1qKpBYcpPpc9A2BKSxqZTCNfUaZ5CUMfuHElKPU48vHPkIoXp61eXLq8sGVOZdil6RSpLWkZZs0nWWkgnPtmFOvnWAsc356x6JSBp/dN0kWlfuDzODpiYFpwGOjNdyFtwIGtM3V67vMliHomj4H7GEIA6l8MiOmNipMLJAQGlNy2ecwM5iXioa9hFKCnp/hGC3aDnxiS+88/8arbcJSkfu6Q2QywDcVVy6uE1UwLWoc06RrbWELxTx18SzBsRgzEXt0WMWTDhPjmFJluOi8MDEmXEraKKXV5Pr2yet9wzZ0Djy3lNJxCn7/4LqMN7/+yiqeoVhytUnjvBQ0bW28uGScxLUrwsQjrvRYcn8/QirBU7MGpYQ/vNbnWqb1+le9EiF0jhplCs/sUZYmDVsjYksJ9w9mOKbkt17TZk3XUskfXmvTtlvYhr4/jjO18GIQuEaTce7SD1KSSjHO4S+d1IpZXzn2WfNrRpnLN8dtTjQyng999lKDaVHjWQZL5kni1MU0JONMQ1bevzLFWCCHP7PfY14JvnDQJ6nBO+zStiRhoSu+poCmOaSWBk23oOeaXIkL7u2lGAIeOW7SsRVfGzXwzAZdW2IuVImmxYKEa64yi32kEjRtTUx9eH3MdAFR+cxBk7BUfO6gT9eW2ELDgAx0/yqkoCs26LoFR9MmWQ3jXPJXzsx5NQ54ZgyXYsilfR0Sp8+jNhR7tPwUoGGYLUuS1YJJXtG2dYUoq3UuzmqFZ2oVoZNNiCrdL183XhzaZ1lxK3Jb8OwEPJoklfZyed2zZV4qolJyumXQtRWRiClFgSk69PyT7LYsbEPwz8ffwBIuHUMfg28ZHOQZSkgO05JElgSGTS4yYpkzMY7JZY/AHLDkCVq24PGjOVdqC98c6pxZa6iSY2gPlFPNjKdnPse5JrlGpaJhDMgLC6W0r8frJm3vHCQc5i6fPzAJC8lxponRQoBSQhsqiphyQfPMaj3WJIWe19za+hh79XMchX+B93EXJp7f82aVOv02r/1t4G//27b1H6QyIISw0QuBX1dK/RaAUuqaUqpWSkng/4LrCIcrwBeVUseLMsjvAnd/t+8YeoqBC/eZdwKQljbHic+Pb2oIy0Z3zu5wSlZrFYCHhjEfXo0plWBUCM52DHZb375WsgxJUhv84smaUtWc3Tnifdv7AHQdxcPrUx5ez8ik0DJnDbh/SbDpatiFUoKrUYOf2o4wBSx5KTe3JRWSw6zk/kHFg8sGuaw5yDTO83RbsGN+O1Ti6VGfnz9RYQhYX55xemlMz9Wuwx9Zm/Ch1YLb2ik/tnVIy4bAVJxydaFlkvq8MO7x0zu6Y54dTBh2Io4yPZidaea8axBRLBY4O014R7fmHd2aDbEEaJnWvSTgdFtwII44sTHmjqURXbumY0vetzLmtk5JIQVxZXK6qVjxFKfYXVwLi3lp83MnpqwFcGJ5wtZwRlIpwlJyby/m3sGUWsGtnZieK9hpCtadJuuOxr2aQvHipMtPbmc4hsHJ9THv3b2KYwp8U3F7f8a9vZitzpz3rR/SsBR9V3GOe4jlMbPM5flRn5/diaiV4B2b1xj4GbNCr9bf0Y151yDS5BgEJxqKEw29sLo4L4nliLS0GGUed3T1gml3a8zp9dFisQj39Gfc3inp2nrhlkmtLvFqVGBiU1QmL047/Oh6zLoPJ/pTVrtzLs5rJoXiRCPnweGMsNImcbd1ItqO4HRbMMpr5vKQjlOwHzX45HbNQSo5uT7mls0j0kpj5teDjIeGM27tTblnOGanofvFw42fA2CWerww7vHxjRjXEJxcHbPWnVNIQSEFt7ZT3jlIF4tdAwPFdlOb9bweR7nD71x1+K/OWszFnN3VCVvtkDWvYslVvH95yrlWRi61QdB2E041FQ9aDwEQFQ4vTDv8RzshPRe22iE3t0rSuuJiPn3L/r3swU5TsOloCF3bKbgYtvjJrZhrSc2ptRGnl8aUErq25GQz4u5uzEZ3zr3DEe/oSnaagi2pJ37z3OGZUY+Pb2r35eV2zLATMy8Fx7nB7Z2cm5oZNzUzzbEptfGaYwheiypSOSHKHS7Pm9zSFWSy5szmMTdtHNO1JRu+5KHlCXd2M0yh6Ds1JxoKWyhGWY2UFUlhL85DxLoPO8tTBq2EqFRMC8m0kLxvecr7lqckteCOTsqqr3PElbjCEh6eVbEXB/zUjp5E7q6PuWd3n0Iq4spgtxnxQ6sz2k5Bz6l5R1/Qc00eHc2oVcWyV/JPX2nw07s2NgYrXo5jSEZZRbGAN97aLrh/ULMXV1QKVn3FkguXo5pkcR5eiZqc68C4TpDUVKLiGmMkNQIDV3nkIidQLZqWpGEp9pOSSuakpc2z4x4/tztn4MLm0ozVtt7MqCT84ErMD67EfGBlSiEFd3RirerimxynklqVrAYpT466vHMgqaiwRUBBSqQycjUnUyEOPrmqyETMsitpO4LzYYVUNWlp89yoz49vzvFMwcnejLXeXE/YhXakvaeXcV8/QQFxZbARSFwTLkcVMROKyuT5SYc7+yYN2+Ds2ojd/oz+goP1nuGUdw1ypNKO6rahF3mGAEVNlDu8PGvxl09GnGrBxiCk10wIC0VY6HviwaWIH1gZMy0NTjczTrYEfddgL65wRJMVP+XZUZ8f3UiQwOn1Effu7hMWelNjNUjZ9As2WxF3dmM6tuKBoeDZSUqO5n5cCVv85zdph97NpRnL3YjlbkSp9MJ7Oyg40yzxDIUCthuw6sG3ZjkSiWPWnJ92+NhGSiZrzm0esd2b0bV1jvrg6pSbW9l1Loi3cCw/PytRSMra4FoS8DM7IbsNxebKjI1WxEYrIq0VYSG5rxdzdz9kWhqcbGR0HDjdNthPao7rV2jYJS9MO/zkdoJnCXpeznDBITpOKz65c8ya/wb00bcEtsF1M6wTjZwlp6JtG5xsOzRsaNjQdQWOIVBKO0lHpcI39cLglo6GAL4WabnahqWv+1pgEqiW3hS0BfNS8wyWPIOzXYutoMAUir+8ucKPL23z2CgiqydEJew2au42bscSHifaFifaFjtNkxkRuUhY8mw2fJ8jOUdg8NH1Du9rnOGz08t4RoeshjVPcrt5in1xnsuxoO1oCdR1r8YSsNtQDNyM3aDgdFNyogUvhDEVOdPU48VJl186U9O09QJtsz3nTGu+WNwo7uobdFyDQipqpdgweggMrsZ6sq+AJycJH2n9JwCcMtauG1ACOPbSW+b8P8+hKwNv/fh+iT/zxYAQQgD/BHhBKfXLb/r/2pve9gng2cXzzwB3CCGCBZn4IXTp40bciBtxI27EjbgRN+JG3Ijv4/hTMx37nsV/iMrAu4FfAD6wwDg9KYR4GPifhRDPCCGeBt4P/DUApdQE+GXgj4AngW8opT713b7kzk7MwFG0HU0w7DUTstpk6GU0LMUs8TieNeg7msB769Yhm605k8JkXmr9bfeP+bWNMo8TjYytZoxnWEyOA+JUm4pNCsGpnRFtu6RpKk0IKuHObkxjocm+PNDGYNu9GcseZLVFUguahkPLsthpJFphQNUMXcnpRsHJRsnQe6NCsbM6YdXLuGVpTNM2iCKXC8c9eo7WN17tz1kPErZbEStrc+7sJNzayem4+lJvr0xoWBUNq6RlC+aZyyz26Tq6rHr3zgHbvRBzUbJumJKz7Yiz7cJBk40AACAASURBVIimrU/I7vqYgZdzWzvjpFjj6KjFOPE1VKM02N2esO6ndG1JVBk0LcnZVnadxLw+DOk4JavdOT1bkmY2cezQdwW+aTDwM9aXZ7QsTVZ+oJ9xa7ug75n0PX0MS4OInlOy09ZW9/PQ49JRD89Ek8UaKdudEN8v6A9iHugndG3J0HExhM3JlQktu8Iza9q24spxh6wy6bsKz1TcvHbMbn9GvdAHNoV+9B3FQR1iCZeN5ZlWsvBKsrrm2kGb83sDPEN7Gpw6OWLNL1hytRLKmWZF11FsBA6ZmrE2CNkIUs4sj2laEiUF43lAzzX+P/beLFayJL3v+0XE2U/uefPu99btqurq7uru6ZnhDIcUSZGUSNOGZHqRbUG0LECwYcCCXww/GAYBG4bhF/rN8CLrQYBNwpYsgZYMituIpCQOOSRnhsOZ6Z6e7q7urvXW3XLPPHtE+CGyb/cYTUoAQZMc1QckULcy82ScOBFfRHzf//v/sdbyyRtn7HSXpMpy0Fty0Fvyg6OMF9sl66ZBIjncmdENKj53eE7LF6xWId96skXLd/oLh/05+33HMb+7veD7tmYcxQ3pJjc96q5oeZpQaceZf9VhkUUMQwcnurt/yY3OgrbvIl/nheTFtmEYfejEdqOSrLHsxTl3w13m85izVYvL0mNWC24dj3mus+Qwbsi15G7bRUPbm/F0vDNlOyw5Gc1IPViVARbBcRpdZ7T+v3YzrXku1dcZiqPtGdtxwYt7V2hrWS4ivn42Yj+RXFaSo9GcF/euCIOG7Z0lN1sZHd9yJ+0gZUjsN7Q8zWF7RaQs42VCWXoknqXU8IndSw5baw5bayrjxliiLCep5qouEEJxtDejG9S0PUM/cExKbz/ZojIu23hyNOF2b06iDJNK8an+go5viJRESo+j3RmDoObW9oSOb928yEO2Ikk/VPRDxfHOjOOdGUo4UbLDuOFTvZLzek1jC3a2lvTCile2JigBk3HK+08HKOGgVPujBcfDOcPOmlFY0g80w1Bwpk5pTEakNIES7IQ1Xd/HbhaxjxbvHyY5g6ChEyiuCo0vHAPUabVEIjnenzIMKv7VA1d0PW0e4NuAxCaM63sAzOWY2EbUoiKShudbFaGUGNtwsDvjOM24tTMhVq4fitIRInQCwa3hlFvDKTd2p2gLe601gbR0AkE3lKzNmJP9Cb2g4bX+nIaSelNb9wEjWmNLfBvgIaltwWcGCw5iN56U8Bm018TK0A5qlLA0WrLKQnItyLXAAjc7Sw7bK+a1pDQwLgWHsWbWlKz0BYc7cw6TnH/7xjn38jnrdcA3LoZcVopCw83DMSftFVKAwDLwDf3AUmjLvHjE0e6MrbDiqL8gVpay8ljmIYGCQEHqSe7sjtkbLeh4lr10ze1Ww6f7lcs2WMehvxsX3Nkekygoco93nw5Jfce4t91fMghL0rjkU3ef8oPbCxoj2ApDLsu3GLYzJ0oWVETSUpbehy8tiJXgxf6cT43GG8FOl13ejgxPuGRZnzLorxmEFXe2puxFEU8uuoyXyTXz1+2TMSedJbNaUVtBIC03koaH5pLSrjjcmWMsnIymCAGzWUxe++S1T6UhUoIbvYV75r7hsL3iJNWu3b6kpbbZ35lzEOc8N3CZxnXtM689Ul/SCxWHhzMO4w9JCvsB7MSSH+/8NQCe5AHzWtENBB1fYKyDDoVSMAhdeLc2gjsdwUUpaAwcxBVboaUTSDQN1gqeS3MiJbgUD+kEwjFpKci0+7cSTkCzsYL9qOYk1UzljLJZsh0LnktLnu/6VDbjMrdc5pZ5Zdmiw1KfcbMteL4jCfBYM+VmWjMIBZf2fRb6jMSDW62CWx2fSHQYBG6dH8WKtd4wAyLoJQWhtHyi59afgR+SNWO22hn9oOa4vSJSgkgJsiqg0Iph5Hzxdtjwo7sV/gZKerPjc9PbYpS86Hx1YriZxtzpOpjTrCk5k/ev+347feU7LjvwQQHxx73+pNj/7zUD1tov8PEcqD//B3znZ3D0os/smT2zZ/bMntkze2bP7Jn9qbAPYEJ/ku2PrYD4j9oKrUg9w1dyh+kvSp/SSJa1z6KGn38yZBMs52ZLs1pGPFy0HX+29jG4k/9HLVKa0zyiF1YIAZ9/vLuhitPECsq1R2UUKy3YDjeR1iLindWGrmyW8DgL2V7HFFrw9x664uWe7zOIJOvGJ5SWYeC41S9Kj0Uj+Y3sves2TKcJufa4XCW0ffidp9tMKoXaFE6ts4BlHVBqRTot0VawrBW/tXQUs/N5jC+NKzSsLL/0dEDfN7Q9S6IEWRYwXiV0PYMOJY0VvD53DLNv1ptrTGOKRhEpAyi+cjXgQaY4iB3m8PKsRdZ4XJaS/UiTa0GmFWYjD7FehRRasVxHXJWSX320SygtLV9QGni8Sqm0ouMbKq14WvhY4Aurh9/WD6WWXGUxsQe//Mg9C4mLTJSVx6oMWBQhW501lZFI4Dfrr7CoHrNcnRBITW0kFwV8edKlseALSxLAfBlTaUXbM4wicT2R9+OGuZzQ2JLxpIW2gkgahmHAV64GXFXuO8MA1jMX+fggFehLS0tZfnd1xbq+YrJ4lYs8Il3WPMwU//D+Hp60pJ7A+0gETAmYrhxF5IMsxFjB3MxZNE+Zze64e5i1yBvLrz/eYd44/HEkLVXlUWuFrzTGCGaV49z/+eyXAMiLgEBqtJVMK/ilpwO2Q42xrg5mPE+YF+E1znlaeTzIJNlHQhqp37CoG0qtmFcN//TpiEUjOYwbMi1YzUOerFzdTNszGNxYfaM4B2AyTcm14nTS4UkGP/toyHluiD1XmPdxNq8Vq0Zyf51fX2NV+4znKTfaHl+93OLeyqexlkha1usAY10Uq99kVEYhgc/nX8L3+qRRhVynlI2jp/27D/u83HH3/HxbM14mPFm7exgGmtPCI5CbwmWxoDQrphOnC3AYV4Qq5Dcvhhjrnvt2CKt5yPnmGjthw6IO0FbwRn1KoFIuxi0aI5gsEi5KyT94bx8lHAb5gxKN00tXI5EoQ177zGvJpFKsxZS8njCevMKi8vHWMb6EL10MeW/tYSx0PM16FZJVPkI4PZOzQmEsTPUjsmrMtPKptGWtFYU2/JOLFoUWDCJLuXkW68bnvPSJlas3KAyknqEWNZkes5jdJteKe7MuIQ2x6rNLn7nNaXm75GJBanvUoqZl2lyWPm1f83Z9Tm1yLi/bjIuQdNZiVgn+zjv7tHxXjFlpy6pw82qeRQwDV0DvEoaWLy5z1tU5i9mr1EYwLiNWjPEIqUUJFiQ+jcnQXkNuK7qMmJRuXn1zNWfJGY0ekHpOF2ZawW+cjWisK7AEOIgNZ+uEblCxF2kuS8UgMHR9zUpk5NWEq3GLZe1j1oI9L+Z3ztuclx493yCRLOYxszJgFDb0/JrKSBoL7+WuKH4xjyi0Yp5FzGrBLz3Yw+LqVAA6AYznKaHntG4qrVjUksIIzps5pV3x5KzHuvaYrWIST/DbT3Z5WnhUGkJpqWuFktbp3JxJJmVI6hnuFVM8GdA0kkhplDC8v7L844d7ZNr9/ihyBfcX64R2UF+r1z7OAyJlqKmo9JrZLCFrFLN1hC/ht676ZFowCjSTWrGaBVzlMZGy7EUVk8pRVpaioNIrzq/aaCsYz1Oe5pKvXg45K9zWpbvJiJ+vUqyF99aKT2uFJ1z9xevrCUt7xtnFDZa1z7oI2I0Fv3nZZdkIZlXFnW7AahbyOPev/csotFQGHlfuWZykJQLLw8zjjZnhu4ZuQhosWQM3Wm5OZlqw5RsWjWRRewjg8bpiUrxLbT/LpApoexaJZBS6QusbSc3j3L/OZuxEbizkWrFsJCsxw5iGZW25KHymlfv+pHTr6Vv5kkLmdOUB57mrQ5jIKREtSi24Ki1ZfYnBbKi3fR6tNNrWRMqNp/cWNS92FG1fI4TlrXH/mkY3kJbX9fsY636v1JJlFfBk7TL9v3o2YNmANrCfeowri0XQCiSLSvNg2RApycXaobsnlWBWaTzpso1fyH6aqr667vtJ8d63/f0dYX/C6gM+zr5jDwOnReBYCXAbjnemPVqe5otjJxJ1GLtN6qKRdH3DPzvdZrzZyKWe5f2VYFWbb7vmW8sUY+F/eqvLWheEUlFbWDaSUaj5lXcPuKw8tgJN1kiUsJRaMJUuNfmNcR8hLK9PO7y7qOkGCgss6oZWEPBrF8mGKcYVEDvnAE/q37tuw5uTPoE0fHnSuR5cSrjCrZtpxc893GVSCQaB5fPnHZ5LG7yP5GEezDtIAV+dJaSeYD9qmNfOsaWe4e+/u88o1Mwb6dhSpP2QqQK3GX9jPGBRe3xjrqhtiS8drMpawTDQfH08YFopdkKDL92m46r0KDbiae9Nu9RG8KXLAV+baP6tY9dPV4Ul9Z3A0bvrLp6AL10OyLWDKlTk1/dxvk7RVvDFsdscRcpgraDZCMDcm/Y4LQJanuHXL/rsRJragsEgpcdbEwc/eWsVEimBJwyRhGUjGAYNv3MxpNwU/X60D1aNJLYpp/UlD5ctLsuAb8wV1rp77XqG0gj6gebvfuuYy1LwYrthK6yZ1x6FEZSixFrDNI9o+w1vzrpMS8tRYjabDUknEPzG2QhrBW1P87Wp03jItOOwXskVxtS8OemTeJqvTNuMIokUhpayVFowCBreGA+YVR6jsL7uj0wLut4Bl3yZNyd92n7DG4uYSMFB1JBpd5hIlOErlwOkgHG1gWeFhrfmgvwjnu2n3++wG1v+5jseSrgD4TDQNAZ2Qs2vPNjnrJDcaVd0fM3jLKTtGdZi7sbkok1pJF+ddPjydM4PbPUwFsaF+TbWoo+axQn8jHHX+Oamf37viUsvZ407iI5LxVFS8/akz7jy2Y1KvjHtknrusC5Q1M2Ur59vESnNFy/7tH0H6ZrWkkBCJA2/fdUn3IyBZsMVX29YSxrRgIVHiw6llvzC04hlrWl5lmmlCKUl8V0/LBvBTqQJpGZaebQ8g7Ietc55sHCsMJ8/3eL9pebP7boC40eZd8048sbM3WcgLb877iFwi+tSTqlNzlevBozCil+76OEJQaQMh7HhrUbR9TWvX7m5uxuVjKuA8xyUtLTkiLU8559chNTG8H++LwiU4Dx3ImultojNs/i1i5RCW3wJsRIkm7k3lVfk+ZRvjfvMa48HmcelPEcgMdZSi5ouu+QsSEzKSi7Roib1WixrxYAextR8c9plJyr59fMBX580/IVDQcszvDn36QeC3zx3bDqxchDP377s0/Ysl6XgiilS+Lw17mMRfHkS09gCBAzMHqUoUcKn6zk9nqm8IrFtxpVPogwGy7q+uh4Pvz3uUJsP0/kfaBwMAs03FzG+jGks9AM37gstadAEXsrvjfsYC68vYqDZwEqcP9wOG37n6Tavz31+cLS+DhgkyjCWl3gq5s3xgMTT/PyTIe+v4DMD6wI+m8ZECj5/unX9218e92is4HEmWMgFy+yUb0y7+NLy+iIhUpaskYTSYhB0/Ia3LwdclgGjsOJy3N8EeGAp56yzS94cD1DC8sVxG2Pt9UHgg3VnEGjur2PKZYIvHX/8B56hFiVS+JyvU1aN4sunA55kBd83Coik2wj3fM0vvn+wKYCurv1spiUGTV5PeGvWoR80fP50i6eZ4bWeuD4crxsH5324TnhrkbIbGb46cetLY2AmrxBa8qXLAYln+ML5kFllKbXkaWboBR7awN/+5hFPPsLS7ktLIC2n8r2N31fURhAoeKcc82e94fVntZUMAudX25sCcF9YLktFIC33eAA4XYyscX60sjktzwl+/vbY507b0NgNK9fGf/3CKazqGikUUnq82jXUVvDP1u/Q2PIaX7GSSzw8IpvyYFUxNzmFWtE32/zM+w1f54sk/ohZcZ/vGRqWteLdcoqRNS3PECvBOwvBKGwotBsfnrS0PU2mJZURKHzKZsmblwME8KvnHbLGQe48qTbCepa9RPL2ApRUaOM0EWZNyUhGVLWDDT7JIG80P7v8p27MByMavcYYt75nxYdBv+8Ue5YZeGbP7Jk9s2f2zJ7ZM3tmz+xfUvtAZ+BPsv2xio79UdphXLJqJMfmNkJI2n6zgUPA7ZaT4V40El+4Yt8nuWJZw6Ryada/uJ/x2eG3H+VC6YpFL4qKtnKp9g8e73ZYcz9zEIMHmWLZCLbCGikgMSlSxsxqD19YzkqPVdPgS8Gs1OwlPsep45C/zC2LunGy66VkVglO/A9pt4ZhyVZUkGmBwBXsfiDTvqwVpYHfG5ecFY6b+jAuaXualt3QmyLwpWFaCfZiF93sbmBCmZYU2kWBP4iCjsL6umjOw3E7+8Jyt7vgIrccpyGlFhgg8Qw30pzzwuP9teJ+pniQeWjrInsNDnaReA3GCt5bK2Z1RdZIauvuIfUE56XHonY9+85KURrBpBLsmQP2jBOrjlSzUdd0xV61EZRGECo36S5Ln3UjuCgVs1owDCpSZbhhXqTn3SDxNKnXMKsE29FGNr2UGARnhcekVpwVkqe5myKDoLl+BTakHeyzm+S82F2yrOGFnmRaKS4rVzA9CivKTWJp3kgeZCFtT9NYOGKbYXiT2kgElnsrj3GpCaSLJPvSRSCf5GrTR4p7K/fS1qljtkyL7egu+0lGx6+4KiX7sYtOrbTTDSiMpNgoZ34Q4RkENQK4ZZ4HoO03tP2Ks1wyDB3sxUGfLNoKTgvF63OPQrN5Cf7sdk0//NCxtX2Xah6XFduxR+pp1o0k05LdqOR+pmgsnBZOe2AU1gyDhi2zAzjZ+p5fc1ZIutLBoZQUaGtp+x/vQJeNmxtPPkIs1vJcIf9B7Pq8NILKONpGl3YXnOYhl6ViJyoQwA1zB0+1Sb2GUVSwaAQtz0VvF7VgKzCstfvurJbMasl6k50ZBA6e0TEdWnKELw2DsKTUlsNUcVG6zF9h3Ph7kElmteDeyuNBFrK1mVtHckg/eo5eUNHya05zOC0K1o37rUgJdmPYjR0M4r21gzh9a+ExrSVZI2iZLnvxa5y0sk0hJySe5Z1VQG2h7VuWjWJWedRGMKt9ppXiR3cLlICELp3Qza1+KCmMZidWRB5YC6knOEnhJHV0ko2BUAlOM8eR70vLQG/Tj29y2FozCNy99U2flD5SCBIbE9oIYzW1qBmYPj4hLU+TeppYeOzFrzEIajf2cklpDJ6A88LjVtvdxwf21tIjVpb7azfHpYC2bdMPT5hUHqtGMq8FQ3FCj30CG7Jrh3TNFh1GNDT0zRYd22IUVo7cIejQD08IpGE7zjkvBC91LS3PMK6kg4/i2jOvHf1yYwTjSjEKK2or8FAM/duknqbra55k8FzHozJOPXhWKwZBw9tLj8pY3lzGvL6IiZUmUobb3KDl7xApBxtZN4KLvMbiaKI7PnR8NgWcloeZwgBPcjfmBYKhGXCUfo5bbfcsFrWbpy6zKEg9QWMlZ0XIvFYsG49HuUdrQ395Vx1z3P5eCiPZiXMKDYepwBeueL4xgq5nGG983rhy69GqkTzfytFWENiY1N/CWIiVg6hsRyFKWAdlFJZbrZwnuUQKeJz73F+HDIIaCbyinmM7ustWWJF6NZNK8CjPmVaKtRastSBSsBO5sfD+2sOXlkeZ05q5KGDL7LClbuJLS8drGFeCYeiKWF/qCQ5Txc32RpvhI7jgy1I6n7qhHq6MZFJ5XG40ZyaVZFJJnuSKpxm8uXD+6LIULBvnc1cNnOaSkdmmGx4zDAvafsOqEYzEczRWsGzE5rkazgrJvJZ8axkybyTTqmJlKl7kFv3whI7fsB3WbJtdYtnnL91Q/KUbiv/k4AZ7douO6TAIfVIRsqsPUVaxtiUj8RyhaLEdv0QvaBiFNX2RctPcvb7fji8ZVx5KWCaV4qr0mdSKQjuEwCveEb3oBGMFW1FBoQV3+z53+z6LWvDuEo5SwbiwTEvDVW4otKU0hs8OW2T6Q72YfuD6sNJrhJBk1fg6K/CdbI35+NefFPuOPQy8tD1mP66IRIBSHVKv5rwI2d+IJx0nJTfTCoPDZ99INEeJYT/SaONwcVth823XbHua2gh+4kQhBfR9vdkgavaSjFe7Jb0A9iPDK92cV3aueLk3pyUilIzZChoWjaLnG8INXm4r9phVBl86/urKGO50QloebIcOslRTXbdBCsukDNkKDMep5TCu2I1qOj50fc1hrPl3byh+YKvkk72KF3fGGCAVIVLG9IISTxpOEk0kLUdJwX5c4ktLz9e81KkZbgTTauNYVD7gnP/ALPA4S/juLbcwvtBZ4W0YMYZxwShsGIWWnm/53GDND984ZTcqiTeHiXkVYHAOGeAwKbksJd1AsBcZtgLNILDEyrAbGRLlxFmeqEc8UY8AyBqPdeNzI2loeXCnneFLy0VuaHua51o5dzs5t9KSu52a57em+NLSFhG+iIi9hsZKjhNNKC0nrYxcCySWjm8Y+JqdyPBar+aiFHx695JP714igQAPj5Cs8bjII35ou2bdOLGm7VAzCGqGUcHtVs12ZJHA3c6azxyfcTt1AnQSH18aGiu5mTrM/VbQIATk2tLzDc+3am6m2rHAxIb92LCs3fsruSIkobGSWRVwt1NTW8HzrfwaFpYozWGSc5iUtDzNMGh4cfuK7bBBIVAqpR8WFNrjdkujBBwlOf1AY3FZ6NutmpPUPYfdyJBrt+nufgivZVk78Z0JS2JPcCPNiJTrx8P2iu/qF4xCJyb0WnfNS8MJXb9hoJLNeBJYBC91agyWRW3xhRPC6QQffxhoewYpIBIONtPxNbPa57VeTWPhM4Olw95q2A5LhmHJ7VbO7faag7jmaDB3i7DwaUeHtP2a0ihiZdmLND2/YTs0FNesQRWpZ0g9w35Uk2nJy4MZs1qiUFgMpZbcW6b88I6bPy93clJliKRlN83YjSypB6kHd9qO2WQraGj5CoUTDFvVPp8ZNPhIjpKKnbAh9SwHUcNB1LAdWrZDd1g5SAzDwPVDYEOM1UgsWaMYBo7R6vu2VkTSkjWCnaji+c6aw6RkGFR0fU3Hr/GEoBQZ1n4oCLcylfNJuM1/PwQl3Qscm40UMIoknzs6Q2BJiZBIrvKYWe1zt1MTCw8jjLueUEgkmRnjWx+BZGgGfPLggr24pBt41z5OCcvtliaUkkFQk3qGWSUIN/C1RBm2I4OxsBXaTc0AWAwKH186XYVJaTCbIIREsrIlvvXxrOc47EVNKBSvHV5gLKwbjcKnG1Ssa59Xu44d6nZ7xbT6UEU0UZa7nYrt0BApS9sz3N25ot74SYsh14p5rfjcsNnMrYJ+oLmRVOzEOTfThmEIXc/wmf6Kzx2ef+jncTDTVaN4vuUw10exWwc+aEPHdz5bCbeQj0JXH9P2LVM5o7ElRaPIGuX8g3FMMh1PUxvLflzwQmfJy901idK80Kp49eCCdSPdBt52uNlaURrFYWw4Sgyf6i9oeS548ihXRMpyK60c+5XeMAH1FuyErh6ksSVZ4zGpfD7Za0g8wd3ekmgTbOpHBUeJe46RtDyXFnzy4ILBZl6AgyNpK3ixXdNVAcdJySudnFc6OY0BT8ALbTdfSyPYCp3/DJVAoSjJGIUVmZbcbjWkHuzHNTfTmsp8UAOiean3oa+JlDvEt0SEQHAQ5yTK0FhLyyb0fLe+tTzLuHTtTzwcTFXYjWaEO5B3ZUwoWsyqkFJLXmg3+Dbg1e6KQWAoNdxurx3b3CYwdxzX+EKxE8Roa9HUhNLSWMF/+FxCY0t2wnrD+mWoMYT4/Ct7mr9y4lMKN1YOwhaJSVnqMwyGcKPl8O8/56PRnKSlqzcxdgNz0rzSXXOYFGwFmh86fspZIaiNJRIdekHFsg7YjQyHsdtvfLpXcLsNlRHsxPB81wkSLuqG7cjnRmoYhj5SuvX/snBtuKU+h7WGF1o/dt3vcXj4sf7+T7vZ30dj4A8LHRJC/LdCiK9vWDl/WQixv/l/IYT4H4QQ9zbv/3O1ub5jDwPP7Jk9s2f2zJ7ZM3tmz+yZ/XGagwnZj339Ie2/t9Z+wlr7SeDngP9q8///GvD85vUfA//LP+9C37E1A2XlcZSuuS/P0XpBK6zolBGDoKaxkmXtEUkXhb7VXtMOKp6uU0rtUsFOzv3bczjbccHPn3b5sd0F3aBF4tXUxjHlrOqAW90FbS/hQRax31oxXrrI5xVT6maCAUZhgy8stXWqtT0f1rXg+VbFrAqptGOUGIauyMyXisS2rtvQjUoeZQnPt9eMy5BIucIjAQzCilFkMFaQ+g6ilOUBPb/mClegkwQ1V1nMYVKSawefUMIVC42igq0kZ5zHnGYRy0YxXSW80nWFv6PHR7wP7MY5761afM/WlG8tBoArBIuUYVaE3G6vsLTJGslea80ii1xbhEsFHneWXGUxJ+0Vf++BYwX6VC/n7VXEYVxx3F5xkcUsGw9PQM9vUCJgb+yiBm8Bw7jgW7MuN9IMYxN8adgKGm60Qk46EwBCryGvfRotWeYhN9KMb4n3qMyKSO0QSs0wLHicuef0ardCW8FuVNALKy7ymKxRvNiuuVw6mNVBmhGJkHH1Lp3wmPHmfr82G2A2xb5Xpc9uLDhKMnYjyTcXKTtpxnjufqe0mpl+gC9vUmiXlUi9lNJodsKGy8LnMCnZSTIaLXln2b5+/m1PkGnJlyZd7tVfoBMOuCxCXu7P6K1SPGnZj2pmVcAoKkiCmh1vzaIIudFpWGURSli+IX4XrdcoaRnEOUdaklY+lVEE0tD2BEdJznaS8/asS73BOw61oDSSQfARNiEP2r6gn7WYlZas8T4sPtOKo9RFHu+tYg47S/La8de/wbcACKSL3N5slZQ2pO278WzwuNv59uzcBzYINImy7IyPeR84bK0o5x32k4xUJVTasXEcpjCISmK/xvc1iyzixd6C6SrhKK74Ol9ilr1HK/welLDsRTG1can7vajmqvI4SnJ20owbT5SSZwAAIABJREFUG5aTR+uUga+pNlk+i2HRnLLXOmbdbPzOuo/eFLMrazFW8JnhnPurlNPc47C9JCt95rXioiwp7ILUq3l3FfNaf07X71IbTWfD4rQVOiaP2203F99Ztuj7hlhpnm9ZvnAZcl68Thoc8TiLud3K2Ys8mk2kOteWrTgn9mu2gFkecSgt68ajsZbCLphk76IGP4ISsBMkfLqveWvp4UeusPFG4p7FvPKJlN3AuOBqnrIhuGFRP2UnXfM0D7jbW9APukzLR9wUJzRYSlHQmJJz9ZAdc0xIwPnUsShdlSUz84hOsM+iCni1v+DnHjvf5wuXHTxJK26krg+yxuP+OmEUOt+zrBU+HrP6AYPgJaSAV/seP59dIpA0smTb7KKF5on9JrHoc8QeC1swW8T0ggYQzOoHdKNjIq8h8jRvzVsU2uMHR8VHxnzDVpKzX4Zc5BG+NMzXMYky9GnxVnWPF7uHPFqlDKOSby66+NLBMn3l5s7d3oKdIuKrs4Tv2VkzW8X40jI1ObPqIe3gVQqtaMcNSkSEymU9pXAR88O44WZrRSATPOEgQK4A1SMyMXPziEH0HOvG47i1ou3FlNrBGB3MqGGQ5BgrmOXOL1zNUoaB5qGecL/6LWL/z6O05STNuShDlrXPwSZDcZK6Au7D9oq9IuRx5tp/umiRek4HpahnHHeW1PMO/aDGG7eYlY7co+1rtJG80l1ylsc8LXwOWmsuZy18aXiYZVzV7xCqWyzrgJvtDCVTjBWsNoW4WxE83yo5bq9YlAHfXKR0fUOpBSep4YtjuKreYTu+gc4StuOMRd3hvPCpDOzFcKdV0AlqvjH7cJ1NlGU/avhfL7+IxdKLSu56mlnd5QuTgp3I+QJb+LR8yXYER3HNmfAYhQ21EQwCuCoVC1Mybt5lJz3m4aLNjTTnXv0FxuWPu/UwdWP5RppTaslvjhO+b3uJEh0KbXjAUxblE0ZRwX/2NcNPvepR2Pm1Tz4vXV/MxJIbqUEKS5cWV3KCtT08JJ4IOV9/g1i9yv/4Vsh/fnfNhTyj1CeOIKKsGQWe0w/YrJu3VcMii3ilW/OLFwtyMaUTVlgreEUY3lu59azeZMq0hWHgsnZd3+Nsw/oFlq2P6NKMIsllIfiedJsvzQQrxvjegKaZok2F5/Vomo9Xnv/TbH8U9cPW2sVH/kw/8jP/BvC/W2st8FtCiJ4QYs9a+/T3u9Z37GHg8aLNsvG4qu9hraHdKngprnjzfItFrdiOKpa1x8u9OZ2oZJrHRMotvK/159xftbgs/G+7ZtEobrUaLsuQ7982dPyKZe0TSMNhb7GhTjPcbmVIYZmVIdoKSuEG9ie2xvi+5o3zLZ5wxX+0u03WSD47sBwmGfdWASAZl46CMlKaLWFZbVhXALppwWf9S04XznF1ggoI+ES34rC34FuXA7R1sAtPGiZFyKTyeWi/DkAS1rw0WPGV+3sUWnIjzZiUIcetFcN2xvncXTeUlpv9OcvKp9DO2ZTCLYZJUHOrvWRWhvzQdkWgHKyiMJKTrRn3r3oMg4qD2GFer7IYY6EU5XUb9qThfJ2SKp+deOWgKmnJQWuNLw2p35B4bvNRG8mOFRSb35fCp5vmfEJpnixb7MWO6jVSms8OCnqtnLpRLPMQJR096aIMyBqPvt3hff2AblzieZq3LwdYKwilpufXtP2aUSvjfJUSKY0nDKMkZ1o4uldjobAVvoxJwpoXBlOusoTPDQt6Ybk5RFqG7YyzeQslLS91HE3FJHe0rhJBpPr044JuVHKVxQRScKOVcZFHfO9Qs99aoY2rYTiI8+u+OMvdIUkiiLwusd/w8nDC4w0jT09WRErzyV7BwXBBWXkssohW6Bbws1WLtVbUxrWpHZd4SvNww2QTKSeQNqs8jrpL8tqjF1SYzcITSIPEMU99YIMAnm/XPF6F/AfP5QyiksZK+pvrz9ZuI/OJ3hKAdeU7YSOzx7vCY7+zwvcbHk26zFnxZ4YOXuFJuNVefez8HgQ1WaNYCXfNNC45Niu0cYelnbhhGFR0eg2j3oqi8MlKV+ejjWBRBVjAFwlaL/Clwfc1idKkYXMNTRiEJUeDOZNlel0AFinNnd6c+4s2O1GFQJJ6I9pxySvemEkW87lhxnaSkWtHi9hLcy4WLVKludupMVaQ177D91vnd4btjB+IC54uW9TGshOV5NrjuwcZw6i4ngsA+3FJIDWFVrQ8jUbjy5g0qvjU9pgnizbaahLPMVn9wEiz3V9Rlh6TVUw7rCgyB9/4dL/hF6aHTL338aXg5U7NVaEQaD7dLze4YcvtzbO4t+qTNQ6j7yhOHda4wRColNhv+O6dK2Z5RCdQ9JsjIjyu9BqfgI7aZ2D3sMLgWcmqDpjVPrWtUcKnlxa0worHiza1NWzHBRDxuaHhVmeJvwnSuLlR4EkHNAuk23yEqsNxZ8mBkSwvPmR9CYhZixyLwRMhES1mNiMlYpI7H3dmZ0jhEyhNHNe8NenzXCtDCUsvMAQbtp1hK2O2jrAb4awXBlPOV6mrsbINoeoQKM1JZ8miDPiBrTWRcrURcvOsLxYpidfwvcMlShoezbpURuLj0Qp22O0t2ekuuXc5wJdO+MtY+GzfteGotUYIy37ixoa10AkrvjbuEeARqT7tqOS215BVPg+zkJe7KyZlyCe6FSd7U1arkLpSJEGNNpKn65SurwltQOpvkUQVo3bJ6bv7RNIQKX198Iu9hv3ukskqZlY5OtGXBlPOVi0aK5EIOuEh7bjkjpgzL0L+veMVW3GORdALSnppzpNZm8TT3Gk3eEpzf+GCHyuR0Qq22esvOVSGN5+OsNYyigrWjb+Zi4bj9golDaHSvNZbbg5dkvMiQiKQSFphxe2g5mKd0A80qdIsGo9YaQZhycN1wpfHgjDYxVoHBQQ4sa/xlN9gq7fGGEF72iEmJNqMwWHQ8Od2IFUOWrkfO9ag7TjnInd1IBKBEh6+NOynGVnjtl0u+FBhrBPt8jZR4s8Ncnxp+Inn4GuzgLOrNkqGrBuf/+KOx7rRLMon/M9vm41PrtyahE+uPXItmTOnY9r85RPNg6zL3zw9YqXOqYzkr9/SzKoAhY8Ulq2gYWkKbrcFaVAhlWVVBhTaY1X7pErTEwnWGgbtDCkt7z3aJd3Ul/jCknqGwihutQqe5q5OCeCljuascCJ7bGCIbd9yp+tzllle6f9VUpsyix6wLAyD5Bbn89/6WJ//p930718fsCWE+PJH/v5b1tq/9S96XSHEfwf8NWCOE+wFOAAefeRjjzf/9y/fYeCZPbNn9sye2TN7Zs/smT2zP077QIH497Era+1nfr83hRD/GNj9mLd+0lr7D621Pwn8pBDivwT+U+C/5uOFff/A5MR37GHgleMLHp312PbuMOb36OxVGA1vvBPzrx8/RQhYlQFSWHqDjKcPWqxqj62oQEnLjXTN8139bdf85iLhu4dzfuqNFj/1PedYI+g2CiUNaVryeNbhqgwYhSVh0HBzOKOqFS3bRgqfJKkIooZH9wOeV7vc6U25N+vSCyqOd2a8sok+A+wmGVudNfN1jGNkdhanFVFS8/ff3+P7txZsd1ZU0w7DqKDbzynOJYNNBAng7uElV9OURLoI2dbRGunDW69H/PiNp1gLgdJUWpG2S8pJl3EZcpBmdKKSQctFbgDmnAEwHKwZT1J+9XzAX3nxIVoL0qBmVQZESY0UjmtZCkvsN9waTckLnzP7NgC+pzFa8K1FQuxBLy44X6UctVfsbi94+9EW2kpafkUa1IRBQz+LiOwH0fmaMHLFtl96mPIjO1OG7Qw97bDt13RGBatxyLoI6CQF55cpnzg54/S8SyaWdL0jesOMoGO4937MD+xekWxgGLHf0O1nnC1TlrXHXpKRBDXDDVQqzwPWQpB6I9K0xGjJP3iwy19+/jHaOFYMISxJWlFNFedFyK32klZSMuivuZy0WFmfSHZopSXKM/zG+RZtX9KNCqZlSMuv2B6uuHc6pGgUw7ggDVxkf9jOeDJrk4mSgTqh1S6QyvKLj3b5wd2xy4pc9WgHNWmvQswtctOee6dDXjq+oHve5RbfxRlfvB4P33g74sf2JrTCklUZ0gtKWu2Cs9Mh2kp6gcvq7LXWKGnorj5MqRtgNyqAlBe2x1grUNLgSUNvmPN03uI0j3hlMKXXy2m3SsxFH9/6WNvQ6eVO6OZ+iz0ZsRNnZDplPy443pl+7Px+cfeK6TKmEC5aHQSatK74Rw93+aHdCb00p5j0GMUFaa8if+oKtgedjHvnQ17YG3M1S6lthhCS7b0lKrZ87Z19/sLhmDSoqDYRvDBqGF9G15mB3SQniSruRmOyIsAS0GKIlJY4rvl/3tnnb7x2H4B6A5VKWhWzy4BMS46jgk6rYBQvsRYMilj26Q5zhGf56u9tsR177LTWXK4TIqU52HXZxa++v+fuV2r6cUErqljmIaWwtIN94qjGCzS//GiX798Z001zsssB/bCitVNRPVJYK4jDGpUbXu7PkcLi24BWsEOsLMdpQW0SdqKK3TSjapQrIt1xbfhUHpNtsoU3WysOtudsZ2uKd33acpcocmJdP/PuHo0xRDblwqzw8ejToSBzhb42JKfiZLhilIfUhASyxWB3zeQs5a1lwo2WYNi64jSL2YkK9nfmvPFgG4DKKJc9jXMCryEtQlZCEwk3t/xAc++9bXwcQ5VvAzwUyoZ05C4Kn0qU7KkOL5485NETpz2y7d1htLtCxZavvhHxbx4vNxmumGiToWt3Cu5Pusxqn8MkI45rDv0FnSwiFClb4iatpCAvAn7lvMNfv/sIYwRpVlNrSRTXrMYu63rSWRKGDS/vXPF01sYg6aoDWr2SKldMKp+tSLDbWzI93+JgA5M62J3x9qMt1o1Py6/pRyV7B3OEsJj3fFeErFyW9fOnI/7s9pR2VKKtRAlDPGxYzCMaI2nHJWfzFne2JkxWMXIzJludgrBneH0R8RcPL0njkkXm/HCgNEla8WTWRgCHSUa7VRL4Gq0lDQGBiJHSEnianzvt8Tdeu0/TSPY2cylOKq7OXQZ9FJZEYc0ru5cssghhJT15QGdUoCvJ28uYUSy4sT3jzVOnJ7ITFRzsznjr4QhjBevG47nugtHuitZphxqflr9DGDghyt+etPnRvTG+NFxkblwcjeY8XCd0AoEUHpWeYnDsRufScd7HHbc+PN6wy51uIDChtPT8Bl8aMq14nPtE0hB6DbeHU968HCARtP19WmmJWQn+70cDDoNPM6k8QuXWylAZvjZLCKTlbidDW8Ht9op53SWbrOn4e/z0+zE/cVLw33yzZCd6hY7n2qAEXGhNgMf/9l6ItpbQBkQi4Pnugki2EEi2o7v8Xw8j/upJxs8+TumbAdPKMTAlIkAId4/vT3ocdRY8niR89/EZjy67ZFYQyz5Ju0L5lq99I+DfuXG1+X1LPe8wCBr6YcFby5h1IzhMnAifK7gX16JlvoSD2PK3x5/nh4M/z6yuiLwehZojhY8QHnbz2e8Us3+IYmFr7Y/8C370/wD+Ee4w8Bg4+sh7h8DpH/Tl79jDgLWw1XFOUyBoCqhWHntRgzYST5nrBX8+TTjZmpHlAUJYBsM1T85619CID+zPjKZYK9hPPaarmN3BEgq4XCUoaXn19hmXZy3arZJ0VFFMPZp5RE2NsTXpoGI9cYqTseeRhDVH6RpPGcrC46C1ptossifHU+pCEhSakg/VULzQspwE3ExrRz1nJEI4zGG2DHhlOMFaQW0kg06GbiRJWNNmiO8NwMD63AmjWesYjDpRiTaS+TThzsEVs5nDAg62M4qVRzcqv60fvHCT7vMMee4OOUoa14ZVwCjNKBuP0WBF0q/Jpj5V5dETBzwFunsF2dgxflgrSJOKepMazlYBt/YmnF46cbTR7ooqVzSN5In6MMPlBQajDTeSBiUtvq8dK40VZNOAzl5J0qmYXLiDgDWCVlgREFOSoXxLsxZsbSAh1ghif4OJniY8tz3lYtqmFZYMd9cUKzdVqkZRigyFTxBrjDYcJw11rUjTiqL0mZUh2TpglGTspGt6vYx0pyG/UteiMkr4dPdL1pdOHbbenN46fuUWlnXAnaNLJmOnxtzfcmOgyj22khxhXXuCWJMt3JgCkBuWjtpIlpOQ/nFBvagpVj53ji6pS492XLKS7vNN5ha3o7ih0hKpLKHX0Ao1y0XEC8eXXF628TcQut4gY70MOegsr5/FD28vGKUZqd/CGInvawKluVgnxJOal184p/+gR6+TkWw1rC58Ur/msbyPlCFhV1Mt5GZMeWx31gTKoKQhzwI+zuJ2TVH4TGonChR3atbrgGGgUdIQBBqBwzQXK4/d51eYGoqpR8uvCNOGYKkRQqFUB2sFpoSjRNMKKwf/2EAB1uuQ1557ysWFE7gL/Yb+bsZ6EqCUuR6XnRGMn6YMQ6fsCu5wOS4i5tOYTz53xmSc0u3mJMOaeiVJgpqpXBCIhP+XvTf5lSTLzvx+d7DZzYfn/uYXL4aMiMysnFhJsqrYTXU3JPWiGw1BEAGB0EJAA2pIgLTUH6GlQC0EaCFICw3dkgBCC0ktaKAGNMkmWWNWZlZmzPFexBt9ttnsXi2uV1RVI9kNASRYlXgf4Ag8D7i5udm1c+895zvf5w8tzVJQdpKyc5s4TxqEsORrdx12YzcOlDTs7zm6aNtKzsUrYjEiGtZIDyZBixAWP+horSTWFaszn9FhweiwYPE6pOc3JL6j2JWioCd3+K1xzl5vjScTR9XzG9KoIi99yo1D6zvjGdbCugq4dTijyjVKGq7lOVhIdyuqheu1ebyUGAyxCGhsx4I1oY2xm/dKWxOELYss4lpe44sYHeJiirBclYYwaIg34y9bBby9fw3AfBnRWcHBrQXF0sNYgbAeLRVh0rBeBHw4bPifr3dRaFZixsBu4aGRKGpRsG0mTNsS5Vliv2YlFmTMMN02Zi24FXVEnruWP70XP41TH711xuuzPpHXkmxVZNOAQLd8IT5Fi4Ck7xabD9OWutZ4XouvOrLaY7GI+Pgbr3j2ZMxokONHLaYTqKUlFwWNLfF6mq5xqkTTymKMeLMp/+k53N2ZcTZNCXXH3sGSpnSys3M5xyNmfJxz+TzhKGoIdIvWHVoaYt2yPvfZPlpjLayuQiKvpb9V0raSuWxobI7UQ2YnIQdhS90phl5HoH/Wx7NahnzjrQsePZuQhhXRsEYsLdk64LV8TCBSBrsli/OQd9KGplG0rUJLw3kWk+YVv/32Ca9eD5gMM7Tf0VSKulWcy+co4SF0gC3dwrs1UFWanucWi8YKslXAu/cueXkyZD9dM9nPqDKFrzoqYRFC0RtU2LngdtygpBtTYyvojKSuFR/vXSHFhN87bbG2ZWuTfPGE2/jIwNKsJe/2G/6fC8XtDTXrrAz4wSJAAr+9vWar1sS6YzJZc37pNknP1GO0DejvV4gzyzeHNf/wyineXVU+gRS8yAPeHxRclB7T2mMrrDgrImojWOCUgOrOqWzlIqelItuYfhlriQjIRbFJwglC4eLF6yzhuvaY21doEaAETlI2d5/dCRumtYcnFKmfMdnPuMpi1pXPwHOJha244EIuUcJDBYbVVehMGTfJy0FQseXXZK3mqoz4aLjCX/ZItaPedlZgrHozZnaDjqtacSw+pDHO6C+RE5bylLy55BvDf5NPF/89ILG2wdqv7hv7VcNfhumYEOKBtfbLzZ//Gmwa8eB/BP4DIcR/C3wbWPzz+gXga7wZuMENbnCDG9zgBje4wQ3+KmGxv+Bj8ReI/0gI8TauQP8c+Pc27/9PwN8FHgE58Pf/RQf62m4GFouIvPZpxBSpXNZ5uQhJdcsXsyF7ccGq9risfO6na+6Mp1gLV8uEtKo4z2N+vIx+4ZiTfsblokeo4L95PuIfBDUnK9cg2Cwlg5Erk843n5svIxZlQGpd1tNasBsd4oEv+fHFmO/OA3wJHw1K3tu9ots0CGYLn7rWvF4nhPQQwr2vIksYNyhh+cky5b4VzCqfn6xCDgarN+VQX3XUtaaq9abpsEWrmK4STGcJQ6/li+mI7ahkVXtc1z53ehnDcU4YNJwvegzLnNPrAT9Vv+oxQQiN9Azb2yvCizH/8Y/3+XcfXnGZR7RWcjLrczhc4Xsd2TpASst0lrgmYHPA50IiJOS5v1FVgicXI65rny/XEXeTit98+5RJ36kQZQufovR4terxfPX7AAih8WKD6TpCafjT6yEfGUneKv5s1uPv379CBlBdasKwwXTuNy/KAFiwY48w3ZJyrYlVx/Nlyn6Sc57HtMY1jT4Y5wzrgutVzLDKObvqb77bXQxfxMiNAVIoDb/36T7/4MEVr7OEopOEqmXSzxDCZZY5h+ks4SqP8BB4NgDpxsPI72iM5jKLuaoCzkqPu1XIt7ZP6fdLXl32yVcu09O0ih9djwioqOwKFYxItyvkC/jRdMid2ueyCngy9fl37rky7moWoDcNv/NlxKry6RmL1kMAipXH0GuZ1wE6M8wql/GJdMtkPyMOay42Dev+uuX7Z9v8ZBW8eS62EzfuOwv/ySeH/O7tObMqoOgk8SomHZakSclqHSIvLFezhLaT7Jk7vBABQoLpJH2vZSv0+fHFmH86DfEkPOh9dbl4fh1xukzZ1e9SBDOkZ+kPSkbTlu9dbfGNRpO1mifrmFv7c4SEYqoRAuZVwGoW8GKZotDIzZiuVs4w7clswFZQcV2FRMopygzHBeGGSpaVPnWmuJilZI1GsaZnBkDG5DDj3kXF7/3oiN+5tWRe+axaRbBKSfslcVSTrQNMJ1isImZFSGShFBm2hfllxNBr8VXANI/48SKlNoK3a3f/H+65rHie++Qrn7zweTwf4Is5hV0gxBipnOfHJ9MR73SKdat4dDnid7YXqACWJz5mUyn7w9fbXFSajp/g24jbgyW9pCJrDf/4dZ9vb/lcVh6PM823t5wa2Ad7l66SUkK+8jmd9h1lx7Z0BGBAKst2UBPriKiKCYRibQv6NuFcXrJrtrFYFIosc0ZUAzOiUT/LfMfKkGjF5bzHqyIg6yKuqoDv3HXV7mG/oKo0q2lAVWm+nA1J6IjkCBUY+lsl/mvDQl4xMBP2zSEVDWuROdpEt4/Z0GinFzHPF31CWgQSv++eFyUsz+d9AtWxqH30pvJ20FuTjirSqOJqmdDPC86mKY2R9Nmmsy0q6BjulUSvO/6zzw/4t+5ecbpONjRKy7iQbKUZq3VA1ErqWrOsfSIrUNJVYarCI9EdxkpeTAeclwGXlfu/t8qIj47P2OoVtK1kNQvIS5/Hiz6B7WhFj3opicIGT1h+eD3iXpoxr3w+X/T4ezsLVOQqxQBVq5hfRzydD+ibmkbuoWODXju6x/N1wnUZvjEy9DbXYrznRB/y2qfJFc/ORk6sgQOMNdTrhsFuSe/U8J9/dsTfO3TxoTWCy1VCr1+ShDVZ5qM3To3L2mdiD6kogYqmUgz9lsZ4nC1+RlH87qzPYRny24MThklB0yiyuc9yHXKy6hHYmqE4ADrqximlfTYbIrC8yF0lcTuLeX/vkttJhq9TlPRRwhJIQ0eDp7eol9JVsVXHth+gNsp4qe5ItRN6EFgS7SqSAOeZu9fv8Q4/4sfUS1fF73sNARGRbgkajVGwbDSh6hj5AmMFWnX82SzkD84zUrlDJxr+7XsVjRH0bMJCxuyHLiaUneVFWdHSoYSg7iwSQWVb/ovHCau2JZFjtPX4nVvlm+p0IxpGASwajcGy1c8RyqKk5Wh3wbPXI5bziKssZmIiTuVTVABxWhNrw48XTmHvrZ7iJA/ecOI/HNakutsYPSo+WTj1OEf/aWmte7YP5Rb/S/Zf83b0r/C6+AFFdU6rB1RBThwcsi6efGXs/1WEkxb9Sziutb/z57xvgX///8+xvrabgRvc4AY3uMENbnCDG9zgrxSWvwhPgb9UfC03A0L4fDkbcl76tPYR++nH6BD2Hqz5R/94n7d6DaFuWW6ybVoZHr8Ys6h9QtWRZT6fLUOuq1/sGVjmIVnrsWrgTs9JJIJr5kv9hk+f7zonRdWxf7zgs1cTVq3mWr6mF91Deo5Pe/nYo2gtW0HF39xu+P2THvNY873XOzzPPaa1YDe07AQNWauY2ZdvnPmquUR59o3cnxBO7jFSlqrWXOURJ3lEqIxr5BSW0khmPEZJH39oOR4u+N//t232wuZN1r+zgs4Inp+MmFcBUliyLOBlFnO+kVid2x+hVR+pIBwZLmvFXgSzMkQKS9FKJmHLq0VK0WpC5ZpDT9cJtZE8kz8EJCqCnTsZzYmg70nKTrEbVnyy6JEoj5OTIc+WKYluaTvF83XCvNYEnmvwa7sVbSnxQsO01gw2HPXGSEJpyaYB3to1Kfthy4+f73BZBRgL1/aH/HXvr+Gnc6L9hu99EvJ22rBnXWZn3njcHSx5fjLiugyJdUuR+Zxmro/idenzvh6Sdx1CPkcnlpPC42HqtOTNpvoTeS2Xix6L2if1G+K45smiT2UkAyUYijtUsxfEo4aykxwlks5KJkHFs8znovR4/GRM1nqEqmWRuWz9F/MB80Yz0ZKR/SbV6iXRpGNWK/qe4wKnuqWvNVWmaEpL2ymSfs1Pnm+TNdpVYfg/8HWfcNsQHdR8/nnIYdSwE7nxfFkFRLrlR1/skrWaZMMTfn495I+vQ6qfK3n6XkdVaW4lgtSDxGtY1R7WOsnCl6cjLosQi+DjyZo/2sg9XqpP2EoeUlxrgrQlaxVVZ0l0y9/Yzvk/LxLmzc+4pj+P755NOCs9rronDMJbFHN3jOnmmTQIEt2SdyFNpWiWhiwL6PUqPGl4ej3kZR7S0XLU+w5eH4LdjqvPNI0RHPYy/Kbjugq4G6z44unkjZzhUbrCdIIfTAdOy148wCiLCjJkCD9eBBzHFi0MWroGwb3emtOLAcsTwgbOAAAgAElEQVTapzaK39h+xR88dTLAD4KEWd2nXp2wdZBz+cLDE1B2mt2g4az0OS9dJUaeu2tnLIzCisfLlHmt+TX1kHlTk88u6B/Vm0yjy7IOvJaXuecczueCtpUkacUPnu5zWmouSnjAXSfPG5w7HfGR4q2kpee1aGk5LdQbbfdPzyc0RvLH05C9yxFHUcOiUXzkHbsJTz7BdILz0mcrkNypnBdJZSM0grEZ4wnJ0POJtOTpVPG68LkbSCZtQpu/IB43dF8IJqGk7SS34pLvzhMaI95U6YpGU3aKUVhxsk54tA7YCQzD7h2K+SnpXs3z3Odj+Q1y21HRsat6QI+sa0m0xlqItOTZVPKqCHhH79MYix4+Q0jBvFHE2uNhklN1inmz0Ze3gh8/3sEiUMKQrQKerHsYCw+ky5hK9ZSuEvxgHrAdWpQ09LyWRe0ReS1nF33OswRfdtyLZzyeDTktfN6KI5LiPvnVa6K04arSHCUSKSw7Yc3ZJh5fVR4vzkfMqoBItW4Omvd5kmneDXZY1FsI+ZKo31CZjWtxUDGrAvJOIKSluFKcXgzYHmQsap/Ftc9ZGXArCJi0Cd7wOT1qPv004Hbccq+/4rpwsejJOuZOUvD5o23Oioi9qKDMPaZVwKpVvOcdsGpbdPAC08FFpdkNLaFuUbWPkJbIa3h9PmBeujnn3XuX/PDRLl+sYval7zLci5cEcctlpRmHAoNzigfnb7NqFK9eD3idJfS8Bq8wPFsnvMw97oQh6ybB7z9jL17x+8/3OI5bDqMST1pOCx9Vaz452+a78xBPhbzt/y0uq4CXuYdnA5Jgl3BswMAf/0mIEIaXmybqVSsZeoah33JWhpyXmrKT3FmGGOvmi1QLPmrfR4fPKDPBd+cJb8kAWHNVedxPM+72Oi7LkNPC5zCqCXXLooGHaUKYuWXa7b6TGH8v3SFZP+R3b7vqxHnp8989j/GNazSfVRC3moH0OEgkn8wM93gLT0hu9xdO/lqF3BVbKLEgbyUjXyGl5eq0R2MkeeZTdYo/Od92HiOBYtK+jx4+R6eWk+95pJtq808l2U8Lye3Y8GiVcFpqBJBo18t3WVoG8QOWxTNiZWiM4ol9RexPCGyAQCKEh1Yh59Wnb6oCSvXpup+X0v/VhOWfKy36S4GvpQOxtTXbYclRXDHigMv8c2QMMoSHac3LwunU3xkuUMIy6uXc3psx8GtGUUmSuKa6RP/iTq5qnInPv7TdUnWwO1pzZ7jgsgo42p+xFRVM4oJV4xHeUnjSEKsO3/oY2zo6RCV4kGZEWnA8XnBvMkNLmDfOnOmDQU7qOVOlo7hgN6wJRA9fJfgqwYsN0jPcTnIuK81Of83D7SmrVhD4LYfDFR9szXl/MuVuf8XQr905iJjO1CBBRoK9sOHTpc+t7QX3t6cIXOl6d7Rmv5cxCivG+xl7UclRVHMU1WgR0JkMJAgf3k1L8lbw8OCKg3TNvNbcPpqx11+Tt4pIt/RuG2ojaa0gZQcw1FPB+ZMe93s5O5Hknd1rDtIVQx+ua8WwV7Adlo6ekRTsRwW34pJhcMwwOHblRuMoUw/SjPNSs5XmfLh3yaoVaK9DKoMftijPshMX3IpztvyGXd6i7gzWgkwk3+jXbrLdn/Fwe0rZSbZGGZN+xjCoSbyWwW7JTuReR1GFEKCEQEVgW2dtn3WCySBjOywZ+jW7+yuOduebpmYYvNUSqY6B1+JJ955Ulnzm8SBdEyrLQbpiL3XUolWruHNrSqRbzouIrX7OVj9nLyp5t78m8SQGixe7QHw3KTkvFVtpxr3RgnnjStJe6BR9rIFxVDAMaiLVEcshbeeaUYUWHMc1r0qP3a0Vt8dzFo0ikB3396Ycp2v6QU0/qEm8Bi2h/LmersfXI/7Ro0P+zv6CZSPYO1hy1F85pZfJmu3hmq2gItEN8aHhdlxyL3ET2aJ4Ru+4pVh43E4KIi14sDvl/mRKbSyX1VeHqJHf8uEwo+kysuaKIG3RIdzrZaxayXaacdBfs2wFShtMJxiMCqyFWyPnK7Ab1oSiz7J7hQwEQgve6ed8vvJIk5J7kxmlkQyTgsOtJaOgZBSUFI2HFxoe9DMi1eFJQWvsm431N/q108AfL7mVrhh4Ldt7a4ZJSeo19LyG6MAyCRr2woqqMyghCMaGfLYxnIvgeLTg/mhOaQTXtea61ozCktHGc8CThqHXcCcpUALXiDeu6Qp4u79m3ijSsOIoXVEZgQ5cgmCwW9I2ir5fs2oEVQehkljrNnv/1WfH/Ms7K14WmruTGe/uXnFRwlmpOSs1fb/hMMnYCQ2etOxEJVt+i68EjbFID6JJR6wNtbGUnUEIgUQw8n08oQilRktBqNxi+jgpyVonaoC01EvJQVQRKNgZrnlrMqMxMK31xgysJfJa8tY1Lye65YNBjkTQWEMyrmnWgr8+cQpInTWUtt54fEhCqbAWEq2QCLR090MJgcEitECEkvcHGc8yn/Eg58HO1CVNrCD2G+7tzPBlh6+c0ePDwZJAWiLtnk0keD3Lu/2GsoO9nSXbcU6iW/Z2lkSeU1+JdcvWu04B7nZcsm46PCmJJy1tJXmrV5Joy+FwxfFoQbdRJpk3iq24YDfOuaycp8puWPPbkzWdtbTW4A8MMnBeBOtWMhzm3O4vyTuB9g3WCI4PZihleO/gkkCZzULZXUcRSoJjj4+HOS9yzVY/5+54zt3xHF+6ze7BaEmsXUImSmomYcnIb6mN2cRJi47hKKpZNIKjozkPd67prGBnvGar73x5en5DuGvorPvNnpB4UhAMOqwVvNvPGXhwa2vBrYl7vSw017Viq58zCirqThJ5DWO/5hv94s39tMbJ3H9zmLNuJbfHc35t75J1K8g6yTvbU35rnHNPfYczvmToNXw0zPCJWORfokcSNRB8a6vkrCq52yu42yv4cJhxFFdMgoq9sORuUnEUl4wmOfu9jP2wpu+7GKZTlwz81pa7P+Nezq24RAi4fTjlwdbcmQXGOWm/pDMQaSeq0FnDtAh5vU74148KLJbj/orj/got3XyUKo+/u5/xb9yq8JUk0pLjxLLl+8RSo4RgUQasK5/fvd1gcNTn7aChNS52hGHDne0ZcVIzDCu2fNe831mLJwVCCkQgeL+fc1ooTgvFXm/NO4M1nnTymffSHGOhpy2hNPS03QgyBHh6sDEl6/j14DZFMyUlYS/6gMifsB2+jScjR0eWAcP43l/AivCXA39JDsR/YfhaVgZucIMb3OAGN7jBDW5wg79quJ6BX56F/1fha7sZ2BuuKK81t9jhZXiA92CAzWo+3rvCnm0T92qqwrIflcS9muSW5bBx5aiw1xBKy/qfkRbdHqyZXoz59e1rUj0kiBraVnIYF+Rrn/29JVWuKRoPtR1xb2fG+azHFkOEkIQfpNhFyZ3pnHvTFM93Wd2PRy1bfuP0umvFP7lOuKgUf+utGV++GrNn7/Ky/EN3bscf0y06bm0tOC9DorihqRX3kpp0WBKMDPlFTThq2SoEi+uIV4uUu+Y+M/85/jt97LLiN/Yvqc0uQjqq0ZbfsDdcMf6gQXxiaVuJvyO4t5jCmSvzT+wx0+gO4V2fbtbw3s41bPTVfa/jXi8nX/ls7eR8tGlg1ocx725PmWchkXUuhsmvRURZhf7DjjvLBKUMWhse9kp8adj+ZsPg1QX/1/eOGUcFR5MFzy5HHJm3AbjUnxEfW2wDx1sL5rVPnNbUheZhr2b0sYAgwFxXyJHPrlmSbhodc7FibYYED1yT90fb13xy5X6fEJaPRgvCfsvgoUF/uqBpFP6BYu/cSWnKueVlVdGIBu9OhLws+Y2Dc4KzbTy/Y9QriOuGppT073a801yxWEXoWwnvH1/w/GzEdGPP2Ps4Is4amj9ecnfVI4oauk7wVlIRqY70fcXOYs2q9ogHrnn1qF3w/HrIo2LBuXpJuJ/QZYZv7F/RmB2ipEHkcL9XM/ymQAx6tM/XqO0A9cMVwXVL1rjmvmvvCd69HjZv+ObONfJy7KT9GslRVLE/XjJ6r8X8qKDr3LPgGp63yH6uMnCUrli3ijt7M/5a7eR5w6BhP8lpKkW6WyGEZZ0FePdS3nt8yeW8x2F3m2V8hj6IGCY1x/mSw2kPpQ1SWj4ctPT0V9dWH+5c83I64AP9r/In5f9AeEthso6j0ZJpFeB5HUoZ3kpq+nc71E5Ad10hYwgeO18Db9FDWw8pPNRuCK3hsL/inSLAD1qqUvOwv2Ryr0BonC4DOL34+4Kdi4x143HVtOS2Ijj2MHnHb946I369jR+29CnplSHl2mNrJyeOa6azBH0r4cNb567ZslNcmzX+nZhhWvJOdcXT7BClDD5wJ67eNK4ONhWVZ8uU42DJg2TK6bTPqyqnocXfkVjjssiL2qc/LCgyj/u9mt43FCLy6K5Lgjtg/nTB+HJIqOCTRclSrHn7qCBrNfd2Zjxax2jtqmjfmbgYBXB3Z4aQlquTMSPfcmd7Rn025ofFjMRG+McB7VnFt2+d8U+ujpmZnJ5IWdqcpNPEUrMT6U1FAu6O51yvYnKjWLAm+TCmm1W8vb7mSRaitaEoPT4clITKcPi2i9PXzyK+WDin31uDFafLlPO6ZEVGcKwx6479+YqXjdNg99Cctgv2cTSjRCuazQR9dzLjxfUAg8eL7ho5ChC+4ni05Kry31R97vScXPXWTkawY4EFbSvZ+aAk/Lzhqoj4slqgrMafSGxj+fbhGcnZNlKDrzu2Yzf+tnYyolVNnvvow4R3d665WibknebKLgm+0UOf59zPp5zkAWHU0LWS+z3XZK2EZe+dNdMnIV8uUmK/4YPJOY9ejXlazUkI0WOFLQ0HgxXzyifst6il4e20In5bI1Of9iSnP7KUzxqO6wWn85TOwIVdoEaOnvbWeM68cQ7ePxVReNhfc7w7Z3CvBa4wRrp5tFjSXA553VQYLP6ewpSG9/cu8eQYFVm83Dn/WgvpdsVdMXOiEvdS3vpsxvUqBnxetDOiD3q0pxl35jPSWQ+lDGoTF97vO7rP1rs1+tGM//WLY476K96azHgxHfB5eUVoQ4IDhckN7+xeMz/ZwxhJ10neTStSr2HnjvNPGTOmE3d5azLjdN5nz27zJLqL2nU00VAZtv2A+7snALy4HHJR+vza9oI4rnlxOWSnnxHdFgzmJbMi5PG6oLQ1/r2E6ouM+7vXqM8OCfyWWLdIYTGdZHK4pm4VSVQxeGjY/yG8ziFrO16JS/ZSj//71Q5/4+CCSE04zxwdbVorXrdzInzubC2oas2q6dP3AjwBk0jycr4iEwWjSPBPLyZ8e/eS5RcD0lHFcFazagX+jmT7XUn2/ZJgx6K8BcFly1UeY/BYtA3qVg/KluPBktMNXcxagScND3oNd3sZh+MlH1Y+61Zxd7Ak6xTr1mf++ku6LmMrqKAKuJsK3i3/Nh6S0PYQQuGJmJF3m8y/QMuQI/0R13z/K+eAXyVYC+0v+Wbga0kTAkhHFb7sOLNzYjWGziBij8Go4HaS0VSa5TqkH9TowNIsLEq7IBMewmFUc6/3i/q2RekzDksCvyXRLV5suF7FJF5DGLXo0H1+Ky5AS4Kooe4UPenRmRrhKfAU/e0SA3x+OuFHL3eIlWHo1xtd8JZ7Scv7/Rwv6Cg7RUODNQXWFMhBgD4I6Q1rhl6D32s5m6YMvJZwbGjXjoJiKkFTKobbztocwFcueIjYI0krbifuO6armEAZoqTBVm5z4HkGvRsRjxuGQcUwqOhES6y3ED0ffSshHZYkukV5hnkWMYpK8sLHdIIoaRhu5aAl/YHTP94TQ3YG30YMQkSgSEcVWSsZ3KopKo9QGcYbCkS1UuxGBYNBQdhrmVc+I5EwEolTexgH6J3AKXp4DVJZXl31aaxADELkOEamGpoOqSz97RJPGu7YYwKhEImPCDXDcc4kqPBiw9UyIfJapA/tzKA9t0mRA590qyLdqoi8lp4ISEkQiZvEk36NLw3KM2SlM7IrC49mYdFeRy8uQQq8sKMzgrEf4gmJSHxk6pMMaloLQdRgjMRYwVZYYdYd6ahiL3EqD0I5XwYpLGOZsN8dI8cB3kFAlDb0vBapLIssZOC17jonPrKvwViEtgx3c2Ld0lAT6gEi8hD9gP6wYDcsibY6pquE1GsI4hZTuDGtlEUp5+cwqwU/r5KmN/0pQji+v7WCRRbRGbeBMJWj6qS9CqTr4+iMQKEIZA+ZBqhx6EzzOnhytsUPTnZIvY7tzXj4ZxGnNcvaw2CJ/TFqFKAPInqDilh3hEnD9TJh4LXogwi5m6IGHnLgFjfjOwWx35Axo2znyEGI6Pn00pLbSY7ShqbRbjyEgupK4Pkdnt+5MbGbEAQtk7Cgt1F+EYMQtR0R92t82aF9w3Idkmw00ZEWP+oYbzmjtN6Oez+Uip6I3L1KNOmo4rKSjI5LpuuIxgpGQcUoqIiShihxNJ20XxLGDavGIxKaAA858FDbIb2+o58IYblaJsSqQ6QBYpy4hW7k8kDW8uZeDm1K2zjuvPY67vdyXl4O+P7JLlt+8+YcpHJ6+785Knm/nxMPGhKvZcyAXS9B9AO845godbSbfa/HKFDc8YdIBDuhx6oxTKuG/RjiXk27UVGrRIVIfNQ4JB1VeALikTNWC5VhFJSoVKBSQW9Qca+3ZrydMRjlKGEYaZ8BPeQoRO9HhHHDUMRs64QtHVLKglXXMA48fCXI2pb9WDE6LglVR6wlGoVMA9CStF9yu5cTxC1V9TOKkpBQXbhxba1A78cEcUvq1UxEH4NB7Ubog4i4VxOqDukZFoUbf0XmI7TFD1vGuxloyWBSYhCEUhFYHxF5qMMe6ahi0UrXX1R6+NLgS8M4rJCRIIwbdsOKwSgnHLRYC0MRE0qNGoeo7YB0WL7hds+KCC0schIjRjFq4r7LNLB1lG88PmBADzEIwVek/ZLDuKC347xUysrDV8Z5rZSWKHFjWe2FxP0NvVJGBHiISKP3Y3pD56EiPaf2F/sNQjj6jhd07joAg3GxUcBz54Cn0LdT0lFFrAzxoKEsPMrCedUM/Qo6UNrwVpox3MqJe7WjIYkBgdBu3tyP6A0rtoOKV4uUL6dDp+ATVtQrSdMoxr7P2IxIRxX9oOJUvKZuV6Dd+fxUKSgeNG8SNFt+Q39QEo9qstYjChvUOCRKagLVEUtNKt119O9FvLgcMok0nu8MuZ6uE7dYLJ1BoR90CF+w7RuOEkf/2zZjFkXAxG85XaZoIfij6x5/dN3jyVpQioKKhut1zMmqR09ruo1qz/3U4qGJbMhVHrEXVlxmMUpIvL6lbBWNNchxgBzHBBOL8AQ6NEx2nVJUqJw6kVASpCCKHMVxL6wYDArO8ohYGYSA2SrCl4bOCkbDnIHXMvItnh4gZUCoug1tFCSSu2nIkgs6UyFRlGaBpxJif5uOr4fHgOWrKUK/TNWCr21l4AY3uMENbnCDG9zgBjf4q8Yv08L/q/C13QzkSx+DYCVmlGZJ9ekKPZCcvBrSWkme+xSNdlmdnmX2IuR6mTjFh9WM1gqm9S8qmWhl8HXHF1dbPFqHvLfUvMwSjuKc5KDlxScDOivY3V5Rf9rRVC5LnJsWX6e0L5YILXj2ZIvGwEkeOg1yaRn6ipPzIVnrsh3jqOT6MkEJSy1qRr33AGjPC4QWnJ4OqI3EtoLKKM5LH9vCF4+d0ocSls4K7u3OqDvJioyyndM+WYGCl6+36Kzky+cTlLSEqsULDesXki/PxkyiguHrBfNXId2GLnVuH9PaiubJGplIHr8Y82gd824teZXF3B0s2Tte8ur5AF937NxdU32y4uLC6dmf2itC2ac7cWX+09MBQjjd86LRPM1CQtUy/7EkWwf0/IZ41FCvJcOg5of8AABPRnTXFUILXr3q01mJ9Kxz3W0U7cs13cKiUoFtLIvrGN9v32SbjLU0P1kgAsGTlxM6K3n8aMy68bG2QaeCxRPNYhFRNB7ja+cGDc7Z4zgJ+XKd0T5egoLnJ1s8Wkd8jFOY0qFh61bByy+GaNWxc7Cm/qLk+QunBNP3JJ3x6M7WYCyXZz162jCfxjSd4qrWbLeK6aeaovAxgL/j7kH32t3b/djD5BFmdo1tLaenQxoj8WKXqTzJA7rTjHaxQiUCU1hWV66s21pJJXIshuaRa7B88cqd28WzhGXt48sOr2dYv9CcXfXfuI7u7q/oaUv+cwmbH1yOGXgtf/jkkFmjeFhKlpXPIKwY3q159oMhZau4//Ca5lHN6/MRSlrO5GuKbkb7YglS8OzlFn0PXmQxs9q5NWvx1QE0X/nEuuOl/Al1ndFdl9jKMr9OMBa8niFrNK+KgOZFDic5tgXpOwpXU0LReCSMOKu/R/PFHKEFj19v0xnBi1cjpHBOziIQNKXk/Nr5lShpGD2ao5RPZyXjUNMVCdWnV6hU8OLliKdZxHu1ZFX5ztn1uOb5j4YoaTi4v6R5tubFT4asGo+epyiNonu1whr48umEoWe5ehpjreCs9JgEjhqymDl6m6cM8V7H4rnPwK85Tgac5jXtRYXwBK/Ph9RG4fcMoe44KQLaFxnWuKqE8AR1HeFLS2slD3oJF0XLJ692uNfL+dNn+/jS8DJ3Lr9Dr2W1UWp69GpM1Sli3TH0K+rcNePe7UVcFS31p0uED0+fT+isZd22PPA9WiPxpWDVWOZ1wzjwEcDjEzf2juOQuNyle/XSfc+zCaEynD4bIoXl8TrkPdUy/Wyjr156+LojGBhWZz5lp5mEmraw1I/WyEBwtok9penYj3x28jEP0wgDLCrDXuSzH8HiJKAyilgLJqJP8+glQgvOLgasao/VPORkmdLfONMiLaZxY0JJQ/X5nHbj6XKUBHRrQ/1kikokp2dDnmQRH+SKdeMz0QXDw5LpywghLMODku50zfd/soevDMNAsep8uhP3bH/xdMJu0LK+8nm17PF0oyz2UBqe/UkfKSz9oCbaNWSvNL4yHMUhi7qjuy4xq47zM3cdTCPwVcdV5dG9WtPNOicIIaGrJFenMWWrGPiSovVpH71G+IKziz5lqzCVYLVRtlLS4qeG4lJyeZmiVUf9ZIWQgrJVHCUB01LRXlTYtuLyrM/TLCL94YS81dwaLekdtTz5gTu3o1sLutcZT587lS3XiK0xZ2usgecvthh6HYurkJOZo3qdFk4B8PKzgKbRDIOKaNtw9cQ9J/uxx2lu3XXIDK9Phxgr+HTRY+i11EayFVR89mSb8zJECUEsPS7Perxa9xgYTRJs0z5dbWLnEE+KN470vup4mceEAxcQQ+UqSM1JjvIEVac4Sjxe5y3NoyVCCi7LbSaB4OR8QNZ63EoK/KhjdhWzrHxuRR3NpaHvtTRWc7sX8HRlCXXHblTwD18MeWcoCDYV/1sx7M62uNsP+X8vIWuh71tuJYJAWUbCcBTFnJYFozDDqw3/5ZMhpcn4wfd2CXXHth/RXZZ0ZyWmBuXB7CymbhRFqxkFkuvKp3lyDsCr6QS5YVE3taLcrDkiz3kgPclCxn7L2VUfLQzzGnbi97gqfsLLLKEygpMcXvIJ49VvUZgZib/DpNvjaf4HNM01JrrNudd9Zfz/VYPrGfjllhP62tKE/LBlEufENqVul447aSyLKmBe+fh+i9rwcKUPRemRtxohLM1SMPIbhpuBKIXjFXueU4H4/jziqhKYTnKwUQ+yLcRhTV57eHGHTATGOGlPhUBLn+bKUL3qWFQBibYsW8WyFbwsJNPa59NFny9WMY0RXOQRUdgwjkp+PbiNJyM8GaH6Ggx8Ph8wbzzKtecW+62iWQsaI7mqXLCeVgFB0nI0WrIrB3S2RXgCGbpy5Kz22B+u8JWzHDedYDGLWDUbE5pzRxeK/YbYb/hN+VuUzRw1UNjKMq0CrmuJVE4mVUmDTmFRBqzKAFODHkkm47VTF7AJWXsJQHvdsqp9Um0Q0jKvAjrrzrkqNc/mA8KgIZ95zKcxsW75lvoO31Lfoe4y1MDDZIZFGXBe+hQLD4Ng3Qm6hVPyaOaWNnO9ANozHIyWtFgO4wDhCVRfo4RhVntM+hmJbhhEJdZYsnWA2AS38rVx8pTVxuK+g3tJggicusKXy5TLSlAXml5Qc57FTnFIGq7ymDpXqFRytD9j2fhIAcNAgbF0i47rwk1cUlmq1l37V0VEnrtFT9spsmeC7Jkzo+kHbkFyGDtaCQb+9GrErNasr3y0NMwb6ahOI0mXWYQPda2JkpqDwQqLYZY5ErzQTq5v1XgkSYXelHi7QlDkHp0R+LrD1x1NKSk7CNXP+mm2/BqB5Yu1z5crjVSWUHVEXovQ7pzP8phirpGJoh+XrGsPiaLtCoQv3aIEN5EVnSDrBBeVpOj+/BDly44P+SZVM0fGCgSsyoCzMmB94WOsYN5IqiuBDCSmAlNaulZiOsG4l5PYAZ7uoYYaJNSd5LoK2B2tUdJR/rqVoSr1G7OoULe0C5yB0GaRfpT46IEEA9+9HvI009SlJg1q6lYhfUejmhUh63MfNdAM+07NKfEEOxsDIbPqMFYgBShlMAg8Aa+LkNcbji5A3SqaJcyX8UbN5qfjQWEKy0Ues2wUxVyjVUfeCZqFRUYSU0K3sEzXEVkn6HuWsrPsRJpx4GhZn61Crmufs9KNx8YKaiOpjeR1EXJZ+awazXUVIqQl9hs6Y5lEGhkJMPBk3SNUAi0kxkKiBQNfEGrB0PeItfud9w6m1EZRG3cOaEk7c5S6RaMYpAWdkRSdYFoFGONiK0A/LilnG0NGYdASxoF297qwfDob4EtFrBS+EsRS0/MEnoQ7qSJSgr2wI0obJnFOogWHsb9RTBPMy4Bl4yGlYb+X0Q8r+mFFtdLMrhyPvBfWb3oKBmGFtZbbvQgZCNqFYVYGXJROEnoUlpxlMSqCvPR5NevTrCUyVjzcu3YmdgJuxSEmN9jKmUCVnXSSsF6DxS0urk0QLq0AACAASURBVDbJpqz2CHVLPRWs1wGNkSSeYDfSCF9ijTPau6x8qtzdz9IImosOlbpr12bQVIr+oGQ/XZNowShQCN9d52XlM288VtPgTSwYJgX1SlJkPkoalLSYBlbTgEnixvYk1MjAfccXsyFnpWJ/vGQnyZmuI4R2x883G02k4Nb+nLzVBEqwH3vY1kJrqTuJFBBGjpaWeC2NEVxVPk2jqRqNwcnnSmnxlSFQguMkcOpQnuBPLre4rHwCaTkrPRojmNduvnRKUZZIK9JeyU5UoJHs6ffexMnGCPZjiZTWvQS8O5pjDcxeR3jSUFQe7QrKtcc4cpTgUeASi+3KUhnBXmTY21qxn2SMwhJ/aLlauXnO6xlUIjiIS2JlUQIO44DAaxmElXvWI8PY7xhv+g63Q5+RL0iUIdWWSehUrx72l3ib87yXRAz7OYOwYhwKfKG4f3BNqFpGgaS+sIhAYCo396fDkl5ScTRc4knYi3yEFNDxxrD1snLGh0pYYtWR1x4/vB5hrKDdmK1Oa4+DyGAx9AKXZJAC/mw+pzEFBthVb1N1KzrR0naZU0sKv0Vrij83/v8qwQIt9itffxEQQvyHQggrhJhs/hZCiN8TQjwSQvxQCPHxv+gYX9vKwA1ucIMb3OAGN7jBDW7wVwv7l1YZEELcAv428OLn3v47wIPN69vAf7r598/F17YyIJVTuDl0GyXa6w7bOCqJBS7mPepOsT1Y065cR3y80a62VnBnPOMgclkyrQdoPcAP3C586Lmd7fk0dXrlSY5KBXnpc1WGeD2XRZDScjBZ0mHJ62u6QtCsXZbsRSYoO8GiFqwadyOmtWRaSzorXMPZxpTFkzAvnzMvn2PWHba1XFaaZSMxRpB6Dal259YYSdlJvE2DmWlBSksgJcY01BcGkxvmtY8ErlcxRaMJghblGzoj2Y9z4rCmzhVe0FJtsi6ekAS6j8ncoO42JluPT8Z40hD4rrEu8pxijU5B9hyFYKtXkMqQrL6gvWyRkVMg6GlDnvsMg4qfJpvz0mcSFYRBg9yoHUVeQyAlgZRUzTXdrMGU7vcuGvXmGKk2CA16IGnWkq74qQoOKGXRCDwpqK8s3byl7DSdFTSNqwoFQYutN93/nSIK/z/23izWsuy87/uttfa8zzzde88d69atsWuu6pnNFkE1KYpUW5YTmRkkIzBiBEmUPNjwQwIkecpLECR5CpAgCBAgQB4EJBEShbEkywZiSyRbFEnbTbLZc1XXdOcz7XGtlYd1upoSmpQcWEjLqK+wgTr33rPP3t9Z37fWXt/3//9LDu83CJOaMKkJfE2mDQLQpwY9NwzCCm3h4CRFAruDY2QEee2R14q4XyNTD6Ml5wdHTCuDJ4Xb8ZIQSk2hBUa7XXRfWI5Kj7J2fm8lOVHXEHUNtVYoaZhXFmNBn1aUB5YHmeKjzGexcLuFLd+ABJMZrHZ6CGWtHABZGjb0GVrxJsUji8kMx4XbUXx82CSvFYMkw284IbtGWBLH7sgWAbkWHBef7Gi8NU2YVD4npaDhWe4/agPg+650Ps1DV/bv1MhIEsUVG90Ja3aVWfGA+rDG6yuUtEwrwYcL5QTiCnhc+J8a30FY041zEqWwGGxtMYXlpAiY1Y4pRApLrBxwuj41LA6cPkVVOj/4nqZlGyT+gOxtB55f1B6VFRycphgr8P0a4bnKoTYSvQR417nEDx1Ad14ZBwabGkxmOZNmGAvvPu5S1B7D9sxVJfOQoyIk6ZYuPyjL5bUD5pXb/auPNbLpdhAX2hEBaCPwpWVSeUwqj0orKu3E3IIODIdTPKU5LJyvzVyDgdPK4/1FwHQSUWrFKNSoEMqHhmoinsQkwGHxCSD8vVnKaeVzbw61cYw1TU9zsmyBqYzkYe7zUebz7jygNuIJu8ysMlhr0XNXkUuU5nBJSCAFBMoxagQSVmNFqASroQO87q0cMl/GhT6uEBKksPjSMZtVxok7nVbqSWWg1hLf18RDw3zu2kWOcoOSLs8WxxKL2+kPlWReWSprsFjmlaU0lsgDbwliVdJyVLjcVjyymNxQGtcC8ei06RiofI3va3QtOc0ilDRoLcmP1RMw8Ulp0MZSHljsssshN4K33hugjWS373aSp0XgqtHLWdgPNeeHR5yUy/wydUBOieWkkpSla2tNlCVRlkwr1xqoDFFYEfQsceQqHAeZwQDULh+eFAHTWlEWiqJW+MJVtkQgKA6X4O3cQ0iLVJ/4oXqksaWbN7UV7J+mT+JACEtdSE5m8dI3NacPItK20+mZlO7mbW3RcydO5Uu4d+Dyw7A9x5QuLk7KEF0JROAqzWf7J0sBR5fDTOauJ9eS2TQi9GpCr6ZeVqxqLfGW1chwYPEDTScsOC4M1XJwm8xyWksWWnJzcETbN65CYgTaSifcGCiU+Fg4smIi3W51eWARiVq24AryzCPPPJqRI5UAuHfccnHpaT58u4Mf1rSbGbPKrReEFIhl57EETqcxzbigkRRODNA6Ac78WCEbit3VI841Zxwvvwul3By7mcC0FjQ8N39WViAQRMqyFlWknkVbaPqW8XDCMCzJaqf1ETVq5qXPeqzZa0VYK7BWEHmuQ8KWFlO5uej4IEEqi6c0k9LlqOyuqx7kWlEblyPeOWnjC+u6IJZzVzfQpErz0TzBIgikZVY9pNKuTXFRSxoiJFZdjplSiYKN4KbT+FgGhBHmyf//spsF9E/59y/A/ivg7y4/5mP7K8D/ZJ39IdARQqz9rJP8y+HpT7Gwa/B9zcQUTLJ38doSbxwjsE6x16+dcmQWUs4k3e6C2K+IooqgbUgaJYtly0ZVHVJVh0SNGi+0jMKaQLoS9aL2yCoPk7ke/UGUU83AzA2tLVc+fle+Q+S18VuWeMUFdsuH1ahmVjsxj8TT7KalSxpYcq3obBWsnZ3yKKvQOkfrHDyBt57Q8TWDsMYPNP3mAm0FcimwdaYxJ9cu6yTrhqRZ8iN9H21K/IHAW4sxS3XidlzQCEuOpgn5xGO46oI1DGsaGzXpjmU0mjAaTfie/SGL8gAUyLbHdmtK6lkG6YJ57bPIA0wJzbggUhpbgz6paazV9DYWvM9HeDJCpgLVDWgETmjHU5o0qJ4klH5vTqkVp9OYINGsP7tg/dyEH1f7/Ljax5jCieGcT/ClcQkwLdBWUBqBjBxWACBaBd/XNNZr0k7Ju/J93pg9JlyVeNsN9vMQJaz73j3NdB6R7Uu6g4VTNI5rxtfmJOuWZN0tBkaR4ofzU2Qk8Fd8xo0Z/dBR7pVaUZYeJodOmjFKF1gDZloTNGo6KwtageKd2QJbWryBw7Z4Eir98UJQMghqhsMps9JnUfgsDjwWBx5rVxasbE7ohpI3so8QgSS5nrLbqFmJNK12zrz0l35wsfDxhkSnlZGOXfJ5JO8TqhbhisA/1yZbKlo344K1xpy89iinkl5/Tlb5jlnJN25CUpb4J2qKF1sLFlrSCy3rsSb2nS/zwqeeWppRwU5rigzBzDRhqumuZ7wv30Vr19stAjeZ+xIuNivmNQRSsJt+OptQulKztjvh/foIax2rh7/i0wlLtpICpQy9pcpoOBB4bUnUWvb1JhXNcUUY1ezLA7LqiPhShLfTYK4VidL0mk4IKS98ygNBp5MtWyEMrVZO2DfEQ8NwdcYwVvxw5vrk/Y2QlXTBODasNOZoI5gsIswCunHOOF0gPOeH5oZ72O2EgjfnJ8hAQG1Jg4qWZ/B9QxpUGAv9sKIfVhS1R1F7TIsAk0Njy7C5c8Iw8vjDxV1UU7lriHIuNAoazYKs8im0i4tgJBGeRaUg5Sc7VVLAH80fsRIVVEbQDiA3knONgrfnAZ2gdpsOfsXl1oJA2id0p41dJ6jVi5wfZAThls8wypmUhu1G4P5eCKrlRz7ODJFyn9tYr9FaspZ4/GAyAwOqrWgElRPxSipiv0JbQdvXNNoFjXZBXnscnqYID5KkRApLN5S8NZ0RNA1B09D0au7NS/qRxJfwwB66/uVY8sFME0rBaSUJWoYkKVFC8ObslGhd4u20KLSk5dWMexMWZcBkETFZRESNmrN7B5S1IklK0rEmaBnWVk7ph4q35hOCkSA8G9EJS0aha1MUwlJWCozbNGkHJdHQYHKDn2iSRkk3VHxvsY9qCJAOq9byDa12Tq7dg7Kx0PJrRn1HR3k4TRx+ZKdktDGlG0q+Ozl2322q6IQlTU876uGlar3Xl+hTTV1IpALPM8Q9TZq6VpQ35g8IdkLUZsMJaUrDWt89fHpKM89CgkbN9tljZkWA5xn6eznR0NBs5bQCxVtTJ1IZbnn0o5zmkm0vrz0WWUA1gdSvGcUZ8YrBLjR+4oQSIyV4Y/bYtXR2PZKgIlKGIKipjaRe9qmnStMfzKi14mQRYUpobVWMN0/pBJI35w4X5a34bMUVa5FT+F2Pc9TSF6uNGdc6U/qhIJBuWVQZibIeE/OAcFUiYo9xsiDXFt938ZlVHrMl9ewzFx5xmodEUcWZqyfEK4YorWj5ku/PjhC+IFj3uTY44n4maTVy7p82mS4xIOudCdpKkpHL0cozBErT9N09pM2CVi8n1/DhHFp+Rcuv2IhrTsuaee3WEZNKMq/gqBA0Vit8aQiU4HvTQ0wNGyunJMpSLmOxGRVMSos/kFQnliqXRCuGOK5o7bg8aSz8aDYjveQhuyHvL0J86R7Wn1k5cNhIrVjUHj+3tu82qqxgNc7Ybcxoepq2v8HJ7E18adhOMwZhSGUWtGkwMQ+Yss9UHBMFQwSCY32X2pR/jtXeZ98slhrzqQcwEEK88RPH3/rznlcI8TrwkbX2e3/qV+vA3Z94fW/5s59qT9uEntpTe2pP7ak9taf21J7aU/sLMYsWP5Um9cBae+en/VII8bvA6qf86j8G/iPgS5/2tk+9iJ9h/9JWBqLPrbLyrzqO4ZXWHbzrq8gvXMciWGjFoD+jEZZMi4CwY5DK0OvPSTsl0fUOnb9zhy/9l216zasIGSFkhN+yNL42pheWND3LaHdOMyg5LiKEhPF4Qm0l86MQb+gTXu0yfC1kz5xFSo/w2SHB1R5SwHaiOa0UuYaWb5lUitSrqQxMaoUUED4/In5tAyGgEa3RiNbwrq4injvPxfYEbV25P4qdtLjfhjQu6KcZ3agg9SuCmyNarzS4oMZI6eHfHiNeuYIvDbmRNJo57TRHG0GYOk7+XiMj6Zb4F9r4z2/SfiWl/UqKZ30qPcO/NkK9eolJEZIoy2hnRjssuDdtIKTbpVvUHvVMgIXwdp/kuS5d0yPyO/i3x8gXziGFZRBWNDolzUbu2FusIBk4Hvr7swYA3vNbRF/aYix6jEWPYes23jMriOfO0wpLciPRtaTTyFACvLMt/OtDoqHB23Agv/Bmn+SiT2RTpuIY7+Ya4vlLrEQ52grHDa8088on7Bi8yLA6mBB1a7zdJv4L6/gvrNO7VFJZaMsY//oQ+fIF9hcJnoCN7RMC5XbnwbVnlbWiOHVl3/S5Fukdx0gjEfjXhsjnzxIoV1LtdhZ0mxmxslRWoHwXu4/nCcmgJhnU+NeHNF7tk2mLb4MnfrjUOSVWGmME7bggVQZ/t0lwc4SXQnC+iTGC4LlVxq9HdMwAT4T4z64jnrtEN6iYa0Wzk9NuZhS1QvqGeMXQbSyefH57Jedco0aJT3JNwy/p+PWTZLJ6ZkoalRwslgDLtOCjWeraNowlfaFJfLNF2wwYtm7jXxkgX3UgvSvtitNKURpB07c8yINPj+/nhyRf3cZgSMIx6twA+fIFPKUpjMRaQSNx1SJvp4F3eYDfhXAvwWhB+LkxvdcaxDahEawg90aIF59BYMm0JE5LkqBimod4icWPNL3Wgl5rQdKvCG8PCV9cITkrWdSWSAQE14fIF85xf9bAE5a1s1MHtlQao6HbXfA4ix1gtOnhj0O6VzWVgbaI8Z/p4X31GgC9oCZqVLTTDF/aJ+X8j0WfDvKIOgf/mR7pL20BENsYdcFdQ6Q0lXXl/lZYECmDt9vEO9911aANx1Q0jjTD0KKEoEsLi2tLUsJxlD/MA3LNMle5I/I0ibJE0hEHeM9v0thzk0kkAoKbLj/s5xEbqSJUMKkgUpZhCOMYKmtJluDR8HqP1S85XvSeFxFc76O+cAkDND2NFxq6zYzU0y7PJQY/cVWah/MEU0LcrIj9mlwvK4IvDgmvNJnViokpKLWrQmzIAWcaMK0skXJtbYNQE780ZPDzIQZIRIh3fQ1x5wKetJRGknZKGmFBWSvKWuE3DFLBeDgh7ZcEz3RJvrxB+/mI0lgEEv/6CvK5Paalz0ILOqs5sV/xcNbAGui35xgE9RRkJEkuhrSuuihal103Hr54iaJWjMKKZOQWE6GyhMpdV2OjZl77nCzbz4KbQxq/vM20sjREhDo/wPu58w6YKh143rWeWtRGk+Bqj8ZWTXi5QV1LopdH9F6NUFLQo4PcGyKevUikNLmRxJ2SJKxIwop55WNrgd8VrPampD3nh+DntuncFMxKQyAU/pUh6tWL5NqjMoL+ypzIqznMYoSAbmPBw0WMXmJFkxe6NG6GVMbSpoF/eYB67SoS6PgV3a38yffQCzRzrYhX3C79SRliNQTPrtB4fZ15bUlEiLq+jnr5PGdajhUorz08aZ+w7ilp6SUZa7FhFAvSpabMWPToik28qyNEGhB6rnrZHJc0x44w5DCLkD54CRgrSDsl4c0+4Wu7NK96CIETgLs6Qr5yCW0kpbGknZJROufhPMFvWDzPsKhddVjEHt2/fZNrf7vBvDaseA3inqb163sMQkNtoB2UtIOSWGliT9L0HSvgMNSsxLDb0ES/fpuX/tMG00o77YmuofcfXCaQhqw2GC2IwopQCbzdDslzXRrbxuljtEqC58b0v9bGX1IHyXMj5KtX6QWaXLuW5CDQtPyKygi6cY6ShlktafkVZ7aPuHjjgFurB5Q2Q3ltzvZPeGb7MYdFibYVAz/EFwkCiUeIa4yzaFMQqiZxuPHnXvd9Vs0BiPWnHn/me639eWvtlT99AO8CZ4DvCSHeBzaA7wghVnGVgM2fOM0GcP9nfc7TysBTe2pP7ak9taf21J7aU3tqfwFmf3Zl4P/bOa39J8Do49fLB4I71toDIcRvAf++EOJ/wQGHT621D37W+T5zlQEhREcI8ZtCiB8KIX4ghHjxJ373J+iTfpbZ565in73CKAwZcxGGbchymn5JrBydZRy5XuPiRGK05OgwRSgLnsSOhjDo0ff3aMRbNOItR8PWd32kvrTozPXK+tJgcgiark84blYOHPrcZcSzFxhFoaMnaycQ+QjcbsRhKViLwZcwikr2i4BHGU+41e2L1+HiLhLxhN6UbhPmGb1GRtuvaV80+KGm7WtHITePXd8kjtrSvngd8fkbtALFmehl9/6iZDVd0PScYm0Q1mS1R7lQeA0HolUhiHaMvX0VsdVHbPVp2i5KRtBKoar4cJ7gCwsGxiunDidgnLLquLXkMw8F3DgPV3edEqm3De0UqppZERArB1wOoppIGULpAG+DdEHTL7EG7NVLcG4bTwo8KTC2gm4DpnPSyCkx967UJM2ShmcQrQiUdL3o3YTGqMS+fBP52g0uqDHrZgPSCLQm8jQNT6NCS7vttqZ0AbqUzOch0gfRSbC3r2JvX8X/KzeYlNoxA3QaYCxHhQPVSgX93oy6kiChvZITeBo/caBv8fJVxIV1IuVUZxm0QUiUNLSDCmsEUVqRepqm5xStaytJvBqjwWjg5kW4tEOsBJlYQDOG6dzt3itN55Km018QKYPoJm47VIKIfZorBfbOFXj5GufjLmMuQDOBqqLhl061WH4ca453XHigjbsfpOMp30wyzjU1UjpK1IM8ZjVxVIJSOMXhZivHWpA+NAalk6AHZMND3D6PuHGWsejRUqsw6kBZkS37ko8rSbyk1NtOPh0zwO1LcGaDqTwm9QfQb0HheoEbnqZ/vSZOS9q+RvRSUBLhC0QakAxq7K3LcGOPAS22xDU3HqqKQejygxdagqCmMApTgfQtR5OEo0mCCgFfYW9ecjvYdskh3U7ceCh9PAH1XDBcqg17KQQNR4WoQoPVFvmFq3gv7KAtSCHceMhyssojUQbpWxodh6uJlF4CMA2+NIzTBVIBdy7Dap9cWyIbPYnvbiOj6dX0Lte02xlKWEQnAW+58zhs0B5l9IOKs42CWaWRCN6bxWw35jR9KIzgYS5dj31YPbmGD+cJ6if0H+z1y3hfvsKkMsxs7vxQVdTWgRoBKgNN342rQEGpDZ5w+C2u7CLunCPXlrmuoN8ErV3l0dOO4rfp+Mtj5RRspe8ojFO/xhQQDhy9qRSQUUAaIroJg7CiqyKUgHnlzq8EJB40fElhIFUa+/xVxK09Arn8Lpf5oRsWNP0a6Tu8UGEUhVEOD1UIqlIhPCAJsJf3EM+dpzKWQ3m4jK2aozKg4VnqXDrsiXA5Lu258VpMFba2yC9eR93YJJC4ylu3AdY4qlCvxmpHXfoxcLO5pBONlxogKgT7/FUYdCmN4ZQZjLpQOrBt06tp79YMezNCaRF9V3nFgEgD2oMc+/w1xJ1zn8RZHEJVkSzfLxVEYUUUVk/oVPXMYWue+OHKeeQrl4g8wcJWLkcVJY+ziEhZhIT+YIYvDV4K7VFG068oTqSjMr11AXnBYR0T6UGvCWVFZSShcr5rxzntOF9qYFTUU0iCitirsTXYm5dge/yJ0FM7haKkk2ZPMIOVkfjC0g5KTrOQHx93sBZ8KQh6EMclK7HPul2HKEAEjlp6EDqwrQwg9DRSWDdfSmiFpVtDpBH20lnkazeoDezLw+W8V/HHBz0sIJSlO1jQ8CtU24HiO0HpAP5Zje13YdAl9iTWgjdUMF5hENYECjpJTifJSZQm9RwxSezVtPwaKVz82kEPRn1CKfGFQrUFdnXkSC8MtDdL0laJtkAcODCKBNlegotvXYZbFzG4ajbNBIqScZyTeIbEc10Vo3RBaSTFUrtpJXJjxksMwV7K+GZGro+p6xOisELXkm+b3ydWXUIl2TQXsBhSm9KNziCFj5IhxtY8E3/lz1ru/SUwS/1T/v0F2W/jKgdvA/898O/+WW/4zD0MAP8N8A1r7UXgOvAD+Kn0ST/djEXMF09K0eyfgqdY606pjKCxZehu5TSCCqMlUbt27CFtsPMS5nPIck7qu3gywJMBsh9CHNEOSkJpCceSsK1p+CXSdUTQG80dy8L+8kueZ6SexCeEaYad5LTCkkAa7s3hzRNXcn+Uh3yU+XRDCJfAPGoN8wUXOj4WjUXDPINWgyiuOK08bGmJhg4J5HUd08ygNUcbyWkeQllB5hZUAgnHrkw66DiQcWPL0FirXbm0lsgI/LB24NN5gZhOodWAVoNryZCV9KpDpDZS+ksBnmBVEnUd/73XdomrO3SLQ5MZkBIWOd1QMTeHUJQw6iOE49AO+oKg5e7hpPI/WYDiEixFAYuMS52AS53A3UdWQK9NUXrMavXED0o4dJ19PEUmEsoaUwhEWYIx9CKPpgrgZAZCsDqYUBuBPxCkKw5UrgtJ0HbMDTIApjlUlTuynO2G5/iBrYFuiwvdE7fIWZWkKzVZFiA8t2DptxfoQqKPa1AK8pJYCSKlwBjs6hC7FHVrjkvCruP4P608VMqTxd8TsxYWOakPgQ2gqKCZEoSaee1hC/vkHNQGe7xA+O78pgKMgfmChi8xGDidQ61Z609Z1Ip4zdJaL1HCIJVFSIEUFuHhWJoalqMyIJIGa90C/6j0Ocwj3nJackTbbjw0ggqZCqQPG4NTN6T3Kwh890Ab+k9ihGHPfd/Csp/D/QW0fcubk+RTw9sGAWQ5LwYXyesTN6bWV8kqfxkX5glYn3mBPZojAgmeRBfLk2Q5W40lyvp0Dsaw0zt1i44RdDdyUr/CaFAxTxhMPjahtZsYE4n5uB2z22I1ylloQbQO6bByzCuhe1jc65wux0MFSQxZQSdYTrRaQ8+JInrS4rchaLt7mNYe0/qTQm5lJEaD9X3IS0axpCED54fVIdYIprWHrSyNVbdIRhuXF4NlbAmYa8Vh4TtQKpZhWPE4i3mYieWGBTzKDLNacVIGnJQBD3KPhXa8/5WRkGWQ5azEku6TRNjhXNvxkwdSsKgt2VJDAiBSkuMSSiPB82CeMYqFiytjnR+MdIQPHYvfMFgEk0o9GYvaSkLpWrCE55ifBpEkJsQ+nmAfTUm9imOdk2nHaqSE5KCAtdiFUqb55MEmyym0xRcSphnMF4x7E3It8drQ38nwhMETBl0IVGypaoUQ8ISOKcvZSBVDM3D5odNinGTkWpBsQdis3YJRusXkymCK0cLlhyiErCBScKpL92Q9GnyiOxG7VsSPgZvT2iPoWbRxTHguyA0UBYNIoazncv94ROBpFtppcTTWaxZautyBE6BDupYyjIEsp9QWa62LC6XY7J2y0AqvDa21ktZaSaAMwnO5QUn3kEZZu3kryxlG0rGl+B50WvTCktIIonVB2HFAYhkJVAirzTnWCvSpdvmhKBlE0sWFNdBtU/+E5shoZ8ZoZ0am3ThXsWNnymv1hDCBLGctke7hbp7BeISUjoWpN5qzNzhiriUnZUjs12w1Z0xrwbx2LE7WCgIl8BCwP4Ha4CvtdB6MOyKvphOW6MK9jv3KzRlZ6cbEfMFKDB3Tdq8bKeM4J68h6AvCrqEZlg5QnpZsDU/IZx76tEbkBRQFTR+q5U1ZpQil4SAzDDdnDDdnbDRnKCk4KKCTuoeDxxlMKoHIcshycm2orEYmClEUpF7F3WKKjN01hBLswwl4Sx9LgQqMmzfnC/cALX04ckl+q3tKoQWFFoTNml5/TqSc1oTva2Ll5i1bu9gwmWHoX0DK0MWhZ3jVf82lilCw7jdReCQ2xiemkey6r7A6Iraf6Kv8ZTWLRVN96vEv7DOs3bHWHiz/b621/5619qy19qq1sX21eAAAIABJREFU9o0/6/2fqYcBIUQL+DzwPwBYa0tr7cny159Gn/TUntpTe2pP7ak9taf21J7aZ9I+bhP6tOOzYp81zMAusA/8j0KI68AfAf8h8EWW9EniJ4CLP9O+8Yfo04JxssNo3oVIwfGEznoOD0D1fERYE/o1YbPGa8NgMHNKhaGH+V//EcXdiqP5W641BpBrLZjO6acZ1UkL2Q6IEo38EQglUA3cbgqg2hL7e3+MmZZspWd4fzYCVSGSANBYBErApCqZ1jE7ieatic+8NqSeYi0W8Pe+hT7O6QZnKGq3o0+rAdbih46P3luLMdOSyghEM2DUnxE2a07ejZnXPnzjW+hpyV7zDPcXq4DbGW6ulugPBGoQILOaNKiIWxUydEqZwhfQjLF//zuYU7eV2g13CPLE1ahnc65tPeKDH26j+hEiqlBvGUxhUDEIZVx7RSyxv/9dzHHOWnKWs7Pr4PswnbOxcsqbd4eoUYgIl+0Q0iBCQbudURnpSq6/+230YUakzgDQVKtul11r+r053nEHbzPFHGYsagmhj2hHiLyGNCQYWMw3vg1FzXqyw0EmoNeCyYx0WFG9L1DDCBk5ale/YZCBU7EWnoBmBN/4QwD0YYZll/UohjyD0ymr4wnH762gVhKQGZ3jBUKCSCDpOnpZmUrMN76NfpgTqT3mdQ2VQByd0GsteDBPCdZ9rHGUbKnSCAnr/VMOT1OU68jB/t530Ic5ud5lz18BHzAW5RlqC95OA/FgTq6XfjDGqUYGHkEH7G/9Y2yl6QZnSG0MgecqBSsl6kOLWo2Q05LYr/FSi/AlcVI62ktAl5bfeRhyWhqECLE2o9CO63taGdcGM4wRMiP4sXYKqg1B2itRIaimxP7+99CHOWvJHsNs3e2YTWdsrRzz/jspLR9SD3ItONf4eBv/T9nf+yb1owUb6Vm6xZknu3CdRoY+7uCtp+j95XgIPETgIWcleIqgA/z2H1Af5nSCXfo0XYl8Oqc3XuA/Ni4umpr0ndK1pQTQai0rbAEQBdjf+SP0fk5tz7IZJ7CYw+mU8+sH/MP9Jt5KjIwKWg9y0OA1YTCaoULjdh5/548o31+QeueIPQUKyHLOrh3yrffGeOMIM3W7+tGyOtRtu4pbddxwO7G/+22qD2YYu+eUc00JZUWSlE/A0+LRwvlBSfAlMnacnn4b3pz4+MJx7A9VSCec40vDg0XEdiroBxArxUJbQunAbh8tYBgJRqF2lYHffYP60YJ5fZbU82C2gNMpa+unVO8POZNqViPBtIYHC0OnLVhJFNo63nj7D7+PPsyJ1Vka0ofQ5Yfz4wO+88Eq/k6Mnbs2IV84NW2AC+v7fPCwi1RgjWW2iOgGls04Qfg5+MrxzouE1VgSKsvxvlxSnFp6oQNLl0Zi/48/QJ+WeHKXlSiCqIKyprlS4D+weOMYc1riLb8HFbvWkDQtXBU19OHv/xH6MOMg32E1dO17xBN2Nw/5zQ+7qJWYKMgJ79auFSOEqLusXPoC83+/QX0vo+mfw0dCXsF0xvn1A/7Z3RHeOELGJfyxu/9IGmQs2R6d8PbD3nLe+xb1fk5W77IdtqCuIS9odTLKx9LlyePcFTJ8z7VTttwyIOwa7G/9Y/RpiS93GYURNAxMZrRHOeFDg7+RYOZuNzP4kcZLXDwEgUalwrUVfeOb1Ic5mV5ewzyHYMbl7Uf8P2+cRa3EQIb4wGKNRfqukqwC88QP+lFO299bAlctnE7ZXD3hex+s4I9D5KGrSsfKOj8EsNad8tbjPsID+9vfRJ+WtPxdel7kymB5QRi59qD0ss/iDw25djoDve4cIaD6YEAnENjCMplFdAJBIJXrbcMVPgIJMnT5UP0kPW/gKtoqXY6H3/s2+uGMypxlHDScHyYzLm/uM3jcQK1GiOOCrPIc0UbHEJiSciKxNZj//Q8oPqxQ4hyRVHgv7cLJKTfWH/O/3dskGLm93NViwuS7ffxQMVif43ua+fsxx6XA/J/fIv9xAezQ8gPUrS04PmXUmrMZruJtZ8j9Bd0QRDsCTyE8gc0qgr7AfOPbmOOClr/HahyA77oV2v0M+ZG773hb4T3Sro3Pr/CUJpBO80GF8PgfaA5Oe7SNJgpWKEunPfTs0ON3795jEMG8VrBw1ckVs0XmH6Pwifw2362+8elzwF8yM/9iNAX+wuwzVRnAPZzcAv5ba+1NYA78ZzgKpf/kZ71RCPG3PuZpjUQLc5wze1MTSrjcibHXLsLxlPBs5Mqun7+M99XrzAo3s/jn2rTv+IhYYrVh8eOKyYOATrLL662/yeutvwmXd6HdZLA+Y6EF8gvXkFfXmVce/r/5Ev65NuF2gC7A2+tSP8g4/I6ktrDXimBrFcZ9Hi9i9guXXM40YrSBaa0YRIKTsmYYaI5LD7uomL9leJTBl5Ov8+Xk69BuwvsPaFyUPC48xK1d1Et7TGuF3OnTuSmIdn2ksHSCAjOvmL5pEAIutiPXM37/kGAroLYgXziHeu0qjxeJE97Zajou4YaCfgu7qDh8Q7gjt1wTl2DUg/cf0b7okql45Qrq6phF6RP8jZcJLnXw+q7X2tvrUt9bcPDHHgLrJofxCO49pnNHoa1Efvk23s+dZ7/wmNYKb7tJ747gKHMr4I/98N7U8t7UctEur+HDR461opaIW3uo6+vMtXS9mWfWkJsd6DZdD+m05PR7TsynHyns5fPw8Ihwy7WqyOfOoV7Y5eEiRoXgX2jTekYg2x4MO9hSY0vNvT+I6QbQCQVsjOCd+6SXfSJpEa9ex9vrsZgGBH/jRYILHeJzAbqQeHtd9H7O0VsB67HhfCuE7TG88xGD25pJpZBfuIJ64SwPcucH/0Kb/h3Lw3ni7qEGc5xz8s8kWymsJwqGXbi/T+sZNzmJK9t4tzc4qaTr1d1exbvYd335gM1qJt93pe5LzbaLi6wgGHvkRiJfuID64jPsLxI3jndadK5YVM9H9Xz8NY9OIGj4ktDvAzCOC7phyTCSTGuBePU66uoap3lI8G+9jH+uTXwucOPhfJ/qwwVH/9RDCTgbduHsJrx3n84NwbRSXGmXbCeGhYaT6k/uV7zS/g1eaf8G5jhn/rblqLA8q67DoAtv32XlJUOhBeK5C3gv7VJZAd0UNkduPAxaAJjTgtlbltSDtdj19zLPCbc8TisP+dwe6guXOZgnSAX++RadZwydZwzeIIB2iplX7P+TgFG07PHeWYP3HtC54oS1xMuXUbs9Hh418X/tJYJLHZpXPcfAcmWI3s+ZfBiwFhnWEgVba/DhQzo3BJUVyC/ewHtpl5NKcVJ5nFQevduW3m3LOxPHSqUfLZi+p9hMltew2ocff0jvttuUEDfO4l1fY1IrhycYtpHbXei1sAZWI0PDt1zuKFJP0gxci9gwFqTK8Ey7YCfVVEZwVHoclR6biWU1dD+bVD42r3n0xyFnmzCKFJzdwP7gLum1kLYPO2nBTloSSPi3904JpGUrda06hRHUDzJOfqBYjw1nmj6M+nD/gO5N10YkP3cZ9cIu9zOf+7mPv9fC32vRuQb7eYSpBN5qxLzyHcuREnBhEzYGTIqAK52YcWzYSjR3BhGehERZLjRrOoFjSrJZzewtSygh9QX2suubD8dqOR7O4X3xEg8WCQ8WCaaC4HKL9kWDN3RYLjsrefhNn92moOlLODOGwwnNm4HTIXnlKurSCncnrWWebBPt+OhK4F8ZYE5LDt+OWI2Mmy/OrLu4uAaZVm48/PwF9guP/cLjtFKorSa925aHeeTyw2lBdtey1xJ0AuXGwzv3aN9y4oriuQuoCyMOS+VwdMMOarfn8oMEjGX+LsSeIPUk9uIe3Nsn2nFxIW7tol4+j3r5PAdZjKnc3Nl9pkZ1PDdnlJqHb4ScaUAvku4aTme0bvqcVgLx6jW8qyPeP2o7PzzTpnFZYbXzA6Vm/82Q1ciwmniwvgr3D+jcFByVPvK1m/hfuoD/pQscly42/PMtRs/WbhPEgDksmPxA0PQsqS9dnnznHp1bksII5BevsfLrQ3IjMFbQve1ahSeVY/fzRgEHi5hAWi60AzizBuM+D+cJm3GJ6geofkClFY+XfvA2YrLKQ7U9GLaxxxlH31MknqUVSLh0Bu4f0rkl6QUW+arDDJVa4f/aS0TXW0QXYnQt8Vd8Fj+qOfwwYSuxbDc97JlNSBO6uwXnWgLv6y/iff1Fmr92jpt9xVYDonMhSbNkI5WsxbB4s2Rx7PNMN2AUKey5HQh8Wu2MnaZC3DiLurNNP7CwMYBxH+/y0OEEQwGlZv6uwzW2A4G9cQk+3Cfedg9RlRGoq2tEz/fZL3wnDjjOObdyRBKVeF1JVSm+f9ShTYNGuEZ7lFGWHpea7oHu+d6CtUSyn/+I19ebbPptOmIdg2Hdu0FeHv7zrSI/g2axaFt96vFZsc/aw8A94J619pvL17+Jezj4afRJT8xa+99Za+9Ya+/4S2DjU3tqT+2pPbWn9tSe2lN7av//mcVQferxWbHP1MOAtfYhcFcIcWH5oy8C37HWjpbgiB3cA8Ot5d9+qnlCIptux7+yDsBmO10A5FeeZb/woZlClvNokWC1gFdvIn/xOWTTR3QSTh455hApPL5r3+S79k1spwO+T/rv3GFaCwd06nUotMKcP4995Qbyq8+68v2ti6hhyEeHbWorCBXuM5XimfE+Hd/QDQXaWhZa8A8e++TaMop8DkvFtFaIRoCuBB8tNO+ZR7xnHjmWo24D9dde4kEuHTi31WChHdJf/uId1NfucOm/OMet//oMIlRYK8g1NHyBbTSxWYX86rMclh5023DsQEHmYz+8/gIiVBAG4EmyLCDLAt5ZTLivT7Dbm9Bv4v3qizzMpfNDp8mi9jB7e/DyNbyv3XRsJzfOo0YhD4+aDjzmCXcPUiC/9jwC61p+eh1yI7i7UIhXriNff4FiCRgTzZC6kMxrw7w2HDHFboyh30K+/gLvLzxX8h50yLUAT2Ev7MGVPdhcI/zXbyNSH11LJhWESmCbTTAW+Yt3OCk9x7JSa7QV6ALEK9dRv/y884P/ye50rSWPc4fFtNubMOogv/ostQUbhtBN8QONOX8eXrqK/MptVGjg2jm8nRaPjhsclpLYE5i1NQh91K84wizbaYNSfDBz7RPileuo158j8RzLj5Ag2yFlofhoAbkGu7kOgw7qV17kqPQcGLPX4rRy49NeOufYnNZXCX71JiL2MFpSGUuiwLbaMM1Qrz/L/cxzY1RK7i1ca5x95QbqX3kJEXmIyEPt9jAW3pouKMpHgANg+tLwuWHp4sIY6DbRVjwZD/Irtx3byJWzeKOAewdt990KsONV54dffoFAGgZhiRKWXAv+r4/+ZFtgJAIiEaBWGxgtuDcv+bA+xp7ZAt9DfvVZHhYOnE2vzbwWDsB2+YIbD1tjgn/tDnKUUhUei1owiJb5IS9Rrz/LQamcHw5OOCkDqplAfP4G3l9/Ge+vv4yIPPB9RKiYLUIeZDCr9JPxoH75OafuGfjQa9JvLjC7u0/8IH0Ll3dRawnvPe5yUEgCiYuLRoT65Rechki7Cb02D3MH1s20QP3VF1F/9UXavus19XacHx/mUBmL3dyAdop6/Tn2i+W4XZ4DT2E/9sPGKuG/cYfKCCLpfG1xbQ659viF1QXfOlSsRDlNT/NR5nZUCyPYTir2mnMmteSodOPiZB7z4RwMYDfGiHaMfO0m+4VgFGckShMpy9bKCZdbCy43c3wJzw+OUSsR7z7scVJJl6NWR5BGT8aDbTUhjnhvLlgs40K8ch31116i6ddYA3Kjw8bglLsL6VSOY9fy0IkKYiXYTkrWIteKGCvL5daCcVxwpbXgavcU2Y+pCo96iUiznQ5MF5/ExZKFKVLGMXUJ3Jj4+suuvSKOEO2IulYcFK5rzW5uuDz32k3H1hL40G2wks4xu7uIz11D/sJtpydy5SxqGHP3qM20loTK+ZE4/CQ/NBsw6PG4kDwuJHMtEZ+7hnr9OfqBY15Tuz10JTgpBaWx2PUxJCHyq89xXLp7oN9y40FIVyG9vAvb6y5PtiN0JTkunGqt7XRcbH7tDg9zz803kxlMZgisA4i+etP5oRs7P0QeWeHz4RweZcu4AOSXbzkgu5TQbTJMsj/hB6GcH0Ti8/CkyWntVKPteBWaMfL1F6iMcH7odaDX4bhcVoZfuY76lRfpLEktvIt9qlLx3kwgENiVEQQuP7wz8yFNoNdGG3iQ+8iv3Cb5+kVeHZbc6swRrZBz40O0Fa5VqdmAsma747SEZD9B9hPG245FD0B2Y9ZHp8hhAmGI7CfM5wHHJUwrgx30IfSRv/Q8BrH0Q4vex374/A3ka7ec3s8v3OZkP+ZoFrsuBAGkbv0Q/OpNpADbamFbLeh1iKSl4xvkl2/R/rvPEylL0zOc7Mfc32+hLZyUxp2jkdL5O3fcOY0jwSiNy5P24jk3Hna38L56HQJFXTpdBGvdZ9KM8X7pJh8sFB8sFKQx1AYJWCtIPj9i5asx7X6GSBRRXDGrJffEXcp6QrytMFbwysW7eCpGCUvHt/Sjc2wnFbf6Hl9pXUAiuSA3aMVbP22p95fGHID405UGPiv2mXoYWNpvAP+zEOL7wA3gP//nPYG1rv8t2bL84ERzWlrE48cwHmBWVuiHFXzrTXh7SbsqLbbXw4xGyJUmFJULwtK1kKS2Q2o7iG9/H777FubsLh/MgHsPsd95m2GSwekpdjDAjoaYCszeHqIZsrdzwIOF4cHcOGYfWLK1WLSF/bzmR6c1Td9RmikpOCoFh6VEpAGNbcN6opBWIq2EIodRH7O15STm3vkI+80f8tZEgO9j1tcxm5uYy5cwly8huzGNbcO9uXUsCScniCs72NGQ7aSA7/wQTmYE0vWo214Ps7mJXGlAUSKHDfrjGf3xjNudNr71XR/q5ppbvAD84D3smx/SCUuYTjHjMXbYd3SY588j2xG7O4ccFpZCW8gLGA+x/WWf61vvw5vvMq8dtMOsrWHGY3ph4b7LyKO5o9lqKLYaih5NxzA06GLW10k94M33sN9/j5PK+cGGEeb8eczZs5irV5DDlNZWxZsnBaXBjYcz7h6avsZ+523IljSCCsxg4PzQT0Br5EoTudJkZXNCIAWHhXbXMB5hVlYcVdw/fQtmOdYIxOTU/Xw0xNYCc/4cIvLY2Trmgxkc5AZRFLC1gllbc3S33/0h+h+9RaDgtJaYkTs3fMJeQezTP+sWUh/OC8fk0u+4axXADz7AfOtt51ff+8QP5845P/QTmjuae3PNSWkRBwdwbnM5Hir4/o+x33qLzSTD1gK6Hcz6usNgtCOoNb3QspPExJFTN5fC8u40ZStdcFIC79yFR8e0o+KT8TAaujaG8+cQnf+XvTeJsW3J0rQ+M9vNab1vr98uXhN9NiVKgEBUohISYkIJ0VRJCDFAwADEHEZMmCAQM0qQUiJGBQUqRUVmRkZQ2fCI5r14/buvu/3159fbc/z4aXdvZouBnXtfZCkyaKpSGRHyJR3p+nX37XvbXrbMbK1//X+L179yydO5xXoJ7CM3tvG7uzSiuKwS5lZzmnty9+dxlhoVGEaA3m3P19aSwJpSBZ/yt27RNgKffwGfPWNUa1jrQ5Lgv/71MBbf/hYqMazcrjnOHJkljMMrB8txqJF3H4B1gdoyEmR9Db+3h9/bQ/UD3aLqJezdmJEuBXmoG7ixg2xtMWvCOMjzS7woyDL8zZvIzjZKL8dhtc3rNy8ZlEGUi7qBjTVkY51+ZFGfPULef0SihYXVLKxGNjeQzQ2SJX4f6+ndDAtKZv2X8eHgIGxsPz3Ev/WI3AqkyZf+8Npr+G9+g0GlOS81T+eWq8qSNRHnReslFexx3uaqDpCuQaUYVIobnZzGa+YNDJdx6tbNwPNQOwnv4tXwrEbBpEoCs5HAYp6y181ZS2smdRDI0/2Ub7424DSH2ksYh50N/O4u/bhBPT7E/+g+baNwQohvt269HAeTCjjP6t0ao2BUNYGZKY5Y6ZRcVULuNAtryGygrN1oVdxemXOzH8QnVb/Fyu2aceWZVj74w539L+fFp4fw5JSWsbSMDbj09TX8/j4qDaw9qpOw85UFqQ4HK5oaXr2FPzigdMDnT5FHZ2hALebhGXa2Ef+lP7y6P+KsCFSswZ+28dvbtI1D3X8Mnzym8eH7c6vDWOzuBsYvDZQNnX2PVjCr3Zdx8tZSf+jjp/j3njFvBDotpNsL82IZJ1UvpXfT0jKKy9KhB4OX8+Jut0befQx5BXlFutwEs7oSYoTRkOWodsz+7SndF0x+zsKdG/iDAxItIT6M54FlazHHH4Tri1vGyc0ud/bGfHQlZJawXmytI1ub9OPlONx7BPcecVXDzKqX4/CSGaq2rL9SvWiTCcHzxjb+4IDN1AdmOOf4fOppGwnj021zt79gLa1Q3YT+jYZPxjWTWsKmud8Ja2FSQzcN/Wiby96BNMzFtOtChqMK82f3lQUKwmGwbuDuPn5/P8TJ52fw7JRPRhthHH4m3vuvvs6iTBBR3J8KWQPq/3obfnwP/9XXuXclSxavAqqa57niyUKHtXN/n8bDRamZFym1M3w2qYi1Qr13D975FP/6a1yWAg+eI+8/5ukCWO0h/T7+m98M68Vv/WZYL+5YcguHiwY1mcDtXWRni9d6ltd6Fvf2M/xgQayDICI7a3AzQEj9wmIiz1f7BYawn5Ja2NjLaO97Et3jMGtTOrgsHjBvDDstz2oCpZ8FeNQvOdb+/5398sOEftkaiBGRD4G/UJp5WR24tmu7tmu7tmu7tmu7tmv7pTZBgj7SL7H90h0G/mmYUlB9cEWzgK+uRjycWtTlFXxxgbqxF0rw1qMSQ9vYwBbyxRFEEe5ogu7GTKrQcDkrj7nR/Va4cGOxh1PMfE43BnlyAdZzNO/x1d/9ffS//S8BIUugTk4oP5wyH7e41VW8c9nAyQUMZ+SDiNIHiNBGGtE2ikkNWylcFhajItYSsE8nVBeBBKQn3fBsZQUfPkSlKbVXQRMh0my3gPMR6u484EmyDLSm+nhMM1GspYpxJajBJTw5gb0dLqsYKWaoVOguuej14RfQ6+IOJ5jI0HxySZOH8nLloadCVpQPH6KS5Un/aoHkDYNihW/87u+j/92/icqLUEo/OaF4f0I+S9lvw8eFRw2GyL2nqG47MHmch6xi49cYVqBPTsAYOkmDWIV9OKa6FNySuMERNCS49xjVblN7kKIBL2ylHp6doftdZGMjlGKbmuqDEfWV4p/bTvlisRyHZ2eojTUaH3i2mRckOgosSCenSLeDPZwSRYbm40sAyll45pbRIWP14UO09wwKkOEcGRfkeYL83h+i/va/jCorTCqo588pfzqiXCSBtcIRNBw+foZe6RNrQS4XmJ0ur/U8TxYG/fwYfIAkyDI50jya0kwC7KsbRaj5Au49RhsT/KGyqMTQiYAnp+h2C7mxv/zlOsyLmeKba4b3Rw3qfABfXMDGOld1hEwLVDchNQ7XKNTpOfR72MdLht9IMSw36cZgdArAR5Mu00ax/UI3YLTAzytOF5u8/j98F/23/0Z4jmjpDx/MyGcpB13D0cLBi3Ho94gUy0ZyRaIh1X++ePniq+bBhOoyZAFznaHmC+TDJ+jVPoVTSO3AebqRfDkOt2+GKoS1VB9d0UwU+x3Ng2mNOr2AZ2ewsR5gYyIwzUl0HObz8xNUO0CnmscT4s0++Tsz6iLiNPd0IhOydB8+RP021G7pD5OSWd6H3/sD1L/zO2CXvPhnZ1TvDCnzFsGVBDWbvZwXXhRyNAKt2EiE+7Nlg/hxUJQ3OkA0mqdT6gnM6p/JPt4/RHU7oWzvPKoTs5EAj47RaRLgJ9ah5nPmjRBraLwn1pr3xgHOZ5Qwb4TnRcK8gcOFcLcX7uHzaZ+bnYpZAwdtT/XBFXURM6kEJ4LKC/jwMQqYNcLbV0HcalDC372/z795a0bWRDgJsLvq4wnFLMFoGBSCyjK49wTdaSMo5OkQtd7mbtfx+UyjTsMYqNk8QNEaRf3BgOIiwBm6kYHRBM7HjBcdxpXjw0nCXsszroS7XRgUbfa1p2giNjoFzUdDmoniq6uaj0YWdXIORwPo97ioIqRxIfO9NLHLd9Hv0TyYEHcSyp8OaRaa88JTWvkyPkSGaQ1yOUcWNWfZFq/9z3+E+rf+BtRNgAA+f0713pCqbOEFJkt/4OOn6DjGikaOr6B23O6E5vGPxgp1fo6yQWTKu6U/XCkuS09qNKqukXtP0at9MhfiA1pxuws8eo6O4wDL8gJNTf3BgHoCr/QVbw08nA2Qx2ewthpgiIkJHPpA42PEKdTzE1jp0zyaEvdbVB+NsYXmovA4L6jpLMSoyHBZglxMkWnJVbmJ/E/fezkvIIxD89GQqkxJjKKwHrVYIO8/QmlN4QxyPHqp67CZwnkB6vQUleVoJYiH+tMx5VDjfKi4UzfIR0/R7RYKkLc+wx3NudV9jdyFuYAXrsqUwhm+/vFz8oFhuxWxaDw8P4espJyFJln7aUAV5CeKygXtEjfIGJ13SR5MSTZ7lB9NaBaaQSHULjwHH4d7eDzzcDFFiobdlsL997+P+ff/ZhgHHdaLQdZhWCVLkTmBNMY9vETPppyVJerHH4X18HzBornLvPGoPAshuIJFIxRNxKROKL2jsAa8YJ9OMJfDACtc+sNaouDZMk7u7YZKSN1QfzyivlREKlRl1fNT5PEZqtt5SYKiIoXUPoiciUKeXqDWu5ydrHKzPeHkfI2FNeRM8XikEU6/WOOmmTAunnJZ/w4nOWgV8fe+qPhXb7SpvSLRPS5LzyR7zK+8ifxSVQF+nv1aHgYa8bgKPnsYyobDuoJHz4MI03d+RKq3yX46xTcaYRdXKOTNz5GsRnKHnVkKt0nuDCKeGcNw4bJLfe5o/a9/ykp8m/yDBbbU3OxlZPcdKz+RZ9lRAAAgAElEQVT8AD8taRaa9Ls/xtfwaLhJ4RSXLoOpQuYVHx/tMrc6LIY+MG3ebMNRJmy1I1oGjAI/d3z2eJdupDCEiee//w4q0sh3fkKi71Dfn5MPDHstj1wu4Ptvhgl/uKAaBPq6h0+2WInhnasFfD4KCsvf/TEts0P+zgxxitptYyuNvHUfP6/xuUfPSxB44+FNICiI5lIj/+CH0EuQP3ybRN8mf2eGqzW7nZzikaX3xrv4UU6dGTp/8BPEw8en2xQuiOn4P7mHWknxP3if0u2RvzOjmkfstAI7kfzwHn5UYH2fKo9oNZZ3Pj1gZUlvGSuN/8G7qMTg/7cfktmvUH40o5poWlqQeQlvfYZabeNPpzRHBXj47MkOThSHWQbP52Fj9v136Jhtsrdn4BVGb1EvNO0ff4Ifl0jhkXmJL8Pi8/HzHayETQ//xztIpOHNz4B9sjdD70W7DdVRQ/vP3kXmFbbU8P238Q388PAGLQOzWvB/8FPUSop89y2s3yX/YIGrNVa22EgF+eHH+GlFy6xisyW1ZwEfPthb4jMF/48+QCUG+YOfMm1uU30ypxy/GIcK3nmAWj3CH41pzhrEwpOnm2gFE1vBSQHWId/9Md1ol+ztRYAtyDZNFb28B2nC87uxpxMJp7lnlj0Agq86gTeGXTqRYvHmBFtobvYWZA99mBfjgnqmaX3vLfDw6GKDbqSYNTX88btIpJHvvsW4uUPhFI9nQj9W/NaG4e8Nv5zbC/mSavTe/X3aRhFLgvzJBxBp/B+9w7y5TfXxlGocNgN+XKDeeYC6/wX+bEZ9FK5x7+EeRikmroBngbpXvvMjOlHwyaBGuhXiw7sPkWmgFpVKYDhDafhHD2+RGMW0cuE5tEJ+8D6Rvk325oz5Vcp6L6d8VtN54z38uKDJDfKdHyEW7p1t4yUs9v4P30b1Evz33qX2Nyg+mpOPYiqv6C0hF+577wPQiVZpck3ceH7y8S3aESSNQr7zE1hvI9/5CbPmDuVHM8qx4XbHItMSeeMT9PYzZFzgphWxfoXGw9BmaBROVsksPFqkfGMNxrXiaOG52dXIUuJlajXZvI1W0DEeNPzo6Q06kWJceeRPwz3y48+AA0aV4iz33O1rHk4tf3y+QstA6YT74zX2qxmfnwZR+fOiCvOiFSF/+DZeNsg+zBCrOCl2uN0R+NP3wliMClZbPYpZTLJV8/HTXZxAYT1c5Uhl+d7JLko5Sid8NA59FeelYVh1eCVPuag0v7Oj2S8XfPZ4l8Yrau/hMPTDyPd+Sj/aI3trHkSlogBtrDND572H+IsMXwsyXICH9x7ukxqF9YT4AMgP3sPKLap7M/LLiFsrM6pnFe033sMPM8pFROd7P0UsPL9aDc/gPPIn7wcc9598iPXbVJ+ERNK4Dr6wkSrUG+/jzhesJKs0uSGpHPce7rOSKGa1x//DN1HdBP+Hb3NVhfVifhqzm7oQJ3/6Gar7BBllVA8Dbe1nD3epPSx8A4MCFWn8d39CL9onf28eeuwIY1HnBnn7AX5c4nIhGsxxFfzo4S1WktC74H/wfniff/Qetb9N8e6UfBxzc2VOfVTTeuM9/CgnmyR0v/82vhY+u9giVjB2gv/Bu2HtfuNjvOxRfTLDLpZCjZFQxBr+z/fxk5J23KXODFHX8eGjPazAoLDIP/hRiLV/9hEnxQH151PEQqwDtp7f/yF+UfP98zusxfA7OXx+tMN2S3Pvqgoil3nNvee7QShvmZi6f7jNRlpRzSPSheXR1S679QI5n+IbePP+Aa1IcVFa5I0PQ5bgzz7Eye7LOLneilk8FNZe+MMspvv9t5nbLWItLBrH1NXIcEFz4Uj+9zdYSI/yvfHLWFg6IbMOvv8mfpgT66/gRJjWCcMqIVaWszqHcY0dOvTff4PC3qL6bE450vRjCYmge49RHz6E2lG8HxJAj55usZIormwJxzNwHv8Hb9OPApb/4k1DVaX0I0fRRGRvXpJNSpx0KMcRpTV8/yzF01A1Uz55K8z1n3x0k8Yt+HDkGdYVa+ltHqn7rA5+g+fNlMKN+NPqLbwv/vEt3q+chcrAP/3+AKXUfwn8h/Bik8p/ISLfW37vPwf+A8AB/5mI/OAXXevX8jBwbdd2bdd2bdd2bdd2bdf2V29/qTCh/05E/puf/Q+l1DeBvwN8C7gB/LFS6qsi8hc2YPwyNhD/E5smSJyLwLO5UEuDjAvQivqwDGJWCi7OQrm1KQ1+XNJcNIgVdEfTjSxOFEYnfItv8y2+jTuaUk0N5ZOKWEG8DlUekRiHt4Rs+NOCchHhRyH7WDnNvBH8i1RCO6ZymkQLpYXcOlYT2E49a4liUDTEGmIl1BMorWFUCltxi624hUoMqptQfVFzo+0xfc3VqEvuNFI7moczmsdzsueKy7MgVlW5wD4j+ACH8UL9tAi805rwc1pwVuOnFdVhE3SeSxtEYZYomqyBmAi93UXFhvqwomUg3dNUWYTRHlsp/OmM8vOCpjJBsMxD5QPLx5QFaiVFdZOXGVrThvG4gxPFzbbFjwqaC0ttDWURUw1g2kQMCmFQSOBTB1Q3oTlrWE+E5EbEcNhnZjUqNiGbdTRGtSKqkUa3FE40J5mnpSP8yRQgvC+viVfg+dEaGqEqYvyooDpenuRtyH6iITWeSSVkjYc0iPaUny7oxpDuwmyUIktGIne+oHqcYyuNG5WY7nIcLcwauxyHlPo4CESpKPhkpAKPuxuVNBeW0kVUefgoIzReMyw9Rin0ejv4w7OKfiREm5rZtI1RoNpxENC7mKPaMa4A3YLMBqaPBouMMkgi6qch+xJ1hLOTVXIb0TQayWrqU4uKgzCS6Sm8vKzSh/kjir2W8HTuiZSQbEBdRqhlyd4PFtSHJXUR4cYVOobSGQaFYJfZZhUb6pOGfuTxAuPK0YlUaPb7GStUSaHK4BN1zKQWVulBK4LY0ByV3O444m3DZNTB6OAnqh0j4xwiTT3VRJuGeRMxrgWDCeXyyFA/LV/Oi7OjVUpnqDKDHxXUJw31SRMEw6oAL+xFnkW9nN2xAaOpjyoSrUh3QS+b6nyl8MOM+nFBXUb4eQMacmeY1cLcLv0hjWjOmiAg14fxpEM/8tzpOu50HXZosUPLpErIFwnFmSbWnsKCE0Hv9lBaUX0RmJ3iLc1w2A+88u0YvdpCxgXiBTcP60LjYct0yVTBWQFrsfBsDhuJJ1vS6xy0feB9b3lGleLjieKgDZ0owL9iLVyWNoyDDsKN1eOQaa6XAl/DUqidcLgQHs9hVAYRMW2CP4xKoRQbmtU3uzTHIT4kazC+7LDf8mwmDneW4c4y7NBSNDFVFeFzyG3EqBQGbgG1RRnNShz+Zu1gPVXL+SfhfuvA0pRqh1nVLJrgT4VYpHHBV54WaBVExgZn/QCDEEWZx/hhTn3u0EmAneoOtIyjchKqC4mBNKJ6UpIaiLYNTW1CrK3AXyxojqsQd8fhWTMbU7ogRgmBCKM5Cj5pOorBqMdW6tlKPa/3LW6Q0VxYZnVCXUZUl4pxHfNk1hBphd7podox1bOKvbYn2jSMJx0qr0KcNBp/Fiqa9Vxj+opxlTAooK2il/GhehKEynQCFyd9Lk76zOqEpl7OjVOL6QR4XtQPifPzPMxd1UsgjSif1Gy1NPGGQrxCK8HmYV5UT0qcUzTHOa4I8f4st2Q2wB71dpfqUVizTDesbZdnXWIt3O64cA9HNaOiRZHFZOcRsyamsMLU1aiVFIym+DSnG8H8OOb5/VWMgm7kqO4v8NmXmVvdCmv3ZRX8gdpCpKlcYNWSRpBGmDcx0zphMW+9rBboFkjtiDcUVhTWS6hoaoVabVF8mjGua6JWiJMecFbjTufURxVNbSg+zYmVkFlDI54YjVzlZMOI8kHJN7trzM4SZmcJ5096mGWvdvNwRnloaXyokI3qhFgLsQpbPXc8o1koikc166km3o+ZXHU4ywmN8NbhhxnSOHwNOgbnFceZp6UiJKtR7Zj80Zcb23a35vF4jdxpKmewleJi3CMxDmc1rcghEhqCm2ZEK7K0IssXeUor3mCnrZmyCGOnDGNb84wPqOyc3I7QKv75G71fIQs6A/bnfv6S7G8B/4uIVCLyDHgM/LO/6Bd+LQ8D13Zt13Zt13Zt13Zt13Ztf+UmgvfNz/0AWy8Ec5ef/+j/49X/U6XUPaXU7yml1pf/dwA8/5mfOV7+319ov5aHAQF0W7GS1ry2oujrVsBNjnIuHvdItCfZUfQ6FS1j8V7hpo75cYzuaHzmGVYpp0WE8yWbacxmGpM/8dRlxNVxJ3D/pppng3WKJqIuI6TxDJ52Q+NsSxOvQieyvNKDlATKBne6oBNZYgUnecPY1kxrmDSao4Vj7hp6UcBgp7uK7U7BnR5cNRVXTaA888OMeqaJlYAGL0Et1J4WDB+2uXzUYjruLKXRNf2k4dU+9HULtMJfLDh/1AsZgy1Fr1/hvEJpwc8di8sE1da4YYlONTc7OTc7OTttWImCfoMf5UxP00Cp2dI8Pt9gWqY4G1zq6OlaGIdEE68rUu3Za0NH2qjY4M/mTI9TSq9JbqeBfhG4qg1+7hgftYiMR2tPvCK80l+w24bdNpTeofsp/mJBdhEF3DJQO0OiBXc6RypLc1oh05K451GpYiWp2W1/qV3gLxZcPO7R0kFFdKVTMm9irNW4uWMxSFCxwp7lmL7G9DXdqOFOL2QYVRSyNePjFpFSmLWIx8MNhpMettAoo7h81kEbj+5GqAg2k5pX+9AyoZnLn0wZH7XCOOwZYuMovWJYG6T2jI9agcpQhQxzvA6rSc2rKwalCO9zWlJNNLEW8JBXQYHaHi/H4ajAz2t0CipVrLdK9tvQUSnEBvf0ivNHPVItxPsR3XZFP2nwXmNHDfPz5OXccrlQuKB2q1RAGWok0LUSGs3MeszhcJ3KRswnLcTD5bNO+Nm2wawqOpHjRgdidLiH8wXjoxa1V1yEIh6zRhhWfz5EpZKGzz7c6ORsppCqZYbzMqcYal4wGtbWsB577JMZUlncsEDmNXHPgxfWkprb3WVjXGxwh2NOH/eJlCfeUKz0SpZFKKT0LM5jFucxaJB5he7A7d6Cu31DohVKK2RcMD1OSY2ge4YH55sMpz1co8B5BodLIoAkVCc2kxCjjFLhGYYZo2ctaq+JNsN7zJ0is5rMambHCbPjhFh7jBFam56NtOJGh5eUq35akg1jWiZk9YsmqM/68wVSNNizAj+tKS8057mQWyH3lghD28BVrbg/zzktNNkyAXiYaXIXPoJiWnmu6qBAqmLFjU7B19diRCTM78uM8VEL50MjoxV4PC+4sAs6kUJEmDWW0uulP9igmhulKK1wh2OuDlvkNiLaSYI/iyJzGqkEqYTp8wSNoHXIym+kFd9YU+xHfSSraZ5O+c21jNqHyk2iFYOyohsFwoYvQjJyyfmuaBvLWqKICdVFfzrj4nGPxiuiNUWvW9F4TeM1Wgt2ZFlcJKCC4q3Sin7ScKsb6G+V0fjzBePj0LSqIsXhcI2rvA1egQgXj7toLaAV0aZBEdSZ1+IEEoM7nnH5NNC76tVAlVp7Re1VoBZdWEaHQWRTKaG1D1tpxTfWEkQIMeYyIxvGARtP4ILXKlTspGiwgwo3DHFS9wxt41hJFC2jUe0YfzLl+cM1OsYTrSn6vZJ+r6QTBdpIn3lmZykocMMKZRR77ZL9jg4bDKNxpwuuTjvEGsxaxIOzTcZFG1sppPGcPl5BRBFtxiQ7mtXY8tubEWtxqG660znj4xaNV+iViE6nptOpyZ0ms6GBdXqa0o0txgi9m5addsnXVhVbcai4ybignEasxp6yiMnrmNorCmcYHbYpnwulCwUdlSq6sWWnpVg1ybIPb8pGWtGLHKqtUW1NyzhSEzLfKlGsJGHCvKj0vLo64+uriu2o+/I5pmeBiCDa1Dy+2KRqImwT4v35o17wrVIjwGlpaBlDx0TM7jkW8xZXp51QZZ+3mc7bXGYdLkvLfifm8lGL4XGPj6ZTIq3YSSumjWbgFvR0QvHEMR21uTwJTf3YQFCRGoU/nyNZjR/XuLOMqB/2UbH27LY1WqllpXnB88N1VmLLSmxp73q2WyWpFgRFU0WcZCHOVVVADHylD3fVb9FKA5nFedbhpAh9kKlRHMpHVH6BlRIRYTB7FxGPVhFKf7n+/Opa6Bn4eR/g8oVg7vLzP/7sbyql/lgp9cnP+fwt4O8CrxJo+M+A//bFr/3cm/gF9mt5GKgIkIfEOBIN5zKGXoo+WKXVahjVMSrRoXTlIvI8wWzGiFeIFVRbk+iw2Fk75bCYc1jMX15/OO8yawS9GrO/GlaUsopRsUYrYTJr48YWFSlur88wShjoc4g0ZrfDZrukYzwrSzEro+GnQ4dRinM14HAhlF6Bh0h7WkaYqDkTNYfVDvpgFVtrplajEs36Ws7Chs2DUoL3OhxQ3HKyRZauEb7gLAiv3FlHBbQQuhN+RiuhKiPMRoxzGqxgbvVQiQqbehW864k/C/ew3ydpWaa1QkWKnW6OUUJdBejM8bzHfJHixqEM9o2dEbGCkR7Behd9a40odkG4pvGs9gsmNXw+VZiNmCQNv9c0YRPdTRq6EXQjGKhRuIdba2gjweu1opsE7nJzow+1I9qO0Xt94o3g5p2kJtbC3AdOcH1nHaWFSROBF5rGBBhBkWJWI+LUgYbozrLu/YLNSGBs63APN9fordWBH33JNqKUUGRJ2GB0avJFghs3KBMOdxAOd2qrj76zjjEeReAJ73bDMzybg1kPC7qIwjuNdxqlVWCz8ISGsX4bvdvHWR2gQR1DO7ZMGk10s4+UlmgzwtzoYzrqpT/EGkZMUZ0E89omzgceexWHZxCBRZkQ7bXQRiBSEClMX1G70OColuXbbhQYaZ4VMyYNKBM2dy+gRCrWGOMZTTvYyxqlFbvdjNTAkTpFrXcxd9eJIs9G4pg3wkpiEIE/u8j/3Nw+04ec6UOUVnSWPnFfPYAX10iFRoI/rPYLZlYTvbqCLGp0P0bv9TBtECsYFTjnKxpoxS/HYW5NSAp4hfOKqozQ/QitJcB+Eo3e6qJi9RJCN2vsy7kZJ47cKlRqWE1qIuOp8gBj8k5xNevgRg1Se1aTGhGY2TrMizvrJKkj0R6Mpt8rGdeKTybCJxMJB0vjcaJpGoOKIDJ+uTm0L/0hih2xCvN7tV1yUoC5ETbJZi3C3OhRZRG3e5qVWHGPN7E4tlNZvn/hwdSx01a0I8WsET66Cp9eJOx3A9QxdxrdMbSiMF8r78Nz7PXprVV4YCPVXJWehZSM9RUbqeK8aBjaLDRjAjf6C4wiNCmudjCvbBBFPqxeIqSpZVgpPrjSmI0YsxG/PKjVdYRY2OrmxBoy16C6CdHdFbbaBSOf0YlCk+WhOmJSh02fUjBvAuwOK2gldIzQiyJoxeivbCIClVfolqaqI2pvqL2hLOMQX4xHtTTmoItKFVkTISgmTRN88rVNems1hQ2HgfVWFQ7PeYAQWauZLwIrF15YS4Mw2rRpUBs9zCsbIQmgQ3ywzjBpFJNG8XCmMKsxcewwyrPI0pfJoZYJhy3Wu+jb66QdS7yE7UXGMSiDD/t5TbSVYG73ifrq5VqwEkt4l60YfTfcQ+40ZiXCOR3WCAhrxlaC9wrd0US3uqiW5kW7+dxa1GaP6JU1uv2K3IZ7CNC2iKoI4n0A40UHN7NIJXSX/nRVhzhr7q5jjNCNlno4S7jWeaF4bxQO10oJGsFajW6He9DqZ3xyv4/3KmhRzDvkNmJSC48XEU1jqHODXsZ3pRVraUWihU/9E7Aec6PHdjcndwasgBW6saUdWWoboSIV/mbXYA56qESTGIdWMLI59NuYu+v01iosIY4crMxDfKgjdNuQJJbpvI2tNJdVTKJhVJdkriFKBecVV4s2l1VNXr840BjGruSydNR1xNm8x1APyKyjcAYnipmeUomjygxaey4WXR7PC4g0UeToRoLa6CC1Q/ejcP/LjlKPohsJY5/Dct1MjCOzhswadFuFAzUB7tfqNUGsLXb010racUNLC6kkFOVz1noF+72MtViomgktI0QqzIFKFiTKEMebVPUFlZvDkjzlV9nCufwvPAz84t8V+VdE5Ns/5/MPReRCRJyIeOB3+RIKdAzc+pnL3AROf9Hf+bU8DFzbtV3btV3btV3btV3btf3Vm+C9/bmffxJTSu3/zJf/BvDJ8t/fBf6OUipVSn0FeB14+xdd69eSTUih8UXI+BQOjuQe/uybNEcFVd3l81mEzxxPL3eAkClx44YvBjt0twfEq4rTIuGLhcNLwzP9OQDnp69QNBHjKsV5cKOayCgmVUo3aXCjHGgTG4fNQMch2zxtFKt+IzRKPauY17s8ySJS4+npmKOF46BjmDfCml9j3ngabxAnVDYis4pUwslZjq5w44oHJzu0dOjkPL9cJXfQXDRcTNfImoj9XkbjNdII1mtmjWLCKTJuUT+cAz2u6gg3tXx6fECsfShPXtY8HBywOjghKmagYVaHMl3pFCt+BTmfYp8vGA5Xqb3gFw6jPZM6YbuOsIMFO+0CowVfhkxQ0xhyB4WaIYMW9f05z852Ao947hhO1uhG0CQKn1mOLjYpraGX1oiHxZJvGWCurvBHghtV3D/aZTUOjZBH0yC7Xn8+IdpL8VOLn41xc8H0FXmdYBRYPP5sjj2vgC7HhcGNLY/Ha6FZUHuaC8vJ+Sav9EeY+eylb50XbUqnuNFqIcdnuHHF1aCDE3Djmk5kOZz32N2c48aWqkyJY/+SmnNeJ1QOIhRyOaO+P+dwuMusiZBauLjqI8BBB6SwHI+3KGzEzhJ+5WshszFOYCWO8IcX+GnNg5Nd1mIL1nMy66MImgRmJ0VqT/NwQjWAeE2Yli2cQKlyZOSoHuco1ecoj/CZ5cFwh0h5+mkoGZ8MNmivBp2FqBvKusBLyrerWjOuFTERWQNu3NBJQlOZ0cLO4ArnOsTaIzW45YusHJRqgQzaFB8veHqxy1kZYbRiXDmyBr7e7/CPJl/O7YUPDGpi+yzqBCew7Q7wR1e4YcnHD3fpRx6xwmDcJ7Ngn84w6zFu2uBPK+wcks2Qxao9VKpGhg3105zY9Lg/i3Bzx8PBHl7AGMFdNTw/D6qar/UvcdNwU0/nodzeMQYZjPDjksGoR8sIftrgUTycrrC1muEGFUpFpJENGdxCqLzBCrR0hJyOqB9nPDrdC7zyleP8apXGK+4sq/pHFwESOq1j6iZkzC6LABPpRgY5HuLGFQ+fb7PfdoiHcREayusHE8x6jJ9a3MkU71MyK4wqT9ZcUiY5J4VmVgsWz0oSmptjDaWDrVZ47wJBUb2rWW00Pnc8mq6E7wnL+JBxdrIaaHQbwSNcmnM23A7P5gFWsR/3aBuHmwtFE9N4qKiR84rmKOP0couLMsHnjmeDbUqnuN2Vl42ex5ebzOuYfitAMhZVSu0C/bE/n1M/b5hVO0SA85A7mMuAlvkaWkFpobAwq2N85Zd87IrKe/zzCXZQAz0mTYCOPhmthSoCoLRghw3nlxu0z6/Qwzm6BZM6wS/nppxfYU8yLi96rCQKN7ZExjGc99guIuxpgVY9oshjRw6dsKxWK0qxyPkMe5Lz/GoHL+BmlmdXO+Q2vIfNNIzF4XCbyhnSxCKNMGtiKqfYbcf4o0GYF4/3SE2oLhzP+uE5P50Qbce4cYM/rXEVJLGndIbMKp7IMf4sxg0qYIWLKsKXnifDQA2pVaiCunHN+WSLtfMharjA9BWHWZdIKdaTGDm+xJ4VPDvZCvCkqWUlrXn3cp3XdgV7XuF8K8TdKwlNqxJUnFvGIOdX1E8zDoeB1tPNLIfDsHY7EfY7GnnpIxHrvkCs4FHkNmjC+MMRblhy7/kBqRaSyPFo3kcEOgZKG9G1mswKuVX4wrOo4yA/IwP8qEV+v2FabvFgHvOvTf0ynse0IkdsAlwqtxF26LCjGaarOJ71mTUKjyCnE+xxztWgy6W6ws8dUeQ4GXW5pQR7meF9hySyDEYBxjsoFUopcqk5PNwgayLmTUwj4T0BPFu0WTeeWVOzqFJmTcye36eTGI6LiPszRaFmTKXD8cUalTdMqoRvrrWQ0nF0FeJa8f6U1ust/NxS3p8Tr4DoUG0BuDDP8Sfr2PMSo3uclku680L4aLyCZilXURq+yGNeLRPK81A9HtWaStWYaJXBpMdx3mFYKQRP4cDRMC0O6bX2yXWDiOdFacK7L1EZv7ImgvzlNAv/10qp3yaE5UPgPw5/Tj5VSv194DPAAv/JL2ISgl/TykBHtbAZ7GwuqJziVf4ZAKLtmKqOsBKw1b/xykVYFKoYsfD6ncvA+lEK/ci9FLna5Cab3KRoIowWruql2JYTzBKXG8dhUZsXKbMyDVAEB2trOZGCqb4KJbm+4tbGlNwKXqDyjrbRdCLFrPH0VEo3Wr4WDwd7k5fY1hem+zG316cUTmFHjs2VjHEdtMZKa0iMp2hiamtwC2F3a44VuOm/BtYTbUbkdcxZGfiS/9rrZxjlaazBl/CN/SHegVkNX391Z8RXd0YcZ55V3UbyBrMSsIDTWhArdDo1pTNEkcOXsGgSiiZCdxXioN1uaDys+i3QivhGwqs3RxRO4SvP1mrGaQ6rieAzz90bV3Qiu+xlgJu7Ex7Phcdz4a57FZUYzGbKnc0JjVe4UcPt1VnAm/cDHl/FAcKEBjcXDvYmlE6xqsLmyaxHzIuUURVEhH7zYEDbWJzXuAJu7ExDWX3d4CvwFfz2wYBh6YNgi/XofijTly4ExfV2yXrSkOcJzZWQFSlFGfzF17DZLnACQ6ZgPfHNlNdujAK8q/Bs9DPGVcCt+txzd3scnu9nSvNf2x5xmrsgRKMVejXhzsYkLJRTx3Yn5yhbjsMLn+kZXKNwGdy9cUXpFAeyj1hPchAzL1MGZeDQ/+0758TaB5x55RaTEqcAACAASURBVLm19+VuXJZzonRLkSClOc4Df7tSitIJvhLarVAqTozDZVBUMbMqRUVBK6HXrbCiuOteBetpfSXhtRvBH/baCueFbqwx/1iE6upNunoTaYRbOxMeTIV11QUvmNWYr928pPJhXqx0SowC3Vlu4CKF6S9ZNRbC7fVwyNtRq8En92Musw6VC3P6N++eh591AT54sDPlYGeKSMDSioW/fuOCy1KCMFztUN2Ydmwpl34da892WgWmlKmQ1zHTshX6C2rY6uRYUXhZxpGbKV+7eYn1oU9hayVj0QgtAy0Dt3Ym3NqZkC77ZFSk+PreJWd5YJcSL+huxM31KZEKB7NWZBlXAb4AoGJFtK6xVhNrmNWOqpmSSit83YRr9+OAfHMetlL1EqZXOWhFih9djRhWAcP/129ccLTw4UBSO8x6zPpqzlnuiDWsJIZ/Mf06pS7IGs/Qz3liB0zqIPK3tRrEkros8dRbCTd3J1Re4eaeWxtTBkXAN/vC4wvPnb0xq0kd4JAedtbnHGWwUBkohVlVrLdLjvRjShf0MDI75Iu5fQmonTeeYZXgMvj65pjKQe0DcNxsxiyqlLMiHML/2itnpMaTGk9ZxeBhb2sW4JzrIWZ8axknjVLLcUjo96ogdOWFJHa4ZX+UzyGrExZlgukqfA2dpCHSYJbsL2a3xWs3RjhRuLnwjf0h01pC3CWMzd3twDf/Yh379u4l54UP0EUvmO0WX71xybQx2JFjLa3IrGC6OgieLeeF2DC2X9++ovGw44MYmV4N68VxHnzya/sjvrY/onIa73WIrZvLWLlp8Jnwz9+4YFgu70ErzHbKza1piJO10G3V7KQN1mrsNKxb8zohXgvw2Bv9BaULwpx4Ib7d5pXdMblTuKnw6v4Vr+5fLf1UcJnn1f0rnCiqOkKccHd7zHEOz6pJGIeViG/fGKAQRkWLZ1lEIwQYb9YhyxImtWdhwZdwc2vKqIIVtQdA60Cx3c+YNwpXhDj26tb45WbZzoW7G1O8W45DIXzz5pAnM0dM9HIsjfGs+zXECkniQv+PEuwU6sZQNDG3X5nQjRwnmeeg1cYj1E7jRTFpYlrakNuI3IYNc6wVlThGZYvCafbSNpdNReODQOVp/gFjPSCzMSJwWiZc5B439dzemDJrINnSL5nz4pWQxHMZ7G/OyKziN/hGeJd9w6JKGdcwrsO6+C/sjMhdgLBWZcQ3V4pwwGpXLOqYb63UHPEZzk4xWlhPGlpGcG5B1kBLrYZ1SsWcmWOsmyO+5EvA2a+2yS/uGfj/f12Rf09EfkNEflNE/nUROfuZ7/1XIvKqiHxNRP7o/+lav5aVgWu7tmu7tmu7tmu7tmu7tr96E+SXXIH417Iy8CLrk/Yt/ThkDt15SfGkYXd/jlEKm0Hc8Tyed5gULapRyJKgBZtB7b/MSm76dTb9OoeLHo+mfca1ITFg59Bdqymc4Xiygi1hf3fKpEqpRhpXKNprlnYEr3Abe1xQDQIvbzeCUWW5ZMa4bpjWwkqsXyqsZlZh55D2Ha/0YTfqsRv1aI5yykclrXaDUlBPFKu7JSsxAZqkhFGZ8nzRpXQRNleY2NMycBCtYk9yiieOvZ0Z/Sg8Q9TxXFYpeRW46Nv9BryiOna4AvpbJf2tkoOuRqNojkrKpw27B3NWEkUzETrrNUoJg1mPZqZ4fW/EZd6muhDEQm+zItbwWrxL83BGfVQTtzyF09RXsHqjoh0pKgfVpSLpOq6qlKu8jc2gtWJZTxXrqaJrYurHGeWDku5K4OivJ7B1sGCrpXBjR31c4wtPPfDYhcKWEHcckYYbnRQ7qCieOG7emHCrE+6xu1EzrFIWdUyT68Cu1CjyJx5XKFyh6G5U3Okp1tPAaV89KVk/KEh1GMvNrQXWK8aLNq5Q7OzOGS06FBca38D23oJuBLf0JvXTABtLOg6R8L7XbpSspzBrFNUFJC3Ls6zFNA8fO4f+esVWS3Oja6ifFuSflbQ7DQursRns35yxmUJzYXHDCjf35I8CZMRVirQfsvodHWFPS7LPLTd3J3QihcuF1rrltGgxLlq4jHB/TgWl6qnm+cK9bH4X8TgPF4VnN2nRjUPWrN0N7+Ui62CzMA6DokU51PhKkbQsiRbWojT49LOatOswKqgztyPNoGi4yP98ZXND9tmQfZopdNYbvtJXrCUx9dOS8klN0gmZV7tQbO5naKA6ddhBjc881alHBHwDa5sFbQPdKKI5ylh85jjYmLHbDhmx1rpj0sRkRUp1qUg7lrRjw9w4g2amWNms2GopNlNDc1hQfl6wuZfRj4VmHCp7jdeMF0GNc3drzqRKKM/BlrC5naEQVuMYe5zTnFbELcfMGsoTYXWnZKsVstpG8fIeBmXMpGjhFkL3/2bvzaM9y+rC3s93n/E33rnuvTV39QTdzYyIAwgoghFBIkaMAyg+4/MZzTI+p6yXweStJC8mYlaWSQxqEKOIoIJooogiGmUemu6mJ6q65qo73/sbz7S/74997q1LWd1dDNU17c9aZ937O+Oez97f6Uxn7G8JnchQnBgxuC8nbZSU6vJx4PA6c6khP1dRnC2oepb8nGVj0ODs0DK0JYGJeaT4KzZyF5e/oOThzbwei9wXp/sl9Es4M3RpORBNMB2776FM7Bmzv2WYTgPKMyPGn8tpTrnrC+sckgOBDc5jUfYEHTJx8fNtAc1uznSsLCQN8qMDhg/nJJ2SZmApezCxOCYNxDn0LgnZkhAmltWsbqcjaM/m7G3ClE5QnMsZnRKmZwas5p9jK7dklRKYhLNlj7XMmT+VVomN+2L99J4BE5EyGcWUp0YMHypZmN1iKnZS4GTSslmEbBYh/Twi3xCSVkWVCcWa06ZMzIyYbxjmUkN5asT4kYzWXE47VKqBO55Zw1qvRdEX9u/dYG3UIDvvnrG4sEUrVPalDfJHB2SPjEg6JWMrFFtCe09OK4JW5IS4xYbQnMo5N05YH10YH/a3DDOJIfvcmOyREVHinIazdcPhg+s0AiFfsRTnC2xmGZ+1lGPD6LyhOz1mMlY6QUx5LmPwYMW+PZu0Qyi3lPZ8Tns+ZzmLGWURtoAwstjMaeSKPnSnx8w3DPuaAcVjA0afHROnJe3QaSenZp0j7vnNDrYQDixusDxOGJ+FbNMwMzcgNko3CsmPuu/3JC0XGKEcCmm3IO0WdCPn8Juvuf55ehSzNkqxQ/ce29eEe1rT7p31WEFrOmdsDePKBShIA+iV4kyj8pgzeY9e4caH9mxOJxKOcJDiXE7/KLS79VfI6/FwYs+IrSKml8fYHKb3DKlGQn7OmQo3Jgpu6QS0TUz+2JDRIyVpo+Bgo0U1gtaM6yNnBy3KsWF6ZsDZQQtbCBt5SGScFm7CNDjWb3G032QlCxjaktU8ZjWPKVTY2wqZjxtYhQd7MQYXFWts3dfRw6BBqm0e7jU5PmjySC9gKjEUfZhaHNEM6/ZwLqfqWUbLrq0UQ0NzKicN3JhcnBixeb+wZ6rnTGMVxusBE50RYytsFCGrWy1aUcmoDFnZarGRJ0zHBXu5k4nW0zgzaHJikLKYWqJwkkGp3KF3UdkRZTViqOvs7X4lijIuN6/EFPEqoM784FLbNcINqRmwCoO1GBG4b90yk8Sc+GSHMLBMzgxpBErvfMJ4HHGgOeb+zQ571gaIKI1mwXgUspwbuvW3Lk4GJwAo7G0kxkUheWSzYLga0e8lZNYwHCdsnG8SRRVbRcTK+Rbd7pg8CzgxgMkoYnTeUGQBQWhdxIkyIyJioxox7JXMx05F/r+zB3mRPI3esvMT6JdCWIfOWH3UnZM2C9ZzYdSLqDYMlQorJ1ucHaUMyoD5NGd1nLC54s4/NXSq+s99bIJmUjAxNaJfsvOMxFiOb3VonC5pNnOipKTYigjjivHQFUQjUDKtWHssxRglTkvGJfSXYheNoQ67N+q5iESbRcTG+SbGWMLQcrSnzCQBSw813QepVDg1NGwuNYiiitVMGZWW/kZCUQYowrAMGSzHO1EgwIUW3TrlIu2YQClU6K2kLqKFwNpjKXFSEjcqeusJ1hriuKQoAk4NLHOp4dwDLWwlTE4PXXSJEw0azQKrcGLQZHptRKc7dh/7Goc0227QzschvcJ9FKt3JsJWLlGZhfGWOze3hk+vTzDVHpEmBRtZzPlzXaanBqgVHtpUJuKQtaOpi5iisFkalk60aTQKtgrIKqW3lmCtMBVXrI5cPU4tpfSHKVMxfGg5Y+t0TFkaktRNGFZOtmg2cwYlHHtgirnpPlFSMdiKXShKU5CthyyNLPPNiOWHG/RGCQt7toiMsna8bl+B5b7NNodOpYyziIkJ5x+QZyFbRUlohOnOM1jrfYZCYU/D8KG1DQrt0F+KqSoX3WNcBfTWE+KkYi2PWD7XptsZk+fuQ3gzacDZB9qEYYWIMijhM5tDQoTUhHyievjz+vY+cfbKg7WCqnIRlAxCtmkY9mLipGQtN4z7tb0pcOrRSaanBm5CdL5Dq5GRNkqKPOChTWW+EfDgR2eIw4r5uR6BQO+ca9NWYXOcEC+1qKyr68nJEdnY3b8/TDB1mODzj7ZQK3S6Yx7eVLaWU6rKkFvD2UGTuck+JlAGZci5M10CY0nikuN996I9c2+LILDkRcCDW8LGcgOrwtkhTMR16N0lF7KvUCGrAtZPub44quD0MOfsZ9vEcUmSlmwVhqVjrmyHpTJcjdzYY4WV1TaRsQjCQppQDoZMp0cYVzDXCDhWlNzPg+zJnsEnx6eZsBOMqzo8LMLJrMfTOxN8ZKXiu3oho2FMJ1KO9y3nHmgRGEujWTAqLUvZmG4YM6pK2jKDQcjVEhGTWWFzyZnt3bchdGNh5dGGi6ATWTZLw8rpNu3OmIlYWM2V/oYbs0bjiFAsvSJiuB5hjLKSwapZp9jCfQgxtAQScizbZJyP2BgeZabzcoalpbDCoKyo1DBcd++LY31lvhlw7sEWZekmZ7FxY1xZGjZyV++Vtljc6GGtuHdG3xDGFaNBRKXKsV7BmfvbiEAYVpwZuTZlAt2RwI16blzNKsPZU11aDScIun9dUZSVow20jspybmxYPd+i3cl2onT1K2WwEVNVQjOwnB+nHN6MyLOA1CinC2X9VEpZ+xOcG0N/IyYMrQtNeTYlSUtM4EJmqwoiSq+fcrwPi82YlUdSVIVmO6cTuTxobebUDCwnex3i4xVilDYZ434dVWbkQtueHSpn7m8TRRVpo+CRrZLhesRwGLsPa1aG0ZYrh14RcOrUJJPtEdYKD21WtELDuYfbBLVZ3Ebu+kVU+4ltFm5hurnq2kxilPPjlN65mCxzdTUqlf7ZkMEgoZEWDCthswg5N3YL1RMDuLMToCq066g2ow1XHqcGlj1pzOBMSJEHJI2CUl25A3X7UsZlQH81QUQJI8vWWkQYWoLQ0gzch8tWHm1QlgGd7phuLKyfcmVbqbCWh4z7dR2gnDwxSWaFlXFJKwxoBgGFdR/5G1SGCMNW4VrSvRsuulwcCMtZzFYBG0XBGj2sppzJ+4yyZU7JJzAcdCZnquRW2VxqEMcVj/Us5451mJoeIqIUWchoHNFs5mTDkLNDmE0D1o6mDEcx3c6YxNRj0mqL1VGDrUIobMBM3KRQwQBnR2583CwCClmh0pJPbbh3jItoWPLYcMCIDGtHjIp14rC7M96PsycMgHNdoTyhyf5VR1Svf3usixGRHvDQ1U6H54owC6xc7UR4rgi+bm9cfN3emPh6vXG5nur2kKrOXe1EPB4i8r9w5XkpVlT1lU9lei7FjboY+JiqPv9qp8Pz5cfX7Y2Lr9sbF1+3Nya+Xm9cfN3eXNyQPgMej8fj8Xg8Ho/nyfGLAY/H4/F4PB6P5yblRl0M/PLVToDniuHr9sbF1+2Ni6/bGxNfrzcuvm5vIm5InwGPx+PxeDwej8fz5NyomgGPx+PxeDwej8fzJPjFgMfj8Xg8Ho/Hc5Ny3S0GROSVIvKQiDwqIj99ieOJiPx2ffzDInJ417Gfqfc/JCKveCrT7XlyLqNu3ygiyyLyqXr7gV3H3iAij9TbG57alHueCBH5VRFZEpH7nuS8rxCRSkRet2ufr9drFBE5ICJ/LiKfFZH7ReTHLnHOa0Tk3rq/fkxEvnbXMV+31ygikorIR0Tk03Xd/otLnPPjIvJAXb/vF5FDu475ur2GEZFARD4pIu+9xLEXi8gnRKTcPRbXx3y93qBcVz4DIhIADwMvB04BHwW+U1Uf2HXODwPPVNUfEpHXA69V1e8QkbuA3wJeAOwF/hS4Q1Wv7c/C3SRcZt2+EXi+qv7IRddOAx8Dng8o8HHgeaq6/tSk3vNEiMiLgT7w66p6z+OcEwDvA8bAr6rqO329XtuIyCKwqKqfEJEOrn6+9aI+2wYGqqoi8kzgHar6NF+31zYiIkBLVfsiEgF/BfyYqn5o1zkvBT6sqkMR+T+Bl9TvWl+31zgi8uO4+umq6qsuOnYY6AI/AbxHVd9Z7/f1egNzvWkGXgA8qqpHVTUH3g685qJzXgO8tf7/ncDX1wPba4C3q2qmqseAR+v7ea4NLqduH49XAO9T1bV6YHofcNW/6OdxqOoHgbUnOe0fAu8Clnbt8/V6DaOqZ1X1E/X/PeCzwL6LzunrBYlTCzeJAF+31zTq6Nc/o3rTi875c1Ud1j8/BOyv//d1ew0jIvuBbwbecqnjqvqYqt4L2IsO+Xq9gbneFgP7gJO7fp8C9onIz4nIqy8+R1VLYBOYebxrr3iKPZfL5dQtwLfVaul3isiBJ7r2yibX86UgIj8kIj9U/78PeC3wXy46zdfrdUItTXwO8OHddVsfe62IPAj8IfD99W5ft9c4tSnJp3AL9Pep6ocvMR5v8ybgf9b/+7q9tnkz8JPsmuw/Qb3uxtfrDUx4tRPwBSKX2Keq+k+f7Jwn2O+5Nricuv0D4LdUNasnG28FXvZ4116BNHq+TKjq7on/m4GfUtXKKfF28PV6HVCbAr0L+EequsVFizpV/T3g92pzsX8JfAO+bq95ahPaZ4vIJK7+7rloPAZARL4bZzryddu7LnW7K5dSz+UiIq8CllT14yLyku39l6rXS11+iX2+Xm8QrjfNwCngwK7f+4Ezj3eOiITABM5E4XKu9Vw9nrR+VHVVVbP6538Dnne513quaZ4PvF1EHgNeB/ySiHwrvl6veWp78ncB/0NVf/eJzq3NxW4VkVl83V43qOoG8AEuYRIiIt8A/BPg1bvGZl+31y5fA7y6HmvfDrxMRH7jMq/19XoDc70tBj4K3C4it4hIDLweeM9F57wH2PZyfx3wZ7XN6nuA14uLNnQLcDvwkaco3Z4n50nrtnZY3ObVOBtlgD8GvlFEpkRkCvjGep/nOkBVb1HVw6p6GOfn88Oq+vv4er2mqX2xfgX4rKr+h8c557b6PETkuUAMrOLr9ppGROZqjQAi0sBpcx686JznAP8VtxDY7evj6/YaRVV/RlX312Pt63Hzo+++zMt9vd7AXFdmQqpaisiP4BpggIs6cr+I/BzwMVV9D+7l9DYReRSnEXh9fe39IvIO4AGgBP4vH0no2uEy6/ZHa7vGEle3b6yvXRORf4lbUAD8nKo+mcOq5ylCRH4LeAkwKyKngH+Gc0i82Fzo8/D1es3zNcD3AJ+pbcsBfhY4CDt1+23A94pIAYyA76iFM75ur20WgbfWUb4MLgrUey8aj/8d0AZ+p17vnVDVV/t+e/2xu15F5CuA3wOmgG8RkX+hqnf7er2xua5Ci3o8Ho/H4/F4PJ4vH9ebmZDH4/F4PB6Px+P5MuEXAx6Px+PxeDwez02KXwx4PB6Px+PxeDw3KX4x4PF4PB6Px+Px3KT4xYDH4/F4PB6Px3OTcl2FFvV4PJ6bCRGZAd5f/1wAKmC5/j1U1a++KgnzeDwezw2DDy3q8Xg81wEi8s+Bvqr+/NVOi8fj8XhuHLyZkMfj8VyHiEi//vsSEfkLEXmHiDwsIv9GRL5LRD4iIp8RkVvr8+ZE5F0i8tF6+5qrmwOPx+PxXAv4xYDH4/Fc/zwL+DHgGbivAt+hqi8A3gL8w/qcXwR+QVW/Avdl4LdcjYR6PB6P59rC+wx4PB7P9c9HVfUsgIh8DviTev9ngJfW/38DcJeIbF/TFZGOqvae0pR6PB6P55rCLwY8Ho/n+ifb9b/d9dtyYZw3wFep6uipTJjH4/F4rm28mZDH4/HcHPwJ8CPbP0Tk2VcxLR6Px+O5RvCLAY/H47k5+FHg+SJyr4g8APzQ1U6Qx+PxeK4+PrSox+PxeDwej8dzk+I1Ax6Px+PxeDwez02KXwx4PB6Px+PxeDw3KX4x4PF4PB6Px+Px3KT4xYDH4/F4PB6Px3OT4hcDHo/H4/F4PB7PTYpfDHg8Ho/H4/F4PDcpfjHg8Xg8Ho/H4/HcpPjFgMfj8Xg8Ho/Hc5PiFwMej8fj8Xg8Hs9Nil8MeDwej8fj8Xg8Nyl+MeDxeDwej8fj8dyk+MWAx+PxeDwej8dzk+IXAx6Px3ONIiIvEZFTVzsdXwgi8gER+YH6/zeKyF9d7TR5PB6P5/HxiwGPx+N5HOqJ7bqIJJd5/mERUREJr3Tadj1TROSoiDzwVD3T4/F4PDcOfjHg8Xg8l0BEDgMvAhR49VVNzBPzYmAPcEREvuJqJ8bj8Xg81xd+MeDxeDyX5nuBDwH/HXjD7gMi0hCRfy8ix0VkU0T+SkQawAfrUzZEpC8iXyUi/1xEfmPXtZ+nPRCR7xORz4pIr5bw/4MvMJ1vAN4N/NEl0jktIr8mImdqDcfv1/unROS9IrJc73+viOzfdd0HRORfi8hH6vy9W0Smdx1/oYj8tYhsiMinReQll5NQEflFETkpIlsi8nERedEXmFePx+PxfJnxiwGPx+O5NN8L/I96e4WIzO869vPA84CvBqaBnwQsTkoPMKmqbVX9m8t4zhLwKqALfB/wCyLy3MtJoIg0gdftSufrRSTedcrbgCZwN0578Av1fgP8GnAIOAiMgP900e2/F/h+YC9QAv+xfuY+4A+Bf1Xn/SeAd4nI3GUk+aPAs+vrfhP4HRFJLyevHo/H47ky+MWAx+PxXISIfC1uovwOVf048Dng79fHDG6S/GOqelpVK1X9a1XNvphnqeofqurn1PEXwJ/gzJMuh78LZPU17wVC4JvrdC4C3wT8kKquq2pR3x9VXVXVd6nqUFV7wP8LfN1F936bqt6nqgPg/wH+nogEwHcDf6Sqf6SqVlXfB3wM+DuXkdffqJ9dquq/BxLgzsvMq8fj8XiuAH4x4PF4PH+bNwB/oqor9e/f5IIJziyQ4hYIXzIi8k0i8iERWRORDdykevYLSOc76sl1BvzurnQeANZUdf0Sz2yKyH+tzZy2cOZNk/Vkf5uTu/4/DkR1ug4B316bCG3Uaf5aYPEy8vqPa5Oozfq6iS8grx6Px+O5AjxlES88Ho/neqC2/f97QCAi5+rdCW6y/CzgM8AYuBX49EWX6yVuOcCZ6myzsOtZCfAunEnOu1W1qO365TLSuR94GfACEfm2encTSEVkFjeZnxaRSVXduOjyf4yTyH+lqp4TkWcDn7zouQd2/X8QKICV+r5vU9X/48nSeFF6XwT8FPD1wP2qakVk/XLy6vF4PJ4rh9cMeDwez+fzrUAF3IWzb3828HTgL4HvVVUL/CrwH0Rkr4gEtaNwAizjfAeO7Lrfp4AXi8hBEZkAfmbXsRi30FgGShH5JuAbLzOd3wM8jJvUb6fzDuAU8J2qehb4n8Av1Q7DkYhs+zR0cH4CG7Vj8D+7xP2/W0Tuqv0Sfg54p6pWwG8A3yIir6jzntbfQ9h/iXvspoPzPVgGQhH5pzg/CY/H4/FcRfxiwOPxeD6fNwC/pqonVPXc9oZzsP2uOgrQT+A0BB8F1oB/CxhVHeLs7/93bULzwtqm/reBe4GP42z7Aajt9X8UeAewjvNLeM8XkM5f2p3GOp3/hQumQt+Dk+g/iHNU/kf1/jcDDZyk/0PA/7rE/d+Gi6R0DmcW9aN1mk8CrwF+FjexPwn83zz5++SPcYuTh3FmR2M+3xTJ4/F4PFcBUb2UVtvj8Xg8Nysi8gHgN1T1LVc7LR6Px+O5snjNgMfj8Xg8Ho/Hc5NyxRcDtU3pJ0XkvfXvW0TkwyLyiIj89nZMbBE5JCLvF5F76w/e7P4AzkER+ZM6CsUD4r4M6vF4PB6Px+PxeL4EngrNwI8Bn931+98Cv6Cqt+NsZN9U7/954NdV9Zk4Z7V/veuaXwf+nao+HXgBzvbV4/F4PFcAVX2JNxHyeDyeq4uI/KqILInIfbv2TYvI+2qh+vtEZOpLfc4VXQzU0v1vBt5S/xZcKLx31qe8FRe5A1zkjvfX//85zkENEbkLCGsnPFS1XzvpeTwej8fj8Xg8Nyr/HXjlRft+Gnh/LVR/f/37S+JKf2fgzcBP4kLKAcwAG6pa1r9PAfvq/z8NfBvwi8BrgY6IzOBC5W2IyO8CtwB/Cvx0HeJuBxH5QeAH65/PS4NpWiahsEpJhaK0TERlYUwOwGyUMKqUgc1RlLkoYVhCqUogQhIIWaVUqjRDw1KxzlQwSaWQa0nDhAhCz47pmJQN26MjbUpVYiO0QhhXQmGVXC0A7cB902dQuTQFGIwIuVY0TcjYVhgEBRJj3DkiWIXcWsZkTAYNxpVF6vDccSCUVhlpQa4DpoMpMmsJxZ3RiVyhnM77O+U1G7oqGZVKJ4J+CZERVGFsKxpBgAEGlaUTGhSoLFSqWIVWJDQCy1omNEIhqyAJoLBgFUIDWeWc00MRREAE8kqJjOycQ33f0EBZ+7KHciFYe30LYgPjSlGFrC6rNFSsCrmFxLhnG4FeaRFgKr4Qvry07jwRmIgshXVlXNZ/I6OMKyE2kFkIxOVDcPcUYFAqGQXdIKYZKKNKCA0ILh2DUmmFLq9wIT0AqXEZGVthvRyjKAtxLqnShQAAIABJREFUSmmFCiit0ggg30mPe2apoOryXyrkVunbES1p0AyFUl05BwKNQBjVBdYJYWQFAwxLZTqBYeUSs16OWIxTAM7nBalEdCNX5v0CkkCoLEQBtALLqBIyK3RCSyBQqjCuXNtaKnssRG3SwD13NRMagTCulFa4XYfC2Lo+oQqFVSZiV7fjSuq0WyKjlNaVX2xc994qIlcGwFrZJ6+2ALi1uUgSVGzk7iEbZUEqId26rRuBUFwdKUIzsKzlQid05ZgGyqB07bobVmTWIEChrm3GRqnq/7fboBH3vxEo7XbelDgQGkYp1OUPcf0qNkJVt/NQ2Gl/BgiNazMC9AulxNIKAyJRSt3u/65eh6UrI9nVL7JKMSIkxt13oxrSlAaRuDY5KpVGKETGlUE7VNe26rLczt+4cvkZVhWtIGBQWRIj5HV9jWxFy4Q7eYc6HQqZtaSBwarWfcmlKRQhs5ao7giV1m2qPq8ZCEXd5wvr2vZaURAREhqXvrAe87bblQgU1rWrZj1AjCqlG7l2HYn7nWlFQcaEaWHVHT+fl7SDiKBuE2Vd7mWdBsHFgq30wjizze5+BG5M0LotBHWZ5PX5ps53qx7Y2qFlXLnRfKuARijklRLWg8J2XYi4us6sq+flYhOAUBKmw5SgbjuFVdqRK4ftMXI7PXnl2uF2vnr1O202Ssgql9aobk/jSmgE7nlVfX1at4ftnA9LJSNnVK1yMUYSrGZMBAskgUHrPjGoKiJx/cgqrp5wdSwCtn53tCM3zu0eYwt7oW1Fdd4qhZVynVTaTIYReT2eFta1gd3jI3Lh/bTd74zASrnBXDi509a0HkPjwLUZgCRQssqNw9ttLrfunbpRbVLaEZf+fMh2miNA2Z7WpME0FQVF1ds57o49cbAWIzFW3dxkIlhgoFuUdljfI0QV5uM9mLrccuveN1Zd+92uh0q3+6LrR4orh8o+vgy1GywwGbvxoVJhq6yYjIKd9rVcblFW/ce9HmAmXNwp90KVggJLSUhErsOdvFwhVlR17ko+4EvhFa94ga6ubl7y2Mc//vAfq+rFk/0dVPWDlzCNfw3wkvr/twIfwH3D5Yvmii0GRORVwJKqflxEXrK9+xKnbveQnwD+k4i8Efc1zNO4mNQh8CLgOcAJXIi+NwK/8nk3Uf1l4JfrZ+uR7t/hheltnB6NWWWTSkqe39jHelbxkD0FwJsWD3PfhvLh0XFKMn547x18fBVWspypOOKWTsDRrYqNouD5sylvPvM7vHbi29jMK06U69zTnCU2wp8PHuLrWnfy3v5f8tLka1jKMg40U144qzywaTg3qjiduY70VTMTAHxktU9ByXTQJA0CTuQbPLc7w0NbA1pBxNhW3NZpkFVKNxIyC6cGOQ/wMK+duIeHNnMMbuJ0sB2xOrbcl5/hWP4hvn3qdXyuP2IuTggMvHTeldHPHv9LTP1a+/7ZF2MV7l/PedliyF+er1hohuQWHu71uWeiTSsUPrY24MV7mmSVsJkrW4VlUFheuCfkmRMjfvOxlHumhGN9uLUDpwYwrmBPQ3howw2Os2lAHEAaCMd7FYstQ6+APakbyDZzZb4BK5kb5Pak7mUBsJG75nG4DQ9tKlkFnxtt8uzuJHdPKsNKeKwPR9pwbgyNAP5qeYhB+I5DyU77ODc2nBq4l/83LY5ZyiIKK6xkhkJhIbV8dtNwqA3H+jAZu8l9KEIzVCKBDy8XHNWzfMPEQZ43VfKZzYiZREmMMiiFDy8XfOVcRFDPHM4OoVsvSG5tlRiBh3ohv7P6IKUU/NT+u1jJDL1SOD+yPGsKHhu4F9liwy0IVjO3mNzbgJVMODO0fDD7DF8R3M3zZgPWc+GRzYJuHHDPpHDfhiuvl81X3L8V0QiUT6wWvP6w8OkNN1N+5/oD/OzBO1AVfuHEKe4M9vLyvQarwgfOWW6fCFnPlP0teMH0kPs2G3yuL7x4LmcqLlnJIh7YikgM/Mfzf8FP7nsxd3bGAPz60YS7pgwPbyovqL8ru1EIj24p+1uG3Crnhsor91b0S8MDm4apBO7u5uxtjlkdJwSiHOz2MMAfn5ljPXeTx7et/Q0n1t8HwP9315u4vdvj3aemAXj30jluj+Z4ZS1aaAaW2aTgvs0GhQrPmhjy9uMNXjpfsZoH3NbO+MhaiiK8bE+PY4MGocCZccCwhMOtio0iYFTCRuHu2QjcorkVCstjV87rWcUtnZC7uiVnxwF5vZC8b92yr2XYymE6EWYT5fQIYuMmYrOJa7uBwF+eK1krx3zVbIeF1HJ+7BYpt7Qq2qHlUxshk5Fru9vz1Ee33GT/1g6cHsLvbt7L84K72ZMGzDfgU6slz5oJ2dewfGrd8NWzJSdHIYV1k6JDTctmafjsJrRC+OR6nxfMtPn42pBDzQanh2MOtlLu7a/x/O4M7cj1f4C4XvQf6425YyKlX7hJ3tI4pxkETKchx/sj5tMURdnKK450I/qFUlh41rRwbiTMpcrpIRxswW+dXmZvMMlMElIpzKRCr4C7J+pnGjg5NDyyVfLcmQBVuHe94hV74eNrAQsNeGDdcizb5Iw5yitaz2NcKi9ftPzisVVe2N1DNxLmU8tqbghFOT+CPQ03+eyXQr9U9jfhka0Lk7avnbM82AtJA60FAkKpbhLWCl2/f6xnnbApNBzrj/jKuSZW4Wtnhzyw1SA2yvvOlDxrJuZYr2JPw02YRyU7i8XbO8ojPWEyFv7z0h8BMBfcxt+fu512CKdHcHZgedG8cHJomEtdWQ5KN3k70bccbBsCUVbG8MH+CSpK3rhwhGN9JxDa31Q6oeXBrZB7Jkoe7QcMSjdeP62rbBVCUWf9EysFj+ppPrP+Ni6mmR6iPzrK13XfxOFOTKXQDOGjaz32RA1iYxiUFc+djRDg1NDV36hU+oXl6xYMJ4eGblQLVEQ5U88T4wAWUieQ6ZfwluXf5c7wRXzr/Bwnh66tnh1anjPj3mRruVu4BiJs5MpW7vrdRg7NAN669gd839yrmUmU82MYl3BqUHCgHbG34Z55uFVydBAyKIVeodw9oZwYGpZGlt/r/xGrvU+htTDvUkThHGDJC/ex8lu6r2RTz3Fm44M7x4tiGX2SxUCa7Gc4PgHAi7rfz4eqP2Vl6xP1PWaxWvJdi/+AduSEPsd7JS+YCxlXMKqFjrFx7fj8sKIVGWbrd+yvrPwBq71PPe6zv6bzRr71QEpuXZn+2dImr9o7wbB0i8+3rLyPc5t/84Tpf9XsD7KVV6SBYaXIOCvn6LPCjO7nuP3kTl6uDOXxK3jzL5nVlU0+/OH/fMljYfT1TxORj+3a9cv1fPaJmK+/I4OqnhWRPV9qGq+kmdDXAK8WkceAt+PMg96M+4rn9iJkP3AGQFXPqOrfVdXnAP+k3reJ0x58UlWP1hqF3wee+2QPVyxTiTAZxeyVaRJNmEmFQ52Qrp2ga92k/PRwTNt2WLT7dqRQqQmYjA1poEwkhmYQMBNbFuNncM+UsLcV0tYmoRHSAJ5ujjAZw5Qc4Oh4k7k44baOMLbCRAyH2iGHGx0ONzp0I+hGcHe3zYRp0ArdsxaCLpOxkJqQZhBwsJlye8dJe5uh0I2EuyYTXta4m70N2NeMsSjTSUgrFBaahoOyh+n4VqYT4bZOg3Zs2MhLzmeG85lhTm7hafpcnqbPZatQQgPr1ZjIOClfM4T9TcgoCGvJV4RhXAlpoDRCaIWGyAiTkaVSoRMJj2wpeaUMSzeIb0thhlXFsKo4PSxYHTsNi8UNWLFxko3MKuNKaYewnllGtXrg1MDSiZQkcJNi99JSIgMJEa0INgthIxcnRRe4d21MYsAgtIKQxTRnMc1ZzgzrOWzlltLCYnNIboXEKK2wljzi0jyuoBu5yed8Cq1QWRq5fE3EIYmmbOZKEigrY0tVS1LakTIRhzv3EtxCIBTlYLOiUGFUl+N+PUCiTXLrrpuMlUbgJhdTMaQBrGbQK2AydpqUVmgJDSw2DRN2lsIqo8pNGBuhobDKuHJSs8Iqg8rQCbXWMrhuXqkylygDu8J6HtArhaFssVSM6ISWYwPhWLFGbpWzw5KtQsgqw1ouzCZOsjgsAzph5SSYGXSMG4Me7qc83E8ZlBUrY9cGLG4hsDJ26cqtklfQiYSjg5DV3NCNhX0NS24NozKkExUsZxGjImJ1lDpNVaUMSmVQLu/074+uRSyNGjv96bj9JJm1bBWGUWVYzkLOjmJi46TguXVl0IkqLMJmEXJy4NpeGlTMJ0U9gdtiJlEMbqKWWTc5WUhhPlUSI5T1hD8QSANDbJT1wjCu3GRxPrHMpIZnTFTsbTpJWTt0Evc0UDYLJ4ltBsqohLNlj0gCxpUyGVnmUt2RTq/lAUEt7Q/F3cuI0wZOJ0IkTkoaa4P5RsBzpi23tUvGtmIjd89dzyyxscTGLbaNQDcqqRT2Nd3WNjHdCA40GsylhiOdxo4Ee7EJE5FysOUm7q1QWGzA0ydT7p6wzDdcPU5GERNxwEwiHOk0GFWW1awgDQy3tJW7JoW7Jl2/Wx5bmoEyGbt+tz+YYi4NWRmXtCPhmRMVM4kwl1TMJRWjSkgCN3bk9RgzlQQ8vdvHiFvMTySGGdOixRSqykJTiI3lOa05WqErexFoBBfGlclIySy0QyUNnIR+Iha69daJKvY1LMNSWEgtj2wWLI0srdAtgBZSy2buhB4WaAURk5ES15ofcNrAqSTEKpwejVgdK0fabjxNA1hoQGaFvQ0n/AhNQmgS2jpBM4Silp6PK0szsAxL19cVODtiZ5ws6nbZCKFru3TsBIoTbCw22BnzKlUKKxhxi4TJ2C1Kp2Kt+wvMpiEN3f3R7M9/t4LT0BpxGthWKDx7skNsDLdNOO13YYXjfad5zuu59HQa0A0r1rPtRZ4SCsymwmwq5JUb87aFQaqWtjaxOIGQEcgqS6vuR+NKd6T5k7GwnhfkFcwmTus1Ee4nMrCYVjva3efORnQit/ApFAJx+W6FrhyNuPGmEwmDbOkJFwLUNV+UG/XYL/RZJZE2Sbywc1xRLkx7Pp8g6BIEXcKgsbOvb3Mqm+1o/ys7IjCp05wYtxhthG6OMqrcgmh7sb6tiZmIhZWxMqjtMB7v+QCpCUkDS2Rcv+iYtH4nbmuqL90WdiMIhzoRcSDMxQn7dJEZ3U9bW8Sm/aTX39golOWlN6fVeP6u7ckWAleEK7YYUNWfUdX9qnoYeD3wZ6r6XTh/gNfVp70BeDeAiMyKyHZ6fgb3hU9wH/WZEpFtFdDLgAeuVLo9Ho/H4/F4PJ4vC6pQVZfevjjOi8giQP33Sw6qczW+M/BTwI+LyKM4H4Jtc5+XAA+JyMPAPO4rntS+AT8BvF9EPoMTkvy3J3vILXqITiTMJAEWpa1NnjdVENWSY4PQL6ETRtySTNI0UW2baQmMsJ5ZpmNlKnaagFaotHSCI62M/U2IJWChISyPLZU6e+/bZB+zQYu9LcOe1DIbV6SBk4AfaAUcaAUcalYcalbc0VUWGzG3dUNEBItye7tioREzKCumEicR2NNwUrCJSOlEyi1tcdIUAwdbMWtZyWrmJMsGIaVdS/6EyRgmY2f6k1sYyAaxBMQSMCqVW1olYxkTirKvGRMboR268unGTpLW0/GONLMZOlXktk18rwxpRU4Cvm0ruNCAAy2nEt4u5+kkZLFpeFrHctdkQFHbOqaBsy/ftmFOA7dvPXf3HJTOdn11rHRCaEeGrcIyGSacHTppzcrYSclagSXXil4pPGYeIw0MaWBJA8t8YnneVElu3TUTjYwDjZxAnGbg1lbJdFxicZLCVui2TqgsjZ2kpBWCokTqTG2OtPsERpiJLUdaOROhpRsL/dJJjre3duhMlMCZrkzHzo53wc5TqDAdVcQG9recVNL5CrgCnkmcxGoydv4Maa3JmNIJKnWSzMgojdAwKi3DStjbDNjbDJiJnTgoEFBV+qUhFGeiEkubW9sZC2nJjJ2noGQ5C1hswLNas4QiBEZq29ySfQ2LEYhEWc4ihtW2pgEm7AwzcUVinLnU/lZEZmF5XOz4YIQGXrrgpOuLTegVLj9ziSUQpRNWnBmH9MuAySQns0JhDZUKwwoCcZqaOGjt9O+FFNbzsNbMQDvYg6qT+gKcGRke7EX0SqFfCOt5SBoIZ0Yxy2Ph1MhJap05lmVfe0BmhYMzm0xFlgPNMfd0R5wfOXOFcQW9UljJlFGlHG47SWVe6Y7EtRm6trJRGAaF0gorJiJlIXXtbj61tMJtjYKlsK5ub0kmmAidtHJsha0CTvZLShWWM6EbOenpXHLhxTGXurZ3z8SAQJQ+qzRDJ+U80h7wjKmUgy3Y2xhzsB3QCCwGZTp25TMdF6RGmYqd5HA6iZhLLLOp0ImUudSZIN3ZmKZVS7AbYb0Fyt6G61PbbTIN4FAnoF9YZhJloeHMA5tBwP52QCSwNy2YjCypURYahtQ4TVUnVAq1nB0WHOlGtT2+crh1Ib+t0BIJ7GkYFlLLmSHc3oGtImZ/E6bjkk4Es2lEoin7W8JMAu2w4pa260/NEJqBM+2JBPY2XV4CcW20Vzgt374mDAq3zadjAoF7Jkrm04KxrZC6hx5olAgX/KimYqEbBzy8BfsblshYxpWT3seBsCe1NE3EnRNOYxgZIa61gKPKSalbodCQKRoyxaKZJDXq+qwRIiM063FmUArLY1cv4wpC4zSkE5HTFCVErAVLxMZJ/I+0MsaVy9+tbSWq675RaxQSoxhxY6nblD0yccl362D0GAB9HVNZWB5bZmKngSrqj5hOJSELqeXWjtMqgvNJ60TORj80rh+0Qnak3ZFx75Ztn57K4jTdUUJUayxCEXplQSAXJN6xcWXhxiRXPpOx0orAUjCulEZQkQbCVCIcaVUspJYjrYojrYqq9jvb1pw1AzcOtyNhqnGEZnrwCWYaEJgU1RIRQ5rsI7N9Ch0SmBiAotyo28ylrKQhDrvEYZewPh9w/hrFOlE0s/0U9raeW5sZuv4xqh2XRqWyJwUR13ddfzE0AmGiNlOdCPcz23n24+Zhqepj2M6/K8fJyJJZp+VqM0OrcfgJy2FpnJFX7v3VjQNOyin6ZhOLUtjh4+Z/N8Y0nvSc6xLliTQDXwzv4cJX5neE6l8KT8liQFU/oKqvqv8/qqovUNXbVPXbVTWr979TVW9X1TtU9Qe299fH3qeqz1TVZ6jqG1VrL5snYKjFjg3hYiNmMkw4PYqYjGB/3GF/3GEuUaZTpzqbiiM6YVWr/YXZhiuash7cKoW2tkiMJTHKgVZCN1JKq3TCkIVU+ZTey1QccbJfsTfNmY4LKnW2oc1QaYbOaSuzwnJ2wUSiG0EzCOhEFe3I+QE4JxynpmuFymxiOTuknrBWlNbZVx5su0XMaqYc6kRM2VmsOgfDULYn3M7e2WrFEhssscEtbaFS4bZ4hvm0oB25gSAQZT5s7zi9lVRMxc5edjF19pidyDinw9KVUWyE+YbBKjsOnHHgXpKVKnubhsMty3yaM5c40wjF2f/PJZaJWGgGzjTCOY8KW7k7vid1jslSL3AOtgMiI25x1SjZ0xCaobOZvLPborBKpAlTSUA3zt0WlVQqxMawtwl5GdAMS06PQwor5NaQGFeXAL3atOXYwE3sxxUsjaERGhrETNcLtWYAS5lhLQ/plaZWu7vJ30JqGVVKK7QYXLkmtd0xQDd0A/9aEdCq1bOlUpuauIXRdFTVjoN1m66cI+OG9CjUqcoT4xYM7Sior3NbqYa13E0WSlUmoookUE4ODYFEnBzGGIFVc56EiM1CeHpnxP6WW5y1QkO/cBPl9cKQWyEyllMjw1IWEdWmYIXkKM6heFwJM6mze76lEzOXVKSBm/TMJQUzcUVWOXvwvQ3Lc6c3mKknp99y4DxTcUFVT6zn2wM6UcFtbTdYjkol3TU5OTeGYWV2zHUqnN9EpcJa7uy6bV2egWFHBT4dl9zWrpiNLY1QuKM9xiLEQUVuhapydtdGnJnHobab4MdBbWLDtuOz24aVMz9oBspCUtYOqrBVWJazkGHlJvih1PcxWi8IlPm0YlgJU4nZMckZlIZhbZc+E5e1wyS1v4GbSKdG674KvcLZZT+T59ArYDkLaETlzriVVaY2r1NODJ0gwTnJBpwYugXmkVbFrV1hIrI7z2uFyrGeG4c6oaUbWSJRInH+DluFoVcGHB8GBAIzCcwlyt5WQK9w45YBDnVCxqUTRmwWQd0PnQngZmkYVkI7tBTWEhonHMjrSWulwmYR7Fz3tG6+43S+J4XlTPhc3znCb489rVCYZpJhKfQKZw42GTtBSmq2/XvcBDsUmE3coisxzsxks3BCvENttw3LkGZg2SwMJ4cxm3bE4Y7r60tZ6Ex4BEalpV8o48oyrpQzY8O4ChhbYWnkTLQicYuVQenyvJE708q8go2cnUVjJGm9mXoBauiXbtHfL51Z2nZgglbtSDsVO+fqsXVjZywBq+VRDM4XYLnus2ntqN+NStZz1y6zSmmGlkd6hr0Ny96Grcv0iW3cnzcxxWITphPDyaGwPM7JK4vgFlgbhTAVu7TuazozzbyCR3oRK+OKychyqJnXAhi3MHAmoc7Rf74BE8yxXuaMK1iv+3Vsgh1zOSOwljm/ulaozrxNtPa1gkQ6dCLolQGBKEsjl7dutG06Z+mEFVW9AFnPlNhY1jPXZw7pPX/LTMiY5PN+l9WQKJwGVayWGAxju8U4Pw9Ap3mr8xeQS0+30miCNHJjWxROk8QLTEqTTrKXwKS0GoeZaT+dQ/YO5lLlM+vORLdflkTinPOP9Vz7d33RCXOSwAkJOxFM6yIT4b5LPh+cALCohQ+ZhaHm7v0wdoKbabsHI9ETLozWdcCwVEaVJa+UpnbItMfZ4AShSZ7UZwLA2tGTnnNdok9oJvSEiMhvAX8D3Ckip0TkTcC/AV4uIo8AL69/f0lc6WhCHo/H4/F4PB7PTYoi1RenBVDV73ycQ1//xafnb3M1zISeEvZEDfqF0o2dZCy3lrmkIg4unDOohMoqM4lz0jszdirqUWnZyJTJqNoJlVlYoW1ixlXAoBQGhbpQdIG46DilM9E5Ox7TCA3DyrCcxZweOtOITm12EojWDksX1JxrmUvnsHSSzqWqR6+AhaTi9nbJ8him4opCnUr55ChkKnFOW1MxrIydZGNlZGlK4sxuaomwbNv04FSmkUZEGhEaONoPahWeU5P2S8UiTCUBijAq4enNaQalcKSttENLKFpHJBHSwDnQRoYdsxVVODdymoid56qTwHWikkCUdiR1+DcXUaUVCufGhvmGoV8o50eWxaZhOnH33MotZ0dOcrOvAUlgGJbKWhHQK5wUCuCZky6qxB67h2YIS6OUpVFKWJtlzDcNkYF+HjMoQ5bG1OlXImNphcJSJhxqVbXzr3Nqa9Xajm4Ee5KU2AgW2QmLuFkaxtY5rCX1783SMJPATFzSjZTVPGAiKjHiwtpNxheiQIwq2YkSM6q2/yppYGsTAVjNnelZvxQmtUPf5pwYOi3TqFQWm4ZBCZu527ph6cLbBkpkDLFxTpCdSDEE5FY4PoyINOF0cJLcCsMqoBM6s7apRFhswtlRSitQ1jLl+DDlOZMZm4XQqU1D+rLB8WFAI3DS1ru7OZOxckfHOeHm1pkm7W2OaIUuc2kgrGRCKy4wAstZSBRVBGIZlK6wG42cyeaYPUnGVOzU9vN6QSp133pGYYXVzG0TLLCaFcwmJQcaFTMJ3NauqKMOspxFbOTK3saY2FhaYVVLIl3Bb44TJ0HttTjQdNKpUyMXQnYusTt1KwJTMWwVbtvXjNgqlFOjgLUiIBSnMVB1EaiO9515VTcq6ZVOe2LrNjcZFXUZKYvNgMLCyaHrT7d1I2cmVQonBy7KzUYRMB1bpmPL0lgZVMLJUVzf00VqmYgsS8MGSyPL0zsj/nq16UIsZlHd55zjqNbt+fTI7Dh6LmUBW/mFcK8WNxYmtSZiLXdal8wKZ0YXHFh7hZNOZ7UA1dSayrPDkm7kTE5cBB835q4VASuZ00Dct66cHAbk6rSy67lrV8eHAZ3Qsp4L67nw2EB4qBdz94TlxFA4N3bai7Njw6hyJnjruTPtWEhSojpEaK80LGfC6aHTymwWhrzudyuZMCwNZ4fWRWVrWnLrnPW3y3ktd+3x9Kg29ZOEpZE6LZd1oYlnkojAyE7o41YonB1ua66U9azks1tDPrnuQovOJM5sb7HhHLLvnNDaDK8OE6whgYZMJu5ds+3gOigtg9IFdNjIlenYlUEobqyfjF14zUZYh6oOZhiUF6IepUYR3Htrqwip1EmBe3UIoTQQNgvDZmGoVHcCD/z/7L3ZjmTZlab37elMNvrs4TFHRmQyk2SRxSp2QWxBggBBUgmC+lLqB5Cu9AB6Ed3oCQRBN9JFA4JuBEgN9VDqVlWzmsVkjhGRMfjsNp5hD7pYxyySxawsgGh2FxO+CAOZTHdzs3P22cNa//p+Y8bfuMbOWnkur1qZd4/LnHFmtjLPmERa9+lcJFhv25rP5x2Zgeu26+dMmTt3XWTXRR4M2FZOTmsoYslxXhCS2pLlNIpZpwlJ3vekkors16sLlX2Xhf5kJmO4i4ILP2+l0vTV2vHV2m1xwuuguGo8CZHXNEGRVNzKfbbrWWx+7Z9H5V0G+RFKWbSyHOn3GZoDYmwwZszY3cGYwW/83iYW9WsW9WusrtA6o3Q7gixvXjEp7rNXPGPH3OcL/QverOH+QGADh0XOVau21dEN7ngjby6MXJd5JxVc9S3bvZEq+nEh1+HADrjuNHuFIu/X8mn+YEs7+qZIKm6Ru3Kf5O8pND42v1FR+aYwX5OCfqciJfDhm19/R+I7exhYhcDKRyIbNrsoi2ad4uPuLR93b3sMZuKrVSdM4VaoJ5EN6SD2rF5ZDGJKPF87Fl5x0Tac9jrFjYzDIAuHUTLZvlgZBhYrYbBEAAAgAElEQVTOarac/ZQUqadMLNrIV2vNvIvkRnHWGsYODvSIlOCrteG6n/S+XDlCFPlIZYTMMutEp9yGyNORvP8qNb/GWnaK7YJaxxmv9ae81p+y8GpLT/psmeF6veRFI/0CO5nQLkTqIyz2jRRGqA0yqVoli8zS99xrpOwtGmNDaQ1XbeKfXzqaoPFJkIKHReTRIDHpaToReLWM7BWKX61umPUl9DrAk7Hluu250Y3itG4EPdcJF3nsRPv7YqW5W0X2XcHnM7+l+ny5cvzTCyeSraCYtRlzb3vikeKyFX36WS0c/bnXvd6/17EiUq/CKOoQ+XTmebMqe8qNyCgynThfe6xOPB00PB00VEbK0wBjK4OkDlJOn7VBUH5RNvpv1rLZ6/peg4nrewgUWw31jovs5wmnNEOdURhZNJc+MmtlMdxQUN7UGSOXOGsUdQicNU5IRmVgGCc0EQYm0amG3XBISPBwsOw3WXKwGVj4eJ7xfCVygr+80b18Q77zNIMiDZm6xGHuOcw9Tic+GLbsZoG3jWA6l17x6XxIHTTDXjO/myWskesWgWWd9RprkVZ4r2m94bTJOSk8B4XmVL3cPt/zWG/pTIVJJCIPBjmXrfz+uN8MHBeRNorkaxN11GwEW4UJdFFz0eS8N+y4bjJyEyhMePf+OjLrRLYnkrR3mvKXy47c9BuJVmH0xochUkehfFx3iv28JdNyoK2syGCMks9o9YbvLc/adStSOqOkP6EJm36TsJUZ1l7Gw8LL37BKkh4DIxvYTCte19lWlrbxTrhoFRcNNFHkSLmGt41IIy8axYOBbCB2Xez9K+QdfFJcNnDZCNnroIC/uJKD6KyT58AoIUW9XolsxeiNP4okEC47zV4m437ja1GHyBdL6PA8GBpmrchnQpLP7PvX6TpxUgRuOkmYXDWyWeyVffx/10I/OSgS502D04kXC9GDv16xJQU5LVpy3/c4vVhbmX914l4pa8Rlq7lo5LUK8lLARatokmfeiX+A7vXte4XisDBkRjHJDY9HkmRYBc1Olrg/lM1kiIlVCMw6mLiw7bNqo+LxQD6b1XAQDzmIh1gtY6QOqu8D04xs7JNT8r2fDTvRx1s5lBktvUa7LsenhrGTw1UdRQZy2jiWXtNE1c8zcm8+X1rqkLbSmzfNmrdRuOhfU+z+Wiy6gFNCJDK9DG7WBtog3hkLD5/N4ZP5kqsmsWMz6ui5aBROa4YmcZBLv9UmMi30tQdVwzQDi+Gw1Fw2iUWfgBs6ST7UXv52YeDpsGNkJTm1YeXv57AbDimMYuI8TT9YTmvFdae3NKGVlwNl0+/Lnq8si07WpbfqOVq7b/z+IAelLtQ4M8DaHUJsxeeCY4r8BAgc84xBce9vfA9rKqypyPWQlDzXy18Q+j3IxNzFkuNSTq5GFEbQobP+wJUZaGLCaJELPR22lEbuY+gv650S7qZDDsNvyoQ2zBanBS2dacXGbWLWH/LfG3hWeslhevTrv/sNPQBGwWftJQCRyF66R5GGOF2RUve39g3E2Hw3+wYSEPw3v/6OxK1M6DZu4zZu4zZu4zZu4zZu43cRm8rA3+H4zlYGfql+hY9SLlt6z0Kt+HxpUCQem0Mem0Oshtf1msJo5t5TmA0PPQpj2Evme5JJhvmUawqdWPnEnbLgQZU4q1t+fr3ktIbDeMjEShbBJ/jRtGY3E7qORl6bTNfCw9xvGgSFxBCSZN2Ugp1c3GW7JA11e1ng7kCax0Y2MXGSNb9s5KTdRqH9lGRb19SNE+zbdRTpjf4eVhX9S0x3AF6thNIwsNJgeNVIubswUjbdlP02DZQRoW+kJM29qyBNSnWQf39Ybogp0sA8doq7ZeKms/gED6uOo9wzdYGBEWpBZcS1MNeKkSq4biNHRepJEyLHmXXwqqcIHZfyd8eZ4s0aXq4NTUwsOsXbbonRiuvOct1ZSpM4kD5DrtvEOGsZWc9+DlMXebXWNFHThMg/OW233GqfNo6UQhgpjDQZNzEych17heIgT5w1mv0scKeyPae8Y5J1ZH3D4qwTeUZhghB88kxIIrqvurjeX0ALzWPYZ7uclu+6cQc1KtEl2M9zMq15VIW+GVNz1UQOcvoGUZEYDaxkoX+wk+OU+BIYlShSyS9vEp8sFJO4z7UWs5wmGjKt+GoZybVk/yOSWbKannaje4mQkHEWXDDrFKeN5bSxFFp+RyvJoIc+460QqdTYSWbzulMYI9z0oUl8ejPml7MRC2/4eK755GyXy3XBwmtyk/jBpOMjPto+3w7LWSNN6zFB0TPRu94pWRpD4azRdFHkBIVRLL3d/pxRinlnGbiO2DeRXrQZny2GvFqXLHtZD2wMm6SecK/a+B4kBtZw3cj/frOWeeL1KvIqSXasNO8qEBMbeVB2hAgj61l6SxMlu3m6lubKjfxwnCkO8pZpphg4xdQFjoqGiQtMXODeQHPdaaYubrP3ax9wOnGvlzlVRrxD5r1pWkiqlyrK3FYYqcrUQZjkUjHYOB6LnK+wUjnr4ruq05cLaca1PXHloJBKTx1gPxcOvkjNpCo27wIDK9dHs3FlF+nO+xPL4yEcZ0NWXuaw56sVhYE7ZUth5FkAWAbJ4A6tkGlC70h7VkuT+FUj1cR18tv7+7BqeDp+5xyd6SQGboqeZgV3KpEkXXeWpU/kGi5beXVRsZt59vPERSMVjHEm8p+7hczf143cM6Mk+z/rZN51SiQ8xyUcZQVOK16GK5qg2Mk8AwtHeeCrlTwPN53m/VHE9P+pe8+VkU19UzVUVggv00xAE/cH623zvtP0ssLUQyRmVCYxsdLAfK8UmeZ1JxXF3Ihk9e5Ac1IExk6e+ZGN4nyc+lzh38DZd30X89iJrDH2WfsIHJVSbXq+bLhSN70jt+ZL9ZLzOvJZegVAbiIjFzgqWo6KlotGcdVpXq5zCgMGwz++PiM3MtZeLyNLH9jNfA+pkDVzN5NBvpOJ/4xVQvk6NmNigkVfoTUK7pbyHUOU7LmQlei9J6QKc1DIPNekBbkZfeP3B4hhvqWcDYsjjoY/ZMUVX7b/jBBEOvCGX6HR0mT818LaKaPiLqPiLovuDT4s2Rl+n6nLsLrgi8X/zbX/kgfphEfxEW0U+aVScNNGDjIBGIh/i1Qxu35NuWyl8rMOUolx35D7Vch1yfW7reDmect0wvfP2E6c8pn/J2Ruf5vdN/bXaVM/GuwTEvx4eEBmFHtM2GeHq/SCI/Uew/I9UIZvC2OGlPnRt/7M72f89g3E/7bitjJwG7dxG7dxG7dxG7dxG7fxu4iUUL+9p8C/lfjOVgZsctwbWK7axF7umPT8/dNanCt3csP3J6FvCBWX4YkTNFxMif1CMlOXTaQw0pD0y/b/5G7ZMslENw9wf5BjlLjyOmX4Z+FfkBklWLLxnFdrybw9rFoeVu22YbToM4YPqkBlDDetZ6fP8tUxbF15KyPNnJuMTxcVSiUuGzguVZ/dE13oOHtXJYhJMgWPR4rTdcfpuiMSOQr3OQr3uelgv4CR01S9O+fApj7DL9mF4yJuMacTJ1nHLkkmzPUj57JJXPRukqURFrpT8LaGi6bjopEm0b1Mfn/XBRZebxsZl0GLRr+vOuRGsK0bnXEX4awWdNxhIVnm90YFXVQsfeLlssdyRsnCFkYalu5UZquvzrVkJTdZxi5qShPIjTDhBzYx7wyTzPBolHGnCFy1knUaWMmyLLzi83liJ7fUITDvHLO+j6GLcN5KM/NJ0XHeZJw3GaeN7jOsAlWzOjL3gsVb+sBxIY2BGslUdn1FZ71pLG9drzsXpvyLtRWX5xBJCX61MNRB0wSkAb1vRN7orUNfVQJx3i2N4B071bGTK94fRVxy3Ev3WfpE7Q1tTKy9VEUmLjJ1gukzSvpIxtazm0X2e8deq3KOi7j1GRBWuWZkPVOXuFvKmBbPAHnt5onnS/lcTZ95dToydZ6V17xZRZbe9ixxxVljqYNmYN/lLj7TH1MHybxaBafqC0orn/ltIx4CV51mL0skFD7KM7JBMl51mps2sZO3rDvL/eGSOkqj9awTB+MuSUUKpO+mDopB/xFKqyitYpJrHg4Ve71z9G4WuTdQnKhdLltFYSVz+mJVsQiKq85gtHh0RKQpuQ6wW2h2cngwFB3/61Vk1rmt2/HcGxadoHC7KE3uru9PmDjRpRdGM7KBlbcsfeSv5o7rvsHQ9Y7Hcy/PTaalM8r0c2IbRZPdRkES7maeD8fCrC9NYuwij6rAoyrww50N+lOqg4e5VK6mWeIwD3x/R/FsFPnBNPGH05YPpxlX7aaap/nBpBO+e5Ts40fjhsIompD45WLBo0HFn+wuORku+Hu78vrRrlRK550w/DMtTZ7fG3X4KLCFrJ9T7+UDTsrIbqF5MpnxwbDhvaGw5qHvrQrw1Vr6r0ZOMfdSZXowkArgYdFjjXViFTQnpeewgGfllDul/P8fLxxOJUorkIG1T0xztcXnagUvV1LBO2sblj5SpZJJlni+yll66U+aZlItuWyVNETTsKbB9v4mRZ8Vn7WBVf85xa068Vc3wx5KIWuFBs4bTWk1j81PybT0rly3kj2/6TSzVip14jEhGfCQFEeFNCgvvTQQz/QNSlli6rbutVqX28xwE6UKeN3KtZrminsDg4+Jv7ruGLkk62oas19qlIK/lz+VOYqOykY+X5ScN5ZVMKyCeVcF8oLL1ChOzJShlWfxsJS1uo26Z9pL5XjhDa/WmtzAbi5OwkufyIw0wQ5tYC+D6zZy1igOcs9Np/qX2Va/jysr/TIxMfMKq3KGRrCa3xT74z9i3z3F6YpVe8HZ6heUTLiT/ZDOX3Iw/AMO1GO6uGZc/iaWM4QFQ33AUB8wcic4O8HHlpQS4/weTfuGTA/5Qr3guMg5LKR6tujkGWh6cMVhKZ4uc294s5Z+lspKha8w4vnzqf5Xv/H307Y/sm8W79f7gZO5c5KJkgHggftjrKlwTvxf/3pD9HUbmWaKt6uOlGQsztIKpyrOeY5YRn27m3OMa1brL7/1Z34vI/F3vjLwnT0M3Il3GTrF9ydp22R2vwxUX6uFlCbRBpk4xplm3NNOEmKGUxrP/YHwqscucS//QxbeMHJSThdzKkWlLXt54oYFh+kR53Xg8WDN1brgbiWbgZ/ce8tP7r3l2bDh2bChDon3Jxm7meew1EQS7w1r7leRJnnqICzkqRPL9+OipjKyUI2s0G6eDT1PBoHCGJZeNoDXas5+3jcjRrnBYsClOUkH2+/eRWk0A2m6q4Pw+rsoC3wdZFI4LBwvliIvGZjIRQO7uWLp5bPonoDRRZHcXHV6O6F/OM35cJpzt4xctIaDoqFLQoLookzCPsliIoce0zcBapxSHBXy3fPtwUMOUcKLlyZpH4VxPs2kKXknC9zLB5yuA3eKljtFuyXGdBEeDRL71YqQFMd54GElDaDC397wyw0vl4GRk4XmIA/ctPId71Sap+OCiCzSppcCLDrFrPMsg+m9KMRUaifz5DoxspFF56iDLJhDZ9jNfC/HSjwZioFTiIm7lZT0RzYwdYH7VcfdsuMwD+QaDkorEoEqctMZBk5xVMo13Mhmno6W4odRBUJKLL3hqEgc5B3DVNFF2YjftRNyZfhwLBuCsYMf78kFH1nPUeF72VHiIPPsF0LjCUnxyRw+SM+YZp79vGM/71h4OaAIw1soWCHJODnK5RBz3cqhLcs8TiUejRY8nd5wVK65V9WMM01hpPnz1VoOigMbcF8jYz2Kz/C9adc0SwzYwWk4LhrerBW7Wdc3X8u9H1jZTDZBbw9fpYU2yMH0usmYuo4/unPKwksz3XUrTaNDG7lq4DAXacfSi/Rt7HqWfhVQSkr1bVQ8qgKn6Qaj4OlQJCSDXiaU68T3Rk0vZ/IMbOSwkLE0ddIwLs3bstDLhlBxlHdMsnZLI9vNArsu9JIoua6VNewXNXeHS8aZ4biQZtyRk3FotUhjNoeiu2XkIJcF/L2hbGpHNnGYJwbWs5972l4m4FRi5AIjF7AKhjbybCQs+IueMrSfBUbW989Vw8PqnR1M7eEgC3x/suTZaM5u5rk3gEeVZzdrqYM8zx8Mhwyd4sWqoPWGe+M598ZzHlctTwcNBwU8Ga54OoYPx54/3L/kT08ano6WYipmYaefMH68Ezk4mJObyNNhI14PKrGbRfayxJ1SPFusEtnTbm/UN7JCZZq4yEnZMLKBt7Xh9UqaZmedNOSWJvXyP7aeLrWHhwNp6N9ssEcuMDKulw4ZrlvFfiZSpkInxg5OyshBLvPwjhqwo8QzZT+TxMw6SNLHaZmHRk7G5caoazcTLxqj4PHAc6fS5Cln4mQO+Q8OVhiVOMgDdyqYOM+dwtMlkQBuPSz6hvyjyvGn00eU+Ymsib2pFsgGWOuSql93Xi2lGfqooJcqKQ5Ky0+mKypruF9WLDqBX+RGGl2P4x0+X1qmmacycXvILQy9jC7x/hhGJuPewDGw9JtfgYM4nbZj5jCPzDvD0Mrct+OEwnZYIKajCQ6KmrlXHJWGP5y2fLbMtt4/+7lnaBN7WWQ3F0+Uo0LWi4P0gJP4hMTGbO7XzcMKM+G8+4Q99RCtLClFJmkXg6PIT7iuv2QcR+wVzyjN9Bt2KpGKCRUT7sZn5L3fgFKKSu+wO/ohbVxQpgEhvgNRnNUtp3VHQg6hTYCTQkhIhZHvcq8MXPfrsVGKKSe/4ROglMOYMcNMs597jsu4lfjmWg6ZGpiYnDKVNN0F3l9tP/vXYy835EbxJsworeKoKHicTykYci9+QG7HqL/hULW9GrFhUD7+1p/5vYzfA5rQrUzoNm7jNm7jNm7jNm7jNm7jdxIJbmVC/27iJJeGwjoqppnmpCg4yDsOC8mqjJxkIrokDW/Xrcgw1sFjlLCPd8qa3SxxVER2XWCSdqlMZGyleXJkA18sOmHs68RDt8sOI1Lv3PjFshJ7eBNZrx3rtds2tSoU9ypoo5RPC204GiwlE6kzcg37medNbZk6yawqJSXyyojL49R5CiMn+dg3Uu0x4SBP3LSJZ6OOLklWwCjFF+o5Q1UwVAVjJ7hIkJJ3QhoAJy4ycJpMw9takRnxIGijpo2aaSas5thjS2OCZ2NBkmklWZlV3+S38vJqo8hExnnDVSvs7K5viM21NEMPbCSktP1MSx9ogqA3Hwzg2cjzZBi27q9TF7lbRQ5LqdzcKYLIVPrf3csNXdR0UUqme/k7d+RBn7F0OnGnbFh5kT0oJZ/7uPCMnJaqgRbZy1EJB+U7aURIigh8PNeY3qE29ehS1yMMd7JEpkPvV6F4f/+So0Kyj19HD+5mm4oULDrJBDZRMcm6bfZx6Q1DG3vcq6Dgpi5wt2+yPMgFBbtBAx6Ol5JBtCIPyvpm5ISMry8XrUhItKIypv9Mik9mibe1uD1/tc44Khp2M2Gj72See/s3JBRNkDFSaEOhI6UJlCb0Y8Tzcp3j+kZGpxWfLCxOJ246xawTZ8zFMmfmDaOiYW9/QRc1j3ZvuFvBs/0rdooGp2X8iMvxu0zUviu2rsAxwSTt9kx7w90qctOJzKgyibtlYL+AyzqyVzRE5PoWRjHOWnbLmoHzNFGTF56f7s4pTOS4FIlYl6RxduTENVWeE8HiOi3Xe4N1jH2j6gO7w24mEo15J+X7kZP7XBr5HiPXMXWBTMu9v2hFsnZUQmFlfNRB5HtdUhyPlgxtYGgDr2txvX4yXDJxAavhexPFonPcuXtDYeDJoO5lcTDNGg7ywIfjFTsZKNIWavBoIGN0YDcISihs4LioGTmpAhwW3TZ7u+g58DtZ4GEVuFtKBW8/7/hkIdno88ZhVeK9yUyy1SP48d41i85iTWRgPQd5ZCfz7JTSaHlUSlUwJphmHmciMSliUjwaLaisOK7ulTUfjWruV2syG6h6PGyuFWMbuWhCD1oInJ6OWXiDT4rKBk7Kpm+2lYrNbuaZZqln7gvv/uFgzU/3rvnp3jUXbcbT8YIng5YPJ4mb0FIYaVKfusSTQcs0631BerTvcdFRWkE0zr04nF/6WvxbUqKLcj+HfSM+yLh5b1hzt4wMrWVoLXu5Fj8MIxnwyhgWXjOwqvd90OxlHcMeEZ0QOed1Z7hfJR7nE/L+/c+ajMNqRUoiJ6lsYN4ZdlxkaMVDpomKsQ2MbehxoQqlNHl2LO+fIhDJ9RClHE/Ghi7KhH237OffHvgwzcSx3MdNRaB3SA4CNSiUrGuliVQ2buctkLn0pGx613lLSCIDFTdzGDnDZStO9EObuOo096qagzywl0WWQTPrZN3ayQWUedNmfH/c9Z4Msi6VRl4j6xlZcdj2UZ7LOvSo3DRipm8gJYpc0JzOHWxlQ5ac3Iw5TodYU2JNwZNsl724x375PlpZJrrkcfwQq36Ts6+UY5hGDNOIAz2i80tKt0uIiQfhCQfuA56an1Gliv1SnOABTqqcsROIQhsFQTzzhqnrOCoi8977ZuNUfhNa/v7g0dZNWSmNUpoY18S4ECm0CbxeC7526ES+ObQi3S2t5ly/xugB2gxQSmPNuwZiZ3dFWtYlWtUwtIpEYu0j99J9Ls0pA3tAmd/5zc3aX4sQ27/1Z37vIvFbVwaUUv+ZUuqXSqlPlFL//e/qI35nDwNG9xO0TkwyMXuxWmgTqyCvV7Whi/JwPBga2ijs3L3cUQcIUVMYsXg/KloO1YRH4zmfLgyFUdwfrBk7i9WiQRw5zcQ6cqM5GqxYeM3CK1ZB8+XNhC9vJnw0nfHRdMZ5HdGk3vQm0KVIZgJLD12KlPYdh/y6UxRGpENNVOwXNXWQDTbIZquLivfHUGnLMij+0zsdlQnMuw2/PJFREnnno6AQtrJRaUsgckpY0RvzkKsmsJcrfnhwISSLfuy2UWQXYyc9EEZBoWVB2fz7WRuZtUIL6pJ4LLxaw04mi49PsqgW5p0hzCoofjXzlFaGZkiK50uog6YyqWdv0/svqH4BTBwV7dYoqY5eJrO8YTdvtpKV0xo+W8gm9KCsOSra7ebtujNohPJ0VLSsfOSyNbxYaa47xdILveSiTlw0spBmGv5gIpu5y0bRxI2plnDqfYR551gFWdRvVoVo9mNiYEUqtQ5ifHTTCR1mE+uguWkds07zurY961ykWiCmVv/qxm0PO5/MFV8u3vVFvL4ZohSctxaj5BBw2SquWsMsNhwWjmmW6GLkC3/JzKtexxzZz0VD7nRi6Fo+note/qq1tK1l1mnOW8vIbe615k2d86bOOW9NT8qRHgaQMvZhHmVzbuUwd1ZH3i4G/L8X8NVsxNnZiJW3hCAc+VWd0UXNQR7766E4LN8VMq98y7yDs0Zx1iga1fT3Mm0PD/JsfE0iNjKEfoE8yDxtTIwL0b1Oipon4zmXVwMGrpNNoos4JYvk6TrxxTKTzXJvuvWqp3F9sjAcl5FFJ309cpAzfLk0fL6Q8fVwsOJN7ShM5PkqpzCRy0YOTPtZ3Hpl3HSKdRDZyXVnmHeyjtx0hq9mI65ay1VrebPWvSdBxtwbVj7RRPjw5JzZZcFhAa/W+ZYGsnmWblqH0zIeVkE2/tKDsGbUH5YXnWzkChs4LOCmk7H3cLDi4WBFQqR0KSmejpaykQ5w01l2s8jrWkwNn69yZo0w9jWwaB0JOJguqIPpJQyRdecozDvzvbWXHh6jEm8XA94uBpytC0LSnDeKyWDNUbnm/mSOc56zJuNNXYhvQVQURjZN152QbXazltJEBrbjtMm3yZOXS7hsLVetYmDD9v7MO8ufXUz5s4spPzk4Z9Zm1FGzmwXeG1aEBCdlzcyL1NFptu9Zh8TEebpI/17yzB3nJcsucqVu8PHd4byJG48JWPWEp0km/UtiqCheIUsv8/aiN0kbu9T3Pkhf0sBG6qBYeE3Rj/lxpnm6d8WT4VJ6qlxHYeLWSPNFb6QWk4yv6078NxKKN6tIZRNNd01m39F0lMqxKifGFVeNyBAzo3i9Ft39V0t5/5ASK2+JvcnZJkmzXwhlaC/PGNmAIknPgBfTTY08Q9edw6h3MtShE9+CNvSffSV9Db+4kWf0TV1w02nW/ZwjBw2hx2Va8Wz/io8XDqPhorUc5NIHtvCKOpjeaE08O16ti20vzmvzkp8WD1E6o/VXJBJGZ8TUoZXjrP4rEoGUEilFjM551ay4mw9xqsKaksPSodDspXtbqdXXr+eNuuRGCX2sCwtyPWS/tIxMhkmWl/yCQmUYJXTBDSnQaUmE1SExaxNvazk4v6k1dwrPrFPbuU8je6AuLPr1I5JSRCm7pRyp/vVqLQaWi76XrzSBymoMDmfFEyGliLPV9nv4cA0IGc3hWHmhlt2EhlN1zjKeM2SPvy20Lkl/S1/B72ckiPGbX98SSikD/A/AnwIfAf9QKfXRt/7Sbxnf2cPAbdzGbdzGbdzGbdzGbdzGv9P47SsDfw/4JKX0WUqpBf4n4B/8Lj7id/Yw8Nl6xl4Gf3aR8EmyKJmWpsS1j6y9NMMeFBmnTdPz5OV3l13kuoV1Z7lsNXUQ5ntpDbn1hCQEnYHrGDnFpa8JSag9PgljOyXFaaM4yEXasl+u2S/X5NaTW8+DoWT2z1vNNDPs5Y4XszFjJy7Cn808153lphPb95gUb9dCCspMZOklS3RS1ly3fktKOg0LLhrFWeN4W2doBaUVukStlpTKUipLG6XiYbVkBrWSbMrIBax+5+C66AKPB4FV6/q/F7dOkLlOLHzizTrxZi3NbJetZukVszYxzTTTTPPZ0vB8ARfrgvM69W6qHbtZ2FJpJi6wl/f0oFZSri/WPQPZKB5UDb9aSJY7JLA6bTNgmZFM+s+vNS9WhiYF+X7BUgdh31dG2NxawXDQULoOo+K2+nK3bMmMVDTqoKn6zP1OJjKNF4vATg5tSCw6+dxGKW685umg4eEgoJXirHnHUe4SvK4lu1+YiNGR3cxzt5Ls1t1SGkLnXhwxpTp7CLMAACAASURBVDojTthzL1kdreDJoEH3kqrN+NzJJRP3L65zFEIb8Uka70b9vdtxkZENtFGJH4GVe56IGK2kwRbFSi0IUSgkIGMsIfc3s4H3+ibYYd+8VpnN+ybqGLhsrcgZbOD5spdFtIodF3lTWyqr2M89IYns67IWqdRlm3HReD6ZV5yvSqniZEIrsiYwKpv+7yU+XVhCL78DaFMnDH4rxJW5uhSZlZds+k1nUKqXbfVN6FbDrHNbMlauFYsm596zGzIXmA7XTEZrDiZLch2F3x3ZUmgyLe83tO8+xyqILKLqpRqupyoZrfiHj8+4U8q8EpJkIUNSPB2uqEzA6bj1jhj15DCfFGUPCthI0i4aaXytgzSd72bS6KcU7OUNTwbyvHRR8f98eYflOmflZWw+HIo8rsq6baXmyaAl03HbHH7ZKuad47iIWJXIDMzajMPxgkeV8NvvDpdbF/WxlcZCycLL+HpvKJSw90aCibrpndNjEmLPk0HLy5U4iy6WOT+f5dwvO16vMwrrUUhD7sQlDkvNWWtZd5Zp0TAtGgoTiAkeDgKzVYFSiXmdM95raKLitDEsfeLzheL1uublSqg4w6LlrMm5bB0xSdN215PMhk6xDHp73+r4rjG0NEleRcduuebvP3zFwAY+nGz8DITstSFeDaziqknbKszdvkkXpIm+DpFxprmj9hj2FTXTr75GyTPrdGT4NcnMwCnGLvRSLcWiCzRRxvHrNexnIsu7aAW8MLAy9goTuWwVL5ctz6/GzDvHUdGy7hwjG3ofi5b3Bp42Kl6sxGV5U6HtomKcaa5byN2UxfrTr62sgfP6V6TkKa1QkEqrOSzEJ2cnV5zXgYt6I68zWK3YyRX3Bg6jhCDVBPmeu7k845vm9M28d5C3nBQdpdUclRqnxENA5miRC3VRXJn3MnGmrqNiYMXfYeLk89wp5V6+u6ciBxNXcGm+r2zgTa1xWiRNG8d3n+CD9N4WQBLCEq1F6qNQKJ2hlOFR+hFn+oIQG+r2ig5PHSJv1z9nvvqUJiRWas1aLfnrW67MjqnSiCqNsFqh0DRxwU0T0Ciu0yt8anBoCqO2Fc1J7/mRG/G2mGaKvTzxqs6YdyKrkgqN/J2RcXQxkdkxAHl2TJ4do3WONZU0bbuOhU+clJEQE8ug++sojucu5YzzuxRf8xfYVDpSiv0aAUd6gk+w9BGjNCs143H6IW/9XxHjt9NzrBlQup1v/Znfy0h9z8A3vWBfKfVnX3v9t1/7zbvAi6/988v+//s3Ht/Zw8CVvuSmU3QxcVEnvmoW3BmKLXoX5fV6JYcCgyAYxzbhtGYeZAF8sao4ygNv1rD0gpT0wbD2cm+v6hynYaxz3tSWRWwZWEMdAm+WFSMri/gnMxiVDaOyoSpaqqJlZOGyVb0GOfHz9RmZFlLFkR2SGyl5dlEQhtdtxuNhYupkQ+a0SFuu24yDQur7McFM3/DeMGBUYi8X+++NVnM/HG/7B6wSLfOrVcPERY4LtptIp0VTKzg3zWHueT4f8qbWzL3itA5iyBJlcxei4E9db7C1lycGTtCl+4VM/hdN4KZzW70siFazMIH3RzVasdVDHmUlRsl7HxZy8HldZxRaCBEiSZIS+ryDT+dw1jh8kutyt6hog2wMF95QR83jgejPY4Jq3FIWLW00MtEFxVFRk5LgVG86y3GpOS46hlYIH88mcjgYZpqBlfe9aRM+Kn61yDnKPZURycBV67hqZXN1t2xxGtbB4INh3pltGf2qtVujoDqI/XtpNSm9Q4M+Ha4Y2sDSa3IjetjCyLWpe4pTSIKRfW/0zjTo6ckFu1nHQS4HjqOi5rJVvD+smZqSt6uOZVDsl5aduCuIwA7uVqY35pHN5U2dc9kqTmuRP2kth77SCNquS5FpT0bZGD0dFDW5gb2sY2QTuUmclGvGTuhJx5WgP79aZ2hkcX5TF7xdl+x/2LCXeSaTNUXeiSSsVexmia9W77Ske32Jug7yMji6KAeRqxZmneYwD+y4QJfoqVWJubfsZHIw2c0T89aRP3DkuediNsDYSIyKgfU8Xxm6pLhsHXcq6b8Qylfi/kDMBJ+O5Lk5yjsqK9dgFUSXPRmsGdjU998U7GeRifMMnOfOYMVBWWNV4rrTnDVCydro76eZLOZKwb2q7/VwQhSaZC1LL5vs48mCizbjsvEk4E3t+GImso7vjWpCEhznzmjNfhY4qVYsveFeteKoaMi10JhyE/mPTk7ZzWSOcToSoibX0tMyKBvaoGmD3vbEWJVQSmQdTieuOzkInzVCyZm6wKxzPBvJfPpktOSydbxZDDkpZCN7r6q5qgsqK8aFP91d8dUyMrEbLf1G+lBsEZqZCbxZVdTe4MZpe0gFwfIW2jK0IitZ1Vlvtuapg2FgZQxWJgp+NAsc5In9vCXTkqg4bRxzL8jjF5cTms7yv378gJSEonZUwtvGcVKKcddO9u5wmGuR222QtJUV4c2joWMvVzQp0EUZ+02gp53J5jPTkbe1SL5WXp7t09oxdZFplng4zDhvZKN3WMjzWQfN/aqj7sfdbiYb/MpCk2Qs/XxWoRX8+cWU+8MlH40bfNT9dYlbok5KbO+t65G3MXrU17TuMa5p/QKlRJ4YEUNG1x+KdjMxcXs4lGdxJ1Ocrz1v15E2CqVmmgkRaGQDL1cVs97kTjCYMLEyBz9fZSy7yCcz34/DyF4OT0aWWbsZC4JnHZjIrosUOnLdiexr1ileLOVz3awKXq9lrvxyKfjek6LjpOg4rFYcFkLCOywiAxMY2V5WF9e8rWtsbzyWUse6eUkiEcKSLixJKtLRSH+Fm7DQc+oQGOZ3MGZISIl9xtxNd0lJNsNbLpHSFKmkSCUDa8jdFKMk8RFJ7KmH+LiiTpKELIxcg6FNPF90XDaJaW5YBfm8Qyu9TnKwgT/eWQuiO8lex/dGaJ2/ofM3ALR+xjokdsqaP5hKv8FRKT1pAEMbmOSa/XhASJ6qR4sW9tfpSHHTM6c07/XKsqF2aAy7pmJgD6jbV9+6b2u7c2brL771Z34v49srA+cppT/+2ut//Npvqr/h3f6Nxy1N6DZu4zZu4zZu4zZu4zZu43cS6bfFiL4E7n/tn+8B336i+i3jO1sZGMUJe3nio6kRwkM25KbO+WCSttnxh0ODUoqRc0TYluXhndV61ZODnE6chyV/eTUlM5KRmOYtdZDs+aC3cHda9U3F8kYzbwgpMdlZM9lZ8y9fH/IvXx8SoZfbSEZwnzFtlKyx00qyCbmUBI+LyCoYfjhZATBvpdzaRoVWUvqcdcKn/3H2gNNac9Fq3tYOnxJrH1j3A1Gy/oqRS7xawdBaaXTzcNlpKhMke+M8Nx1EEnXUfLwotuSWLkb28tg3s3WsvTQgn/dmT5WR5q1NnJRiIf/lKuOm9TyoGhQiiVh5Q9ObVG149EsfmGaam1YG6IapHRE2+jhTXLSStdzry9Kb5tt5p2iCUHcqI6SRifO9fERoESZPVMOWoet4W+c8GgQyE9jNZQwUJuL7zzL3IgvRCn4wETOVuReKU0QajgFe1Y4b36FJHBSNeCpExch59jLPwATmreNe1fB8CV/VK+be8HKlmXnNVyupEHQxcVZHdrPIbt5y3Wa8rTOmLvbXVrKge4V4LOxkUtpeefFruOo0V51GG5GWVdZz1UqG1Sih7dyEhp8dOX4yXXLTBDxSkSqM4slIMm5NlNL9TtEwcXC/gjuDFTfLkreN5W2d0cbErsuog96ajgH8/HqMQprdRk7kHZsqjNWQG/FrsEroLHMvjY8v1xmXv8y47iz12uFyqRrtZFKyr79WYn4eLnCarelYJHDVJF6sDKUR0tOrtZVGWJ04b+C4EL+Ot3XGeWt4s4a3dU5cBbLSs/KWs8shX12P+eDeOX9654bj3PdVEGmU3pC9NoZ4D6uO48IzyTqOS3hQNdwvW1Y+sVgV/NHOnO+P1zwZLXhVixTslzdDXi8rLuucw7KmNHLNL1vF40HDXpb4lxdSLdp4XWykSmd1wVldkJJkky8XJb+YOXItDZVvak1lPblJfL7MmXewm4GxkVe1ZZi33PTPylXrttnhTAcGVds3b2p8VJzOBrxthMrkXOC6zbhuxRtlL/P4pPBRc6do0Yhs5f7uDcN+vrxX1SjkOdzLGwrr+0pV5KPpnIXXHFZruqh5MJCxvQoycRwXLUolStdRuo6J81TWS8UsiqzlrC4IjZCRhC2vuDcQCg7IuDg4mKOQrLtWcGe4ZGAjR0VLHdSvQQ98VHy5clsTRJ9gp6ipso6fHV7y3mQmki0tQAOnpMny5UokOuNM8aNpy+dLu2W+Pxt6PpjMWfaZ/ieDEqfhg9Ga3MhzuZd5Hg/XXHeOj8Zr2ihS0yYkLlq5Hgkx0cq1YpqL0VRhpCp32RomNrIOsh5kOvHJLDGxjrd1zpcL+MH9t1Q28sGfXFKayN5gTW4ST4Yryl7GNrACYjgqWt4fJXyUZtmUuu1zt6kSGCNyk8rEXtYo12wVFJmBH01ljj8qJHP90VSxn0vz69QFmhSYe8N+3kgVzXkmznNSiGdJGzU/27+hMIp/5T/jvJV7HpLis7kXehtSQQtJiDdKJT5bWqkuOM/YJS7qwKxL/OPTXb6cS6UyRPiTvRmzzjLrLKXr2HWBD0cit2uiYhWkyqTQ7GQZSlmMGfTXQPf/bTE6457ZYSfuY3oJ0TiOGVrLA/UHpCREpUAipK81iyoDyqCVRaPQvTHiOL+HQSr9dQxcpC/RyqGRe/7ZMuMwjzS9H1Bh4KjU7Ofii9L0UsA6aPay2HtLJEbWcu7XtN0pAEV2QJEdEMISayperGoyEyh05KORVA/aKNWxLio+m6/JlWXH3Md8zSsgfe07OS0Vb6OF5DRyQkqcxD32ckcikrlDvi20ckyqJ9/6M7+X8e0yoW+Lfw48U0o9VkplwH8N/G+/i4/4nT0MWAxD22PMjOJOZTivC45yz16h2Ss0IycbqTqELSIQ5KIILlQQnrMOzhvHa/0FE+f53jjyfNGhlPQixJ7yUlq9fR8fZQP7cqX5yS4oLa/H4zmPx3MqI7+7n/uegqLYyWvZ4GjBHg5tYDeDZ8OG98Zz/uxqwKA3RjspZcN23jhCko3JxiBo4820m3lBqFlDacV5tomRJopr73ntWXhPHd65D76uMzkUIQYw9waOsfWsveArba8zH1mZkDQKqxXHpaAR10E2JG0UKso6wPOVYR5a2qgoreHOYMk0b8l15LJ1XLaWubfcq4QBc1Q6dnLFTg4HuWcvT3y5sr3ZmOfzuZdNfxT6QxsiF41MQEeFbOTF7VRcLV+u8p7iIxQbt6vIxpFR1vKvZ46pC+yPl/gkh4yhlQPR/3WW9RtJsZmZOulv2M8zdrOWw0JxkL/rOfj3D0tOSs/RcMnRcLkts+5knqNyzaxznAwXonfF86ZWPBt5KiPGQ7mBDyaGO5WUvVdeUIJiOtcysJ6HVYPTQm9Z+sTSC31lHUQ7v9kc/8UXx/z5Tc4/vRhz3STe1jmVFXrKhb7gB+OaB5MZQ6e51udbWVbeO9WKA7PCmsCgl2E8nw+ZNRltVJy1GqsUqxB4ubacNY6zRhaJykbuFIGLRhxaxZjJM7SBhJgHFUZ6Xlap4eVKZD0TF/j0dFcOeQ/WjN5LfHh0zh9M55wUnoZ3m5L3s4PeWChyWES6tOLzRbPVHDuVOMw9sdeHC10HKuvFfVonfnXTkVDogSWfRL73+IzTVcVFnbP7p2OOhkt2MzlIroPqcaSJvcxjetrWxHneNhaFIEzvDpd0ScbLurPsV2ve37+kytreJVwcuTMdqYPBqNgf6uGXNxGrInMvG777VeTpMLL04JPm59dDuiRY3kcDz37mqYPl/ZEnN5ouwn94sCQkeZ7roPhPjmcMbOLquqLQib+42OVNrbluc9qoWXhNSopx3rJcZSyDaLATijfrkq/WhoNe113ZQGVlw3BS1RS94VXTE60yHWlbu5XtXLcZy2CYe8vAdczbjPf3rxg4T2YCB3mH0ZHC+N7tWaRH01yRG6EZlUVHWXS8XOUcDFf4pEhJcdFaJlnH+lLcqbuoOC4T5zWsgu9JZ4nBvbDtiTqsVpyvSoreyf1trXhVy/N/1ToGVsyqXq/19jna213y5xe7/B+v98iM9M+YXlP+aLBm7jUfjsX07bAQvGrdC7X3CzHRy61nnAmdZr8QKUqmBRm6X9Ts5x2KxMu1IzeRvdz0aOTEX96IhOYwD0wzSUzcq9gax910hoGJvG0Mh7nMN48Ha3Ij8/JPDs95Mkr8+fNj/mD/gtQJ7njTA3bdZkxc5Ko1OPWuZ2CD03WmZGMuJdQZwYumJD1TTgnh51VPJtrLE1Mna2hpBD/ro8g6tYKf7spY2nc5Won0cOoCI9cyci1T5xk5z9vaUAfDUamp0ojTWiSQXYR7A0OmFR9NZY06KcW5fNZpjovIcd+f9HTY8Wzi8FEka+PMMHSJiyayW9Yc5B0HecfNuqCNWjTznWLWWU5rOeCd6jfSo2YKtMpJKaJ1KWjRFMjMgFWQJEVuRiilMRh2ckOtVozL+3QxUaeWQr0TYmido3VObsfcz0fcz0fcdB25GnLEewyd4VRd4FPDB+pnjG3GRS1zwUWrOSqEEDiwMs61gmdDj9OJQY+jznWii5r3hjVWK16az7G9tCe3I3I7oszv0bZnVNpyUxdctIZXdcZZHbeUwPPGsZNlGBSH4Q4rfwHAvH65NWDb/PfUwefdBZ/MErVPjJ0cdk4qjSWnad98675tb/QjKvO3U4d+7+K3bCBOoiv774D/HfgF8D+nlP7yd/ERb2VCt3Ebt3Ebt3Ebt3Ebt3Ebv4tISZp9fqtfTf8I+Ef/Zj/Qb8Z3tjKQ4/hgtOaLhWScYoJXdUZhIgMr9AeFVA3mQZq4bnou78CI/flRueb5KmPspHT4E/1D1kHz071rDgo5Ry06ucFzb7hqu76MDb9alD1BRbLZ2iS0SZyuSk5XZc83FjZ/GxN3yozd4XprjBV6GUBh4JNlzuHOgpPCM3ahp2NIVmSaeZSSrPDKi0fAxElJ2irwGxQCsFYrbkLDTWgYW6lkTDPHcdHQAy5oe96/U0LRGVjFcbViFRTLoHixgsPS8qq2HOU9lUa/y/zctCJrkoy9ZI2eDT2Vdlw2ijZE1p3lqsl5vspZBc2N13y2dFw0Cp8SmVEsusTLpWQ4vljAYR5YebnOax/5Yh646jTzTiohay+NmkbBpa9pgzTtroNhGXRfQhcyUXuemL/NOV1VPBrIyVwpeiM3yZz9eNrwD+4uGNnEbpb49/ZWvFrnJODuQPOvZwMWnZBg/osHb/iPf/acwzxxkDfM65x5nXOvqimM59HkhvO6YBUMPkoG12GZdUJR+s8fvaKyiptWMXEiDcn77M69qmbqup6fbzhvHJmBF4uOLsKrlciK/qsHV+xnQhG5bBVvayknz73cn1wn7pcd08yzF/coTMTayEXjOYonrH3ivI5cd3qbXQfwPQ8+Aj8+OeW6zbjoKyW5gfOw3JJ0QLJpL9cWn4Sm5HRkYIXstPBGpC820QTJeFo0X847uiQNhw92pKkte1qy/AK0TjTBkFCcZO9450aJ5KCNijYqrCpYxY55J82PUuGJdElx04lBmhBINJetJSTFB1PHZWuI60B9pZldFgxsx9PpDUwqnJMm108Xjj/ZXfPHezecNSJVOC4Cx0Xg82XBdat4sHtDZSIX64KUFHuF4of/5YL9Q+F6X68LfjRZEaLiZ3ffArBf1BQ24FTizy9aFIrCBv6bP/qUu5Vk9oc2cpBHjoua94b1Vvq2CpqzxrFT1P18kVh0if/lRYVRkZVXvFprVt5y0WrOV+XWc6GNiYeTGybOs5NJg/XFuuBsWXGn8FJxqVa8bSwrL5Sb+aLYZo3lGbQolThdF7jepySh+Pn5Lj5JA+fIeQ7yRnjlUWNVlHEcNEZH3tSO2ltWXihhV61hHTRDqxi5Voz9Yv8C3i4G28b6ykjWc73KuOwML9fS8JgbhdOaJwPJktJXS5ugqbKOv7geceM1153juEz93K25V63YzQIXreZ0Hfl4pvh4pri+LmmC+v/Ze7MnSZL7zu/j7nFH3lWVVV3VR3X3dM/0HBgMbhKggZQIgVyJxjVptUtpH3Ss2Zre9KbjWf+AnvSwJq1pzailXiRbyShyd3kIS4Ig7mMwwGBmunv67jrzjozT3fXg0TUDEhzscgkaAdXPLKwrszMjMyMjPN1/v+/v8+Uzm3MeLzt8bu+I5zrOvGp/NOez2xOKVpqxGxnurKIz2cogLXhjnpLXHpcTy4u9inFkuRzXaCv4yGjJ67OeO761T6IMq/q9/NysakiUk559ZGPG1Y5lrcUPEcNq48ANA99wIaq4kKypjaQxjgT3zaNNNgN9RsSpZu54vDPv4QvLcenz6e1TrqYFl5LiDLqghGPX5/X0TBrU6Bm0bHolU2pjOSwln9rU/LvbGX3fSdvGkeG49HmcBwx9zVYsSJSjzRyXHje7GZc6ip7XkAQ1F+OSSRkyKUNCZZhWPj3fUBnFcWHwUJwUlq2w5r966SEboZOrdj3TAgQkpRHc6JSMApel7/nPjCXdmP/ScM6rI8k3T+EjG5KvH2+wHTu/iuMiYlZLTsuQX9mdcCkpGEeuObpj+5xWBXnxGCmdZ4bv9bHYsxL8hCVTeUKpl3gyYNOLKTWUYs3Av+JkuTKisu9lgbXO0Dpj6F9hUTcs6oZB4NNQovAcHY6GjtziUDmYzMMi42kOV5KG/aTkuZ6r0m6Hboyo2+uu4xkC6czcEq9B4CRsXTuiaZwfwLJ4zLJ47CRPbcXiKI8QwlV5FpWrWNbGVXqVcNfVSq5YFk6ybmzjjgMgVUKo3Pzgcxvb/NymZRhKcm3YVQPenteIf83p5ml++1/rcT918ZeTCf21xXll4DzO4zzO4zzO4zzO4zzO4ycR/xaVgb+u+JmtDFyME5a1R88XbbMtZ021i8plPbZCzbI29FXIorLsRJrUU2fNw4EyBNLpsvut/vsHy5C7y857bqfanqHqrnRCakNrRQ9bYckotHx3HvDtt3b49ls7LBunj0+U/aFm5cpYpHQrfF8KBoFgEJR0PIMnIOrUDIOGUksern26vqXrGWaVs2vv+a5RtxcoRoGm0C6DFypB15d0fUlq09Z/2OkBr3YVSjjHSa9FyQXSktVOz72qBbuxYaO7JlGWjUCfNQmlyqFFA+kytGvtvAli5RxhxxFnW6QMXc9jJzata2JAriXDwDGvnQW6O84fHdbc6ruG0VEoOSg8xtEzzrrg3cyjMA37XcXANwwDh0ktWt77ohb0ZMhRwZmr5TNEozYuSyQk3Dse8GAd0vc1x6XHg9M+86p1xy1DPnnpgMvDBQZ3TC52VzzK5Zm9+05U83St+c9+7jazPMLb8vClJWs8fjDv8YN5j0hp5lVAHNX40pAoh5yVwvUMRErw9UmIUoZFZYmUZRi486zQkq7v0KvaCtdT0V3it1WuuS55mhdktSVUgtBveGW4IFGQKLiYFFxOSpZttWsUlq2LsyYUHm8vY770eJtQSnbDhEBBVlseZrConQb03cwnjUte7JbUBsrSYyfOuZQY+r57zxJXMXrWcBkq6HkGX1i2w4aj0idts5jaCqala3pO2vv2wg6xJ/n+zPIoVxwtUocIvZtTZD5febjDaRUwryWH1fqHrnGJq+bNa0HfbCIRXEqdbvm0sOx3V3Q8zW7sGgef9dM8w8nOKufgirEICf/nnT0KrfjO6YjqS4/41tMxXb9hL9astWJ/d8Kl2PH0tXWeAcelc8F+63iDRBmyxuO5wZxACuRGwr2HI77yZMy8Cri+MSPXHlHsKj2r2ufRqsOsdkCDri94Y9YhHBgOcuc1cNbHJGAQlGxFBVtRwbKRruIonIt53pgzx+9/cdDF4pCh76xijnLLOF2zE9VtM61g6+KKYVgSK81pKfnyacooLmiMq5AlQe3cSDPjtP+VzyCoGAQVXU8TSM2ycT8f6zYz6xxkwRMOPRspd/4WWvBonXBSRChliFv+/loL3p73mFSuHPrm3NJYyaR058agk9MdlnSHJQO/YVH5LgveyVsnXYeMfKmXEylXCXX4RUXiOZ+I1SMHSNjvLclrj+e7azrK4T5dc3XrIeFpNoLKseuD987n75xscCXN+cPDPrdXMReuLUiURgjL5qWM8XDlMKvSVY9XjeuleVp4FKWPAEadnHntcLXbYcPTwuekDNhM1tzqrZhWPoVxKGMpHIb5tNSu6uYJvniSELTjwLR0jfqZFuzGObNanjXuSwGRp1uPAniHdwF4lHuURvI7D3c4fdKh0IrNsCL1NCeVpJe4c+pxHnFaeZxWHo/XzifCVynWuOqTECFCxsT+kEYviZTr02osXOwuEcLBI4yFg8L1o4zCinUDF5OS1LPc6q15Yf+YxBNMKo83pwOu9Bdn59bTPCCUzsdk0fZ5PRF3SD3BF45COv2SrHFV3rWWbIWWrbCi4xkq487HTEtk6x9jLExLQ6Mlk9L9rj5awzen6qwaIQX0fMOy8dgZLUm85qwyf0EOSJWPxVI3UwAavUbK1oVXdViJJZXIuRi8hhQ+FxIPi6VnRtR2TW0sU7PmbfndPzdP8W3IO+Iu74i7PCyXWKtZiTldX+DhUdgFqR3wrjnkUpQSKfjG1ONqf0HsOdCIEM4rZDNoyBpFz2/OeniGUck4yZ1bOYdnr2t0htFZ2/Rs6PiuGhS2Ff611gTyfcewqlnqCmnl+/Co0vVO4JCzUsCicqj0a501sed8IEIpWTUNC/3jITiny+/gqfjHPu6nLv6SPQN/nfEzuxh4lK9Za8knRiXbkWEndjKMjmfOBttQOrLQOPYIlWM0D0PFftcjkFA0iie5ZBw51q4vXdlsVntYoGqcoUrqqdbICC535Bn9RltHeamNnR6hBwAAIABJREFUM1iaVMHZ+9uNay4krqFzUrom4nkW81ynoOO75q3TMqLvayaVoFx7BNLwtPDZi2tmleDl/pK1ljTGNfYqAXlj6LY0kVw7U5Lt2HGDGzQH6gkH6gmp5xZEbiCs3OcxMKkkg1Cw1rKdCDt6R6Bwxj61Y2BL4fZfasNRUXFaOhOiw7xxhBvpzLSWjeCk9Fg2TWu85BY0p6VPIA1rLRkErnF4J3YLh2eyk6drQ+oZ+r5lUitOCkfUKa3mYaYRwPNdzcXUESSyBq51Gmqrz2gbkXK0kERZssbtV6UwiguuJAXXe0syLSi0x3NdS+zBRlBRFD73Jn3WWnCzu6aTlG0Z3A12m2HJ53YF5dLj/3485PCrHs911ihh+dBoyodGU4q2eXK1Dim0K7+PWnrGWriJbde3fPPJmKsdZ/Yy9DUfGxaMAkc6ur1MeTcLudFbcprH3Fu7hnGJYCMI+fmxW5A9WXW4s+xQGtdYvqo9jsvgjHzjGgU1j/KQ2rpG3kg546qscYuyTuDO3Ui55tVVIwgjN6FLlOXBvIe2gktxRSQtZZvoKLUb6ywOipxrZ+YkhOO2h9LSC6qWROUW0akH764ET8o1gZS80Hfs7y8eD5g3kt//0yvcPRpiLOzGOYlyxj3P4rme5GOjnI3AsBEYjDAk0scXcCFq2IzgSZbQ8yvmteJKUlJqmJUBUti2lP4ePUyFhs/tntD1azxhmN52pJ9AukbX690lB0c9R8mJK7bDmu2wpuu3FKfKYxBUbEUFvcRNntZfnpA1PhbB5d6So0VKYwTffTg+W+QFUrfJCkenyrTk3ltDfOnkK3txzo2O+9zL2mdWhcyqECUsNwdzPGXO5D/LxsERwL2npznc6OS8OLBoI1nWikXtIQXcfmeT2khmlcdOZLjWaUiiilmt8KVFSMu9TGGwlEaipD1rjLdAqDSX45oLyZq+3xqhRRX9oKbXkq86gWv4DqRlJy7YSdY8nXaZFhGHWcqiXaheSdc8XdNS3iwGNxGT0hL0DUHf0Fi3AEuVYbUO3XhZeyjpFgWbgaObJZ7AWovEScieHjvqzVFreLZsPO5mikQZdqL2OcqSVT7d9v1Wum3Kbywvj6asG49lI7gYVwjpDA77vqacK24fjFhryeXEUdLGYUPWuCb80G+4mhYkaUXicWYy1/U0z/VWzPKIR+uYO6uQQksOCp9Vo4iVJFYSH4+7y4auB3fnPX6wgFeHhhvdjFd67hzreJa7mWv8Hsc5J3nMcek8DPbMRZa14vszy63R1CVKBjkbYcGydpP+UFqilqTlJGBuS7zWO0ZFZ1IQawqUDKhNju/1KbSThL7Ud2MTwEagSZQhUpB6TvIzjuDr04Sg9XmpS0XqORnk9d6S4yxpTdycfE8KeLAOuLcOKLShzw6FtgwCuP9oyGnpvBCuJhVXkpLEcwv0SeVx1MqeZpU7R3zpGm0fZil3l01rVOYgBrfGp9wan9IYJ2B5ob9Aa8nDdcJGYPn+TDDXJePIR8oQY1zzc+SPsNb9nVWHzOxjBmbMYfMDFvkDKmM5Lirm8gQpfGprkAg6/PnG2KPmbeb6MXP9mKfqAUIopvYhAmhoKPWCF7w9duwGi9q9/1gJHi07nJaWYQDXOzmf3szpBzWzWnFc+pxUili5RdDTLCFSENM7IyEZW2NszSC8jLWaYeju11ZgLEz02jUqh04qWVtnIHYqHuEp5/HS6Blea0AmZcyDVc1LA8nNruXdLOYwN4xjyWak0Fj21Ct/7vP/2Xj2nn7m4lll4Edtf0PiXCZ0HudxHudxHudxHudxHufxEwqr/+ZM/H9U/MxWBpSQTCpF129IlWti3Awty8Y5vFrrpBSVsSxrw3GuuRDnxB6ctJz3C4MlkbJcSgyNcRhFX7ry9qRsUNKyEUkMlsRzzpKnpW3LpaaVicClxMl5ZpV31oRXaOmcdJXhuMkIlWhZ8E5+0fMt60YRKdcMKKXl4Tpq8Zcum+eQjablUTsp06pxOMVn6Llx5OQzvoQD3qFrhnTNkEXtuNC1cRkaeCafcNmbWDmk6qwWnCwTJqXDyOWNJWve4/obC8PAp+vDzU5B7LlM2ygwrf27qxAEUlIZGAQ+mVbMG5cJU8I1neXauXv6wvIkl/R8lyFK28x+1gg2I8k784ZIeIzjZ/bzms9sVYxCh9vreg2BVGzHkHqatMVZgpNv+e0Zv7W15MZ4whcORgDsD+b8/Y/d4eXemkXt8/XDTf74xHGlh1HJd59usRe3OD3pKgl9X/Obr18lUZbfevsSL+8f0vXrFr4H89qnMpJJHjn3XgH9uHCOnTg35sq4zzwKDBKHnr3SWxIpw7xWHJQem6Hm0t6UWRmQKpdVP5CHZI3mVssl/6f3It5aemffddevqY1gELjmsQfr8CzjWlLzn3/+NpE0HFclj82EjQCqNtOXepbTSjCrLFWpmLQ8+n5Q8dXTPttxTqbddTRSCSelayCPpEVb2Ao1o0BzUPhciEuyRpLVXiujsbw2XND3jKuGhAnaukxqY+GV/prXBisupRlSWJ4fLNjpZnR9TccmZ9d32qYxFo3zaSjIEG25fyus+DtXTthJ1syqAIlDio4j2OtkBG0pfCty2Uu1FYMRbG8u+cakz4N1QFH43Lp2ROI5vv33Zz1+690tjktFqFyF7mnh88mNBaknuNrJSLyGncGSw3mXRW353774HMOoYD/NEMLyJI95lAeMwtJVDbUiaK/v/W5A3jgE4r862MATgr5nuNBdkXgNkWo4LkO+Oon56iRm5GuisObOdEDXc9hEJQSxEtzsNqSeuzY/dPmQ7bChaBQP1k7KFknLvAo4yiPWWrbnmmS6StiJarbCkrJyB3gQOOSkteIMgjCpfIx1WE4lXeUglJZJ5XFnFeMJNzYtyoBCu0qDS4xJGivxpCH16rOm1sjTDEPnlK6t4BMbhtBvOJ51KE4lxalE4LLBR6VHJynZjkqyRlE1yrH6w5pR4NjyDs2s2YlqtBGELcY19hs84cbWQVC1+1Ou0dxIpmXIqnFSski5Clkal7yxiJiWlq244A+/dpk7WUCiNHcebfCtWYf7K/CEcy7ejUtST7CoJT84HXK1v+De0yHHhWC3uzrzCSkaxRuzHrNasRM5WUfZIlCfbYVwDtLjsOGNRUTXh7eXks0k58XxqcNaW+f4XBtQ0nBSBi1wABYiA9y+fvfhtmtIv2p4/uUTYqXZChtGgUFIy/0sJlKGnVCzE+p2XOdMBiKFj5ARQngY0+CpiEi5ius3Jn3+6b0eoXQVt7WWvNjLOSgkWaP4zOaaQsNhAW8tEybTlI3AkHqayGs4KUMOCrddSXNqI+j5ht2oYRAoLK75eCOw/OHhiEHg/Gau9xftWOk8L763kChhGfXWZ9IzbQWLuuGPTwJOqwoDrBvBZ7dyxq8UjF8pGISu2bgblXzp4Q6rRrYYbNgNE5QUWFOdHYdueAFP9ZEyJFAp8+oxt+svUjQzxunLCCEYBD4CyZa9zDDwuS9/wNP6PZmQUj2U6vGC/AyJ3CCRG1zW12hsgSciSmORSNbVCU+qJanyGQTumoyU5VszV2kZ+K7quhEWeNIwqwQP1w6Ne20w4+6qw9MioNAQEp/5AgT+mMAfs6oPsLY58y3peq5i1hGhAy5YJ5nbCkI60mfHXqWsnNzIU4Oz/RlTOoWChK+cwD9+d8VBUbIRWha14XMXYkIbnSFI/6LwvRE+P6syob/ZlYGf2cXAXhwxqZzu3hnruF+ew0KyFSu2YkUgNQ+qGYGU9AI3kFxKIFCC41ISRg0npSOxHBQBV7sBe1GDLyDTDUI4Yk4vUO0AJnh9MWMrdHpGXzoW/0EhOankmXHKWjs95UZguRCXDGXCsnaUHV8atHX6+Z04Zyty5cjVKkQIy8O1JGj53rWR+MJyt5hzJXXa4cpqJpVHJC2TylFUbnQabnQaemKHTMzJxJzduGEQCIahIvUbIukmgq68KxC4iV0oYVkH7MRucv/yUNLzPXZapvUgVMyrhmXtyvaVdvbvW2HlTImsY7Nr61jZ41g5Y7OW9Z1rQerBsgFfONkUOOKJk09ITkq4GGtSz54RkI5ywzjUZI3ipdGMru+0oW5i4NP3ne6+0JJUufdUactRrpGhINlzTHQhHJ3h8t+WpC+6H5DUc9rLZQ19z/DuosuTIuBJ4XNaVhTacmcV8f2Fz27smOb7Sc1iHjOKC96cDnhzOmDRkkGUcBOoZa14tOiSNVDjFhYfHxbU7aJuVksO1wmLMuR+FrVSFstuXJAtAk5bs7mTwhLZhHHsCD2hEswqJ896Zob1cB1TWzdZSDw3Fm2GFVkj2VQpwSd2+OTNx7zQTbgkNwiUMzLbCDTjUPN8t+HjI02Wh+zGBdc7JVnjU1vBgyyhNILtGB6bSdvf0jAI3tPaRtIwCjS1kUTKnklGeoHrGVHCfb/P4l4m8ARc7K5I/Ya98Zy9wZKi8RBtn8T7ZUJvTC2DoOTxGh6vIWdObQy3eitWjeLy1SmzMqQ2Tu52d5WQNYLIa/CEo7CA0zjbrCL9VJcnR32K9v4r/5FH51MdulHJW8vE9RbgZBDrRvFg7bYvn/S4vWh4kCUsa5+vP9nm3iqlNvByf0Vee2x11tyf96iNYBho3lp0MVbwcB1wd5mQeJaTQhMowdU051paEinLvJFoI6lNa7Bl3yPJbIY1syxi3ThTqrwxrE1D6jmJzDPfkbLwOCydNCj2nPRISUfaGoUVobQ8KTxmtXudYeCSHI2RrBtLx3fylkpL1qXPuvTZiwtmVYCx0GhnHmeAwkge54pCSx6sQzbigso4CeVhETGrQp6sIwaho8d0fTcGrBuPQLpFa6mdTOHpKuXeskNVeFSFR99v8ISTDUppOSgifGlR0rKbrpFA1ihHJDOW1GsYR9UZxeqk9BmNMyaVf6atv5yUxK0kMWs89vtzdFvNX9SGRW341tMx91duPIq8hm/PQgRwXAYYBI0R7CawqD3ezTye5CGlthwUbhz5Zw+2mVUhjbUsi5CTyqNqv8+TyvmJXOtkTCvFrHJErUq7XrRSlFxIFMOg4VLctP1Xgkke8XDaY1oG+NIyDCwf6udkld8aRXnkrSTybqYw1iV1/t7+Mba0NIWTS4XS8Mbc42t3domUOTNmkwIeZtbJ3zJHdjG2xpgcYypqvSLyBowCZ/J3VLpFjLaCea0ojOD2KmJWOZnOIKzoeu6cfJwrorDmVm/Fi8M53z4Z8d15eGZoWWjFYRFwUEieFB5P1zVzDgiUYDPUDHxDpARHhSSrfOZFyP0sxROWcdR6EdTu9/j+2ucwN1xMQ57rWK53Yipt6fqWm6Mpem7Rc4snDMeV5HiVcFB4RNIwDt8zONTvI/IZW7MoH9PoOVhD5A1QwuNi8BEClbLNdYr22Bd2wVQc0vUltV2z47/03j71Aq0XDGXCBbPPBbOPRCBQDNjltLAUIqOonjBSCQbLk8ItDl/tl/R9Q88X3F4J7q9Sbi87fH/eYRwZFrU7Dg/mvTMfkUdZRcd0zl6/qo+o6iPKZgk48tus9rm9UkxrSay8NsFj2A5rYk9w2z5mIWbI1nyt0Qu0XiIQeKrHZuTzIHPfY1/G7ESud29Rab563PCu+caZ5Owviue7v8rD5Zc+8DE/lXEuEzqP8ziP8ziP8ziP8ziP8/j/aViwf4Mm/j8qfmYrA7uJZFHD7WWHK2mOwEkIEo8zn4HDImJDduj6gisdQda4zPBJoUk9qEqFxNESNsKanu8IPVJYfCF5vErp+DAMBBc7GZGyhPiIlnTQjwsGgeDFXs3ANwx8wzisGYc1hXHNcpeHcwyWYaiojJMNZI1mVsEoydnprWispSh9TivnSrloCRKDsCJUlj2/y6oWJJ6hq4Kzptm+b+h6ho9uTvjo5oTYply0l7hoL/HNqUfPd9nZSRFSGMFBIXmp56RTzzKhywZeuniEBJaNQAjYikVbDjcUjSX2VMuQVqy1JlZOOlBq11yaa4EvJENfMyvtWaEwUZZJKVjW0PVgI3RsZG1dg5eSgkAaLsSuhN5YQW0sXV9yKVXESvNif4kUToZwrSu5vw5Y1ZpV4yo6oXRZy9SzdH3BIFCo7YhmDvdmfbqe4YX+AoqG4t2Kg8I1Z350c8q/My4ojeBB7nM1LTjIJVI4osfVtOD+ynJYKP69nTm/+ol7/PGjbeKw5mnh8bTw+OjmhI2g4sp4xqxWPN9b8XAdc5DDSs7xJRyXPpfSjC+f+hyXrqH03spl3jeCit3IySmeTHuUxrlKZo1BIhFC8LWJ45r/g+uGv/vi/dYbwrLfcdz0W13Hr3+hu6Yxgg8NMrS12ElG56Yg165qs26cLOBO5jEKGk5K5WgUAyeburMK2UrWvNrPeJgH1MY1bGvREEjLslbt5s7r7y/dcXw3i/iF7VOkcPSpnu8Y8p++cHRGq5DC7csAb00HTMuQk2lK00juLDtMVzHLRnEin55d3792seHy9ozPblV8dqtiz9zA4ioQnrBUmeLW7smZJOfV4Zy+b8lrH4F1jarWkXOsAbuu+RdPRyTKUcYIFPpxxrJwmeAXems+NipZNopvzUI+PCj58KDkoHCVQYDNJOedVcC6kSQefPLXTjnMY6x1meeXRjP6fsPHxieErYxlFDg37cRzVbx14/HccMZRAdNKcH/RI9cexgrGYckr/TWv9NdE6j0KxYPcjTnWOufoh7kiVG5c+u27F3lr7rLvV5KKV/ornu9UfPTKAVdGM2oLA9+Rd5RwzrizMuDxKuXByjmPaytIgpprr8249tqMsG1+LoxgUjoGfawMi1q28pKGTAsOsoQ35q7kPwoqIuUqeVFYc28dtue/QuJgBKvatqx7Sdb6GBSlT1H6LBuPZyPH4bRDz2s4LhUneewyykbypJCcFI6JXhlFpJz8IZSWvq85PUzp+Q0Dv3UMTtYt/ciQeg1bOytC6TwNLqaKi6nim9OQDw0Nf2u35vEqZVo6atFbS4/NZM0L3QIL3F4pXuzVfGvmncl3Ur/hO6dOYuocw32OSsXFpCTTil/embAZ1vTC6szbY15LJlXFpKoIrTu2xgr2O2vmrXSvNpJCK+a1x7W0IFJOpqpa2VOpBcvaMJEHFNryiU0nJ1mUAdUM3n5nC21F2wjtfCReG58SK8OkkkwqSdFYJqVFyejsPBNCUjcTmmbGqjzgzhLuLC2/NF7x85uuufVhrtiNal6fCa523PV9lEdcTioup/Bre1PiqOawcPvteppfu3jaMvENe52MwggCSSuJVISiw6JyTcK3eiseZ4Z57X6/n+QxtRFcTQsEjqCzWEeknuZB5ghpR3mNtvDayBAowXcnmifLLm+8PuaN18eUWrEVGL500udXLh5xJXUVyNQTPCyXVMZiee96E0iiYBvP61PpjEFwmVKsEUJSioJpVXNclXTYIGWIEDAQe/Tt6M/NU/6k/n8oRUkpSt6W32VdHxPaiM3InQ9RsIu2ljfNXWqr2QwFj/KAVwYrJqXlcaYptKQy8syXZBg4ieyy8eh6mieFJPUUC7n4oe9SCEkajAGYls6/ZDtyfj2ppzC4yk5lJPNKE9qISuQEXq/dh8LYGotFm4xICd5crPnEJvz82MFSfnf6gNRTfKn5U5Twf6xMqG+GNHrxgY/5qYyfUGVACPEfCyG+J4QwQoiP/Zn/+++FELeFEG8JIT7/4/b1M7sY6HiOFNT3G65vTXltuCCUDicXKrctag9tDcNQsKxdeXrVwHM9j9NSkBcBsSfOkIyL2hmfHBaSjbDVg5cOCTkertgKLQ3OCGXgN9RacVpa7mVOX973HQFHAKel4HEuma8jUs8j9SCQmodZwlLXxEqwc3XJo1mPrIaTPOZDfWdK9kz3/sa0h7EQSFf6NxYMllFQ81KvcD0J0rCzu2Bnd0FkY7rKp6t8XugappXDgkph2U9qer7lQrKm0vDZC8cEUhAruNNOkiJleWdh+d60IPWbs8v6YqpIPcGrg4y9JKDjOYzms5JzrCzbicf3FwHzquGbs4hvTqDnO1nDojUOM9b1U2QNNC3mpeO5BU3W/liuak1WW3Jt6XoNO/0Vf3KwhSct+6nmalry4Q2PQWDPcHXPcHfHhTNDk92Q1UnAZpzzqfEp35r0WX0z53e+epW7mSLyNFeuTNmKC25211yIGq70nRnWwPe51nU41n4g+Ie/dofjIsLvu0nEugi4mlRcTSr63ZxxkpNlAVFLY+l6mlEoGGk3CNdWMEgLQim4mmpOyoBEGW52c/Y6GRfiol0g+myFNd0Wcetbn41QcH+l6fkwCCo2fjnmVjfnVjfnyuYMX1h24hxfwvXNKf2gYjPO2YkD/vQ3O9z/k4RSW7ZjH1/CSeEmfpVxBk4/WPr09mt8abmWVgx6Odc2ZmyHTuO8qmFsN9gI7Nl3XWpHtnomI7uW5nx3MmDQydlNCnxpuZ+lfPVwi1XjkLfjWDIMnP7461MnGeinBW9NhjxYu+LlvUwxMjtn1/et4YzBS4adOGcnzhnKBNUu0K/1F3zh7UtEnRolLJtBw2YvYycyhF5DpAwWJxWa1Qp1Y4v16wW7kea14dwZ7P3RKd/+V5tkjc9eXHF9POFKmtHxDB/qV1zrrrjWXTmEKI4wFihNIOFWf+n01uMOG1HJGycb9PyaYdeRXGZ5xLIOuBAXbLeoVoEzGjwoAnq9glEoiJUlUprmWeKgv2Cvu2Kvu2JeO7nLfnfFyNetpjricG2YVZDVbpwojWAvged2T4mkoRdWdP2G/nUnc/z4xoy1dovMQntOPtNbsmoU49jjMG8c2QcojwTlkWB/a8ZWVHAprjmtAq70luRacjlx5o0npc+ydsaLO1HDbpyz212xbElGZeU5GZN2BLTI0/R8hyUGp4nu+TWVkRgtMNqNwetGcau3ptKOmLJqFypSOAJY1rjxbCtWPFqHPFonKGGZ14pHeUCtFdYKtsKaS1tzPGnYjpycaBgXCM9JI2/2XC9VbSyf3sz5/JWn/NFxwD9/GrObuDFpNzYMR2te2JpgLOynmr04ZzOE08L19bw177DfVTw3nJF6gkkZMPQNHb+m6zXsbi3YiEq+eLjBKDBcS5sfmip1rNOFayu4tjMhUpa9xJHBLIKup0n9hpGvmVc+We0WfMOgQQnByOzwty5kLXku561Fhz/8zhUO85ibgzkdT3OjW3N1MGfnhRU9v+bFXs6LvZxhKBmGAinfEw8o1Tv721pD6sPNvmCvt+RGd0ltBePQcCEuuNpxSaBUae5kIX9wGKAE/PbjAU9Pu1xJMx4sO/jSsDVYcSXNuJJmfPFwg56n2Y3ceVcZg8ARaWoj2OlmpL5gO3KGaV2vIVGGflDR8SxZo9BG8sJgTs8XdAKJRPBib03fNygBLwwUv3mvw+uzLq/PunQDN66+3M/ZfW7BlY0ZF+KK652G/aiHNpxp4wE8GRJ6XbSpEEIi8cnNlEA6GY4vJF3lY4QhtBF5Y1H4lKI824cQHkJ4xN4GHgoPxY69hq9SDsVdGgNjfYEk2HT7s0Ni4dFYl8i4OJwTKLiQKPp+w8BvuBjXjMOSQdAmWXAL88q46+L9kUb7pNE+pXYyIW0sW1HBRtCwFTSESrAb1VxJ1wyCil6g0KJxxmX6PcTzs8m9lDG1sbzUT7iUVGyEhguJ5DOdy7w4lLzCx1g3kzOjtr8ovl39Nkp1PvAxP41hAavtj9z+LeMN4D8E/uj9dwohXgR+A3gJ+BXgfxJCqA/a0U9sMSCE+MdCiCMhxBvvu28khPg9IcQ77b/D9v6/L4R4vd2+JIR49c/sSwkhviWE+O2f1Ps9j/M4j/M4j/M4j/M4j/P4K42fUAOxtfZNa+1bP+K/fh343621pbX2XeA28IkP2tdPsjLwv+JWJO+P/w74A2vtDeAP2tsA7wKftdZ+CPgfgH/0Z573XwNv/pu8+DCwzCu3ig7aZiDXoCTOTMdipTE4kyJH9tGuyVBZbi9c5kwJV2beSddcTuFhHuAJGIaSwkhq4/jwwBkLvdCCWBl8pWmMM/95JlkpjHte1jgiyj976NjDq9qyqN/zIdAWvC7sdFbEHsSey5RsR4aBrzkoJOOo5nHu86Rcu2yq3xApxWkVsGxcI9SVNGc5DVlOQ9YyO9v/fuoyxoNAkLYmJV3P8DBLHZWlWzCOLEeFM19rLGwGmleGgpv9CE84vnk/lFxO4dVBhbGuPH1SOeLKM5rQs5MsUvCRTZ9IwWsjd1y3QsuNrmUz0HQ9Td9v+PjINZt2fdeEVxvB892CjcBwpevjScFW6JrgAG50My7HNV1PMwydcRDQNqk6SU8oLXup5EpHQBLQv1Rx46MT4rDmoFB89/YO99ceixp6YUm+8HmcuczifidjYzvjtWGFENBYwZuLiNQTrB5I3lqFPPhWl1eHc0bDjOdHU54fTbl7NORplvBo0eVT2yfUWvHLP3efzdDJfLSF57sZ1gh+cbzmclJyIS64lGYMgpJKK95dJfjScHN8yif3nzKvFc/1PPb8blsVEqxqyLVHc3d5ZmqX5z6JpzktQ7LGUteK+1mKtoKjvOb1WcoXnoxZ1A1dX5B6ril9P9HsRI5h/kK3xt93Bnup17DxCfB9zW5c0PUMsQcjP6Ay8OJgwYuDBR8aGPbSNZthzX5nhScdVz1KanZ6K7IGXhjMeaG/YCdyGaiOB/3AcqOTsxcb5rVH/0JB12/4T55/SD8uuNFp0LzX1LcqAzCWZe2zrH18IdkMA5aNQlvBfifDWoEvDT2/RreNxL7SDIOGtZYc5K2nhecy0H/nV97l5c/P2QgantzvUxnFkzzixnCGHzgDuXktuZRm9OOSflzykWHJMBQkyvDWZMjznYKXP3nMKLBkX5pydTzl1mjK9c0pB5Mup2XEpAwptaTUipc/P2fgOw+TxINXh3OmM0dN+uQoI/Yabo6mXO0vMFYwL0LmRUg4i6q/AAAgAElEQVSsHAHnwtaczbCm60vyRnOpo7DAtS5cSjT/xc+9wyc31gSJxpOOCjStPN7+6pDFOqIfl3x0uGTZCIpGcbCOWZ35U1hOancuGEDXAl0L4m5NqRWzWjGpVEtv8RgGDdPKZbK3I1d12I4qpLB4nqGxgkklW1ACeO3AoI2j4XR8QdZ4bIUNG3FBqjSTdcxkHbMXF+01bc4M3+a1u8Zj35l1RcoyCp0E9NXRvK1yKUZBw2klaIxkI2xZ8Z2asvHYCCoOi5BO5GgxvoSjwrHoez78wi8+5u7pgEKDkvD3bjxiHDb8wvYpYVdT146ZfyGq0Vbw2iDnZl+wn2o6nuFXLywYX1zS9121YzuqyRuPW1sTvvdozOMs4cPDBRfjksQzvDZa0Pd9+r5PqnwaA7vJmnkrt/r0psvgP7cx5ZXtE7LaOzsevjRsRwVrrdiKJBfVkIfriJvdiusbUxLP0PcbfvHjD7AtzarUAs8zZE88dz51Mi50MlrlG75KCYMdpHSvH4W7xOFFutEuswpudNxxe7ROkMDlpKQflXx0mNP1nMRkO2xQAo4LZ/b3vVmfvfGci90V1zdmPDgeuGurchLXK2mOJ+FCVNPxFT3j5DWjoEEbZxx2o1NyOSm52l8wjgsm5Xu+AuvGY1EGfGhQMwwEkZJ0g7ptpoWX+84f5Dd+7g6/8XN3GHbWDPya3c6K/NTjcN6l0JILUUWpDQdlziC9hRQ+njdgkd+j0hlaL4hkDykUsRy2MqE149gjUhKDZiaPKLThst1lJWbuHFYpUiZImRCImD4d+nTYpIexDZPiDgCbKiX1tgiUZN8bsbCugXgYaCbLlJ4v+MhQUxrJfm/JVlRgEWfN9BtRybpRfHYr40LivtBnmfwsf5csf5dG5wgEN/o+nnTGbZWRCNzv86N1jBTgScGO3aBjOuiWrGRMiVRd95lkxON1yeUUEqVZa8lpYbnRdRK1T24lvOJ9DsEHJqcZRde53P3MBz7mpzIs2Mb+yA3YFEJ8/X3bP/wreMU94OH7bj9q7/sL4ye2GLDW/hEw+TN3/zrwT9q//wnwt9vHfslaO23v/zJw8dkThBAXgX8f+J//TV5/VgvGsWBee5SFx6N13GKyLHeWFXeWFQeFT2ErDnJ3/9cnPVa1pdSCndiVG58ZnCyrAF84LF9tYVbaMwLCYSEpS49HucS3znFVANPWiGU3cgPR+51LnVmR4PM7c/JGc6XjcHgS8HEElsU9n5N1wqqGflTQ9Sue5JKtsGolTa1W2Y9aZ2DntiywbAQVR6WbLH/j6ZhvPB2zYzcIpXME3Ouu2AzdrFkbwSioWWvJMKgZR+AFDpX6Ul8TKM2HhwuWjeRWN+dm1xIoQ8dzz3+8hoFf0w8qNiJJ9D4tuBQtZrM0/OrFI250Gq4kNc91CgZBxXEp2Gl18dtRxapRbEcllXZyqr1WWtMLakrjPl+pDaeVk0gcL1Oujadn3/s7i5T7K+dWPE7XjNM1Sjg9KsBWaFn93jHhx7cIXtng3sSZpkSqYTfSjCMoa49/efsibywC7mcxW92Mt+5usRMVhEoQSacrf77b8FuvX+XdJfwv72zz/KunVKXTREdhzeM85s1ljLEC39d8+WiD6LUhI19zOeixEVqubMzYfm7FK3tHgDNqurg9Y6u/4gdzhx6clQGj/YKv3bvAL+0dMo6chCFrLNe7zj36C0cJ/9fv7fNw7fNw7aONPNOVB1IwzWP2OyvuLrrktmnNeAR37RO81nxrL3F9IVJYtqOK5/tLHv6OW1D1g4rFdxq+9nCH3e4KcDr/WV3xjVMQwjlhHpaS0yLk9XnEpQszVrVHqAzKt5SVx2YIsV/zg5auUxlHrBr4hsMi4D/91G2udTPiWwk3dk7Zeq1m5/rKmfrhn33Pt5cpj7+WcDeLuJtFPDZTtLUMg4bIa7hx7YTJUYKSllnt8+5kwCho6PYKItUwrQQdX7DWAnP7mO5nuvifvsz3/mWPjqfJa4+OX3Fr4ORhv//2Jb42TVk2gm5U8pWDLb5ysMV+Z8VG6M73rajgcm/JP/9/r7ARNPwfX71Of78iCmusdSaCT/OA4zIg8RpOqwC102l1uZaeD5d3pzxdpbzSryi0wloYbq6xVvDOdMDrsx6vz3p4wjDurWhqxYcvH3IpdeaH2lquppZZ5caZ9MMp42TNchISq4ZOWNJYSaUVnahiso45LiIKLZhUPoelT9b4FFoSKEEo3OLqKHsP6/rkSY9CKzaC5qzvA2DdKPZTS9fXzGuBtYJl7eFJwzIPHcEoMESexhMu0WCg1cA7uc+Twr32tAjZigtE6xp9fx21hkiCXlghhHNSXreyENO6Sj9zL7677FBoSaScS7OxkFU+odKE0iB9i6c0FsFekqO1JJ8FDALLxcSyapxk1H95k+PSSVw+vVmxdTPnI7sOrVjMPX7v8ZgHmWAQVLy1TLjSW6IEbAYN47jg8mjOehoghCM4aSsotURJw7L2OKk8vjfvcrm7cj03lc+ljuJSR1EZzTCE7f6KaR5xJdFMyoBuUDPYyJHStIt/Sc+vuThcMKsCRkFNP3BuzJNa8b1FwFeejFk1kkBqwitBi5F0ZnF56fPO4w0GYUmjFY1WxMpNGzvBmLqZY23dOtYGaFNg0QwDJyn83Qc7fOHIoYsjpfnWyYjdzoqNoGE3WbMVVnxmq2FRW44Lw6f3DgmTBl8awqBhUQfcXsXcXsVYK0j9mnXrbr0ZCTYZMggEz/eX3J31uZxoMu0oSf1+znYn47Bw39F2VLE3WPDOskPXa7BYUl9wnEf4LfVqXiuudyzR9cBtcc1GVLA1WvGVu7sUjWrllc5ksucFSOm1CE5DFGxRN2sCfxMhFNv6Eh07IBQdEttz33Wb8U3tAF8KnooTVsaN8Uav8b0OvtdB4iNxE7FIKXreLhvRDYf4xmIxFFrzoJnSExE9H/aSnHvLDvupJlaa3SRne3PJhf6Kt5cxi1oQK003qDguXY8UwNAMz2g+njfE84b0wj2U16frWyJPo4TlRjdz174yPNdzY33RWAKpqEV9ZrgW+GOMcf8/Tl9ibnM2As2XThO+8LTmaV6x1vCtCYxDQ0xwRiL6iyIRQ1KGH/iYn8qwP3oh0C4GTqy1H3vf9kPJcCHE7wsh3vgR269/wCv+KD3WB2qS/rppQtvW2qcA1tqnQojxj3jMPwB+9323/0fgvwG6H7TjdjX1V7GiOo/zOI/zOI/zOI/zOI/z+KsJ/eMf8qPCWvvLf4mnPQIuve/2ReDJBz3hb1QDsRDil3CLgf+2vf0fAEfW2m/8uOdaa//Rs5UVwLSCg9y6LHPlMak8KuNKyGvTsDYNo0CjUOzGrun3teGSaWn4/qxiVll8pdnvwEmlaIykNAJfuqx/qJxhmC+dwZfWknnt6CrawqLxOC1CamN5UviMo5pxVJMo17UvcFnz+1nCqckY+JZCK0fQsA3XUk1ZeKxqx5a3VvBonRBKxwN+Vg50UhhXZjdWkDW6NSPTXE4qlLTcHMy5OZgTSY+11qy1ZlUGLW/dvW7Xr8gauLl7QtYIOpeNM7ASlhsfnTCrQi7GLnNfGcGsDJhUjiL0JDM8XEe8Oe/yXNflHpQw7MWavVjTUU5OFIc1j3KP7ah0FBcEm6HLUJ9WimXjpAbL2idQoNpmowtxxYMsoe+799QLJB0PTvMIiSVbBwhhaayk62tmVUOuYThcMxw64ylfWDwhuLsSRHsCqobqu6cUWpEoSz8qudbJ+MhgzaN1wrJxNKpFoziYd3iSx0SeJlQCJV0GqjaCN+eCQLkK0eRexMki5eGkz8NJn67X8GrfmWc9nnXZDmvqt2ZnEoyeZxjsOvnDdJ7wtAi4s+hydNrlraMNlHBVqbVW2Aau9hcoZTgq3Dk8CAT/5av32AhhWlmeFh6FcZSXC/sLNuOca/0FoXKseCUt1/sLtgJHyOl6mp7ps5e0tCXPYBDcXaVc7K64vejwdO6a/PpRyeODAU8Ln3vzPseldGx7W/GL25ZHq5RHq5RCw5M8RFv4xt0LRErzNA+YHif4StPxLPM8ou87qY4SECjaBnVD/FLMc/sniH5E72KFzQ3VUjKpPGrqs+t9rSVRVJMoZ1imrKIylgtpxqoMyRc+qzJEScPAd8+b14qy8Ci14kJkSD0nCZx/s4FaY59MeZilPMlD0qCmH5dIYXlnOnAmYQ30fctkHZ/5hRzlMZXmzEzqS4cbvLMKeGflGr5P3ol443CT02VC6tVc66zpehpjBTtRwepPphyWHj1fMKugWPtcGSwY+DV1S/GZT2Oy2qex4kxueFoFWCvQWhB1mtZHQLKfWv7uy/fc56oF9b2MaRGx9WrFOF2zfW1FY0BiOVqkpH7Nu+uASFmWjSJRhqd5wLxWnBSaBouxglBpytynzH3WLav/qHSVmsenfWa1Yl67bO1OVLQmWM5ILqt9VpWPsbAR1CzKgMa6fOXQd83xiWeZlpa+b1g18v9j772CJcnOO7/fOenLV92q69vd7p6enunBOGCAAUBYYmFW5MpQ0lJaBXclStoI7Yse90VvCilCDwqZV23shhDS0uwSpJYkuHSDMQAGYzi2p3va3e7rTflKn3mOHk71ncFyCCoEgQFA/Y/I6Nv3lsnKyjx5zvf9zUkAY83NqLkZh6lFogzdI85t+tkHdINSCw5Tj1JrGo5gNVBsxw6zQp5cQ2A6EA8/ckTPT7DrUCoTZiYxbmTv7PTIlRG+3g8di148IiqN9/+nz+2iEogTl+8ddpjNPBypqdiCm7MKAnhv2CIsBAepw0Onjnju3gpHoxqTXDAtbHZjh1FuMwpN17jlFMSl5PXjNr6lGGQONyc5Nyc5qS6Z5mbsb/opHbdgnFscxj5H+zW2h03yuWvcYerNaXGag8TQTRd9Z/65BbdmDrkSXLlwgPBtNj47pe7kPLLYZ5q6886KfdLtbrkaRwrifIBSMVoXKJ0TJfcoVUySjwkL00W/L1Ddj03QYq4E14ZNjlKbTiXm01/e52J9ynIAf38jZPFsyN5Ok1xJto6b2EJxtppytpriW4rjJMCVip6fMEg1nrDYjRRhbrNen9FyCsa5RAoYjwMOZlXSeWbNduQRJS5rQcJe4iIwTk621Lw1tubnizlvsu2MbDujcc44MfmNgpuhhxTGsSmwC1wpmRQZg+nbxjWnnNDyz2JbPp7TZpxtk4qUnIxZecSEI7JSo9DM1CFDdnGlYCoG7I9fNvMc6ZIXY7MRU6Ap0OwVEw7id1A6p5wbaMTlkB01oKKD+WcRtLyUhpNTsxW7icNR7DOd+GyPGuQfqv3Guc2FesRhapy7KuKDzqrSBUoXRMUAgeReCOsbIz62MOTC8oAFT9D2UgaJR6EEFVswKmMUGkua6r5r106E1XE5xEZyJ7TZi4zDWl/N2IngIM55fQBDMaYoRj9yHndn+jxH6uaPfMzPJH40Tegngd8D/q4QwhNCnAMuAj/4UU/4m14MHAghVgDm/x7e/4MQ4mMYKtDf0Vr357/+DPDLQohN4J8DXxJCfPNvdpcf4AEe4AEe4AEe4AEe4AH+X0CDLj56+3EghPh3hBDbwLPA7wsh/ghAa/0u8JvAVeDbwH+ltf6RvYm/6cXA7wG/Nv/514DfBRBCnAb+JfCfaK3fv/9grfU/1lqva63PYmyS/kxr/ff+n7xRVhrv3LCwyUuL7dgy/GANHcej43gcpDYTMUPN6VXHqYcl4WzNwbcEeWkxzgTPdCbMcpt7IfS8HM+Ca7OJ8cy2BAcJWJai6UBByTiDYG6tOUwLFtxiLhg0FS9TaTMVilFu0bWqONIkIWpt9uWNkYVtK6p2ztI8nbvpFBylnPApARRiztU0fNtxaXzVb0yrdL2M3chnoRmx0IzwLYklBJYQHMQBSSlISmi4Rhj77EJEFLmEhebg3QCJqaq98f2lE33C+1OX9yeGG1qxNAueYDEwFbhHWpO5XakgV5K6bUTBF+oRcaF5ZZ7mOUhdwsJmmDlsVBP2EpuH6wlPLR8xK0yFMSthkCr2wwppKZnkRotwoaZYrwrGmeHgKgR3xw2mucXhPBdCYvbhuF/juG8q20Jok8lQAWulQvzqkFuvt7kXeVxpxpx5ZsYz/3HE42cOCCxFokxl0Baa9yY1jlObf7XTIsw1bUdxeeWI/UTSco2Y+YuLCS9trdDwUw4Sn4PEZ5zbDDKHpLS4OatQasErLy5zbepgScORToY2m++1+O7hAvcic4zf7LfYT7x5cqixtX39jRVujpr8weYqSampWw4LnqZ1ueRstcSRRuBtCWPX6C4bfcra+TG+1GSlpFSCSerhSsk/+PU9nlk65nK1RcVS1O2SXAkebcQoDcdRQFhYPHL+kHHuEOcO/pxj/L1+MO+ySVZdw3l3pUkwzZTx9F8LDP80KS2mhaS1EFFvJCSlOTfiUnKYmtwB09Uy51ZyPabMBdnbA9wLVW691iQNbRypSUVyct533IL2Rspn1g74zNoB5702SVmSFRZZKTkY1CmVudZsqVmsRCSlRAhjpevNq8We1DQuQ/zmjD/+35qMMlNN2/gVwZl/1KUepAjgTmiZTI5MsBlWOUwkh4nkzXFAYJvk7JqXsRObfI3vH2aUWvDq7hKf+/gW48wlKW2k0MwKyU5sOPBvXVvhMJHkyug28vl1th17vNz3eWfQ5pW9Hjth5STRGmBWSI6mVfZHda7d7LETQVIqNqoprackT7cTbk81/9efn+V7/RrClVSCDGfRIteCwClQWjBMPBxhErrrdknVLln0c3L9w8mre7GPlBopNYuN0HDflTjpiJTadGsUsBMHxKXAtUq8eUpwrxqZivHUJyxMlyDMISrnY29izttxLsmU+Y5a1YSstMhKizW/YJJLXKuk4ua4c51FxS65NW4wySXDVONanNhxJsroNKLCYpiZ7pjTFExzB7tnqqSOVETze8RazdhwWgLCwmhyfu/757gT2lxoCBa+5PPiq+tcG7YY5ZJv311hKzIC4s3QJLe+cOQyyzWZEry/1eMgtXjluI3ScKoS8VRnymfW9ymVoGKXBJYxhAjnaem2gHN1h3N1B0dYLAem6wxwkDq8MbIotODdQZvdyCcsLAaZxBaKG8ftk/FzVsBxUpApaDjmuKwHGfUvtum/mCPrDsvNGUtXYm5Oa/h2iSMVo9RjlHpkyqQuR9nRyTngOos4dgetC+Jki0Uf+pnFbmwmEpMctiKX61OjU1AY3dydl+ucXh3ySCPjqSf2cE85vDts0WlEhIXDIDO89vvc9p3YxZbQTz0qtmCmMpqu0YpoLThMHW7NzBjywn6P29MKcn5tKuC1ow6HqcdRKpnlJkdlb56NUijN2yPJr335Jq++tsKrr60gPEE9SHG7gvUgp+mbtPWdKCAsc9S/QbWO8iM8u84svsMsvkdf7FCSM442GRdb3AhnDMqIhlxhmu+SKc1SeQpv7umPVlgywJIBYXHIkAlDJmih8Ow6R9E1prkiUyXTZBeNwhMW74g3qNmaylyUvxvbbEeCXAt+/94yrw1r1Cyji7AFHCU+d2bBPHcCbsgPKu6u3cC1GzTddcpyyt1ZjLtq0awmtC7kLPomiyMprTljAW6JtzgWO5TKGJEIYSGlycI4nrzO+UqDo0TTT0vuxiEBHjenMUMV8V44YiD2+OtwqfZVwvz4r33czxr0T2gxoLX+nfkc2dNaL2mtv/qhv/23WuvzWutLWus//FGvAz9Za9H/E/gecEkIsS2E+M+A/x74ihDiBvCV+f8B/htgAeOF+oYQ4tUf9/03Zzltz2JWWKSFzV6k6DhqTqsxN56khKo2k9640GyGLmGuWKkY0VqUORwlxrUjU5KOJ2i7ObmCuvQRmAComg1FYagrT1eXqDlGPLfgJaxWXbqecbuQ4gPv+2luArSqliJXimkxV/ELTUnJJNOUpSAtLWwBk7lbgm+ZAS8szASsaSvioqSfmptzx/Zx5kFbpZbsJg6dpzWdp40Y6j5uh958YgTdRkhc2Ag0r+z1qDuCo2mVhqPIleD2tELLyU+cOA7jgqafsuynKA2Pt0sqtsK1S3YimBWCrSjg6sTl6sRlN/aNmG3e2u/5CYtBQt0ucKXZJyk0g1nAmVrItLBISjhKjMgM4DCVDHKLj7WmOAICW7AcxCw2ZjyycoxGYAsTOrNaNZOmdjOi3YyIS4knjcf0klcgqi7ussXK0hhbwKnGBPsrlxGrbfxmQdtLORXkdD1Fw1EcpWa/b08Vvm3e593dHgpzo/3qypDHlo+wheLML8GpasSpaoQjNZPc5nR9Rs02wUauLI0IXSk8qRmNAk6dHXFtIllwjahvlFusBikdN+exRsKZ5oT2/Jj50ggnq46k45RYCz7rQUrXMxSM++d2tAmHUQWUEXh36xG9ZogtFLO8RDx+ho3/0OaxtnF4yZQ8CcI7VUk4SDyiUlL/fIuH2yMsqVg6NaFul/TndtmZ0qzXLGaFPBGLP91OCZyCrlswLWyWgphMCYbHFaYTn3FufOU9qVn0PrgWx/MF7j9/6Tzfu7HO97+7yo3fdRjGPtWFDEdqrA9JnL585R7uo20CPyfwc3xbULeNI4rSgnPnTXNxnHpU7ZyLnxlzuRESJw6llvMFtLmGhGfhLkt2EyOsfGj1GP33fhn1hc9SracMMpuwEPQ8zePNlIPEYtlXLPuKzZkRUp+pJrwzaJMrgSNhMXD4wmP36Hkp/uUqTTdjkDnsxgEb9YjAKqnYBVU7n09YYLUCw1lA79SMo9Si52t6nnHuaDg5rlT4ltnOVMzCKC0tXh82GKfGueyLX9xGtHzaXsa5mqGHRAWk9woG0wrZbslRamFJxWrbhPsYEa+m4ZRMc+PRP8vNYrVuOTTdjEc7I3ND07A7rmMLc12OcyNy7jgKW4AjYNFLOU4Ui4vm9bNScrXfodSCQkNaSqq2Qgjm1EvFXlSSa9iJLY5SSd3JWdwISQuLtLCwpfH3356Zxf3lenwiIO54GYU2hZ7D2BQwVvyCqqWYFRZ1pzjx5492zGJ0dtVMfh2p6PjGuWsyd1Ga5MbhqmbDYWpzulJyrlpAoZACprmhFrYcYyJwtpIzzEyeyjgzItkFt+BUx4wv/nzseeyRA5YbM5aeTA3NKjFhahu1cG5KkNNyTVaDI2HBNfRGxylYOz9mM7Q4V9N40jgqgaGJllpwrhay4CfU7JLTlRRXCsaluVC7rmI9KPjar4+gWWHnsEn8XsKtfpt8YCa67txsQM+n5YYKqrGtD4TjWhfkxQilUjSa9UChgJYLV1qKczXYTwz179bEmDiEuc17wxZ/cWcFXyr+9AeniW7knKpEtB/OWaqG8yBFe+4kNXeq0cYtzrNgyQ3oeYb2cub8kK1Isl4xY2vFMuYQUSlouZqH6iHnahEdN2fJUyZUz5U0nZKPtdQJ9dRZdU/c5pItTZi4JHtmwZbmNivVkI6b03ZdHGH9UMaCazeIMjO+eM4CrqjMj52iUBmOsFBopuqQOB9SKshFTpYbowvX7aG1QmtFmB5x3ulx3ulhaZs4H5IXQ4ZZxpAZWW7IE13PY1Wfx7VgGns8vHbMIBO05syfVT9no5riSkOl9S1DRex6Ob6lqDtwqjx78hks6WJJF61LEJLAskm2Sg5HNWb3JMPM0MZWqxGOVEwyRV0sEushQphxOEoPUMqcY1J6XG4JwlzTciUXqzUuN2pYCCwsBvLwh4Lb/ir8QvUsVaf71z7uZxH3x89/c/tpwU9MQKy1/tW/4k9f/ojH/jrw63/N6z0HPPdj79gDPMADPMADPMADPMADPMDfBPSP3wX4SeOnSkD8/yUcKalYhgZwv9vtSGNnN8pyRllO1dbsW7sMMlMtuNKMGRQJh4mxO6x5mRGMChPZfpRork2Mn7IrJRrBNC+5PVWUygiI74UJh4nxlA4Lh65nXrtqF1Ttgn7q0U894lITzhM0m44zF1/Z1OySuvT57KKimFvRvTdWuJYRBldtQ3GwhEk9BWi6RvhlxJQWB4nFKJdsR/M4+0mBmhQclyESgUTwpZVjJObYJKnDOHPYiX0e7YwILE07iOlnxkv88YURD68ckyvJ6UrBF1YsAi/n0mKfqq1Z9HLuRg7jxOPpjvFu73kZvmXoS6YDIHiyPeHRlmatNWWUumRK0nQztDaVjPcnDZLC4lI9ouMJzjcc4jm1YtlXXKolhIXDOBfEhaYZJESJS1FIVgNTodiKXUoN01wzmgSMJgEVS7FSjciUqZTocYJKFHHosuDlrD08BduifHOHvc0GawtjvnLlHp9fGjDJJXVb89mlPk92JGGuGOWSqmOSHR0JV74yYvUfrpqOzDCh6uRUnZxPn97jV79+m8XFCQLNs1/cY5S5FNrEvbtS0WgkVJ6s8Viz5PHWjDPNCU91ppRasFiJ+exTW7RasUnVPHdExVYcJ4pcafZTi7KfMMod/osnNvnKPxix4hes+AX1p30udAeoXHC+DmufTAiqGY88dsR6zYZpBBvLdByTrSHQXKhm3Al9avP01xU/R6f38zY0dgV+4eNbfHU5YT0oKRQcxZppIXhosc9Di32aTkE1SJkWFlEhaVUSfmFxRLMdG4tVCdPM4XR9hhSaSa7JlMn/aLmGXrGbOPQqMfthhZ044Nq1Hgtuhq0/qF1Ur7joacpwXGE4rrATJZRas7E6IFeSdGrj2iVtP2E3qiBc850VpcU4t+diVmMwgNYIV7IepPytS1t0v1oF10X0+6hScLk55ZfXxnzj3A6epThTyXmsPeGx9oS2KzhMjDXtQ40JHU+z4JpKcO0/fZSFIEFHOQv1iE+u7fNvfeUuvlWw5KcsNkL24wBbmsr8kldyenVI5VNtNqomxfpsa8yjnRGeVfJwa8LXP7XJ1z+1ycbCCEsoHlo7Zi3IToI9/7t/cRGSgkJJVoLy5Pf+hkPNyygSadJuf6lk8cUzjS4AACAASURBVImMtdYUick8GWY2mZI0nIKWa8YGrWGcucwyF69S4FUKKnaBZ5UkpanWt4KE+z1HDezEPg1XUFlTJ2Nny82whGaYCVqeoVCtVUwnoWqbLm6ptKFBWEbAGR3aRMX9TaI0NJwM2zJZFHFhOq2+VVC3Fa4liAvFJJcUyoz3/ryKXpmnOXtNxUO9AULCnUmdldaUVjXm1PqIxtyy2Raay42Cy42CXMOV5pR/+5fvEb8d8v7UJ1GSpqP45PIRXzq3w6XmlKfbJaeDnNWKxLcE08Jia9Ck0PB0b0DF1ggbOosR+bGiVIK/dWmLX/qFO1hSsxJkLAUx0byLvRcpRlnOsl9Qa2VUnmlzqV5wvmq89T+2MGDJT7lQD/mPrmziOQVZabHgJwRWSaY0YzFh1Td0vccXBuhJCrZFqizcruDh5WOSsc1jnREXHh/gWiVXTh1w5ZSxTrWkIMkOTq65vBigdYHnmiTwQS6p24ovLU14sj2mamsea2b87dUxi4FgmAnGucNm6PLNOz6TwuaFI48/e/MMH3vmkHyg8e2Czz1+j699Y4uvfWOLXpCQKcEjrQmDzGKawyDPOFUpWe+OqTzT4tFGzukg54mFIU8sDGk5OQ/VEr6xdnRC8Xn89D6JErgSklKz4KV8sjeg1JpTVSiHOb5d4tslblfTbYXMRh5XPnbIxtk+uZI8dvqAuiMZMqUsJyfH4Xj6Fmm2j9YFaX6EokQJRbd6GXdunWkjsYSDY1V5L9snFhFKxQAk6S55MSAvBiiVnXRHFYrlymN060/QclzGYoBjdxnLY+4lUw7FNg1bsdAM6XxccL5WcL6Wc745MSnabs5qkPKNtWM6XkrVLnh4YYhGcBRrbsqT/Fdm8W1m8W22R8+hVMpKxcFtwanlEXlqsReZjCPPLnj8zAE9X9LUJu9Bz3MG7luM3v+dI6AXCB5pCb64VLISwLm6zxcX63TUIgfRu1h/jbUoQD4/Tj9vUOVHbz8t+LldDGitSUpouRmBY8KNBJq6A4kuSHTBcSrJdcKcVYJAU5EObwwjw6WvJxwnxmlAacFKYKgQuYZ+ETHMJQ3HxhICzy1ouRDpjFsz01pTGuqOJiklpTbbYO5sZAlzA+64BUdZwtaspOdltNyUG+I2744tGs2YpLTISs1yd4IrFbliThcwfF3fUsSFwrM060HKQZYQFsJkIliKRa/k1ReWePWFJfase4RlTljmWFJRtzVHcUng52zHLnuJxamzIwot6CxGhAUcpYJh4nPzYIG4tHl25YiuW3I4qXK332Jzpnl5ELA5M85IG9WEpqNYDGITwQ1sxy5rVcnHPtfnQi1BacFaLeRMY8rG2T6X6slcSwGbYZXLq8fU5lkNB4nLO5OAL64d0AsSXjqusB2WBLagVk/x3II39nucakxIleAgkQzTkoYDs/kk5n4gz16kiEuJqLpYDRvbVnzt7+zy5utLcHefv/jjBa4NW9SXM+qfqdFthjzRnvBsb8jqqTGLXkGpNamCe2GFhqP5h794g/hWCQtNztZnbL/kUw1SqkFKYyXF6jgUuUXNLpE1mwvtEU1H008zolLy/q5piXbcwrg49EK6lYi2l3LuwgD/ok8S29hWie0rGnaBIwWOFAxSwTe/dY6j1KZxOkdcOcPZasjZaohYb7P8bIG3aOgw1tkWlqMpU3PjOfqne4TffI/bocUo00wKi5ZrHJJqbk6uBJc7Q0bPRzSbMZZUxMcW3hmX9VpIpky+wUGS4EjoT6r0J1X2E4/n7q2wn9h03ILNUZPD2Gdnv8XtUZNpLrgbBvz+9gId14yExpddcbaSshrktJyS1ZUxmZKsBTE1NycsbFztnVzfL3+rTXI94lv3enzrXo+RjtjOpkzGPquNGW/eXaJVixkmPqPc5r0/bfL2sEG7GTHOLR6qR9yaCW7PKoh2gLAFK9WI1lOS8XMT5PMvkf9Pf4jWgpqXsd6eUG+n1JycS+0RvXpIrx5yqV5QswXvTWpoLTgV5Hx5/YDLTQGBT6cdcutPAly3oL2eYC24LNQjqk5O72LExfaIumPGlUFu8dz7p6DXYCVIeHZjh96ZGc1qwnI95NLnxvhPtvCfbGFZilJLglZBqQWulIyLnKTUfPubXbYjH60Fn+yEVGyQ3Sqrj4f4S4pSg3j0FMmOonfe0NlaLvS8jEJDUhoNQ9Uxt4eaUzBKXYQEIaHup3SChKqtiUqTSzHIDM3MFibM0QTy2ewmLoFdUGo51yNoPFmSKXO9J8o4JpVaM0wNfWycC6puzmzmnXCW605J18uZ5g5aQ6El52qauLQ5Snx6XjafUBmKZ6YkYSGp2AUtNyUqBav1GXbPorsRE6xoCi2ot1OKwtAzXbsgU5q4FExyo1P6xtoxT//KjD/7g1X+6UsXeLUPk1zypXM7rH0iovOQyTx4rD3mSrfP+VpBwxX0M0lSWIQFtBoxDUfTv1fhtWurPP/qKdq1mGChwKpLGl7KIHO4cPGYil1QKiiVKWhtRg637i6g04JTlZhLnSGLK1MWujMWgoRHLx3gBiafJips1pZHVObFFweHh5tTUiU4/ciYe3/qcPBP9lmshlhth+ZqilsruPDxEc7pgFY1xvEVjq8olNFe3KeBfBhFOQVMiNhjrRktL+X06pDL9ZiNeshyPeR0VVO1NRWrZFqYzIMXDm3knDYl6xbDnQDbVriLAlm1kVWbwDEZNGc3+iz7hvaY65I7ocX2cRNciyU/48mVQ06dHeI5BR0/5dOPb9NdmFEqSc3J8eoFF2sxpTZ6llPtCX+406Xjme/0d/7oLO0gph3E2F2XzuMlrbUE/xMdKpds6kFKWUgarqD9b7iau84HPvhKpQzyO5Tk1KxFtFaUWtGXfRwCfLuJQLKdv37yHCHkh362eT874v3siJmcsqDX6cpzjPMcl4CF6kVGxRYFikj1OUwlr2wtI2oui17OeiVmqTelE8Q03IwnLu7TrMbkypz7zbbJeVivSmosnLyvlN58M4LErNTYPYfaekFQz/Et6CyEJiDQL+n6YGkbCwel85PPfjLfQrMZwjOdnAvVlNUgxbPg4YamasOlSouVyhOU5QfBpx+Fb82+Q91e+pGP+VmE0QyIj9x+WvA3nTPwAA/wAA/wAA/wAA/wAA/w/w9ogSp/eib+H4Wf287AZjFACCOIGice9vznwAJf2GaTmpzYuAEJ4zpiCcGz3SqjrKQoJBt14/U/LSzuzkwFbJiChYUjYJIX5Mqkq+7HgpYV0LZdjlIPS2gmuaDuFFhCYQlFoaHQJhZ8ksNxZtZjljBe3p5TUFNNdkPF4WEDRyrWa8Yf3bfLeZXbtNNNgq9FWOZshx8oUVzLCLmkgLUg5uasws1ZhUm5z5AZQ2bszaoMcklgSw5HNbpeQc3W9PeqpoI+NfkG10Ylj13Y524Y0HAy+mHAOLewpeLlQZ3DOOfOtGSjBst+ylHqkitBXNgEliawNJcbEb7UCFdwmDioUtBthqycHhNNXCpzJ4txbiHQpKl94nPdcgquNOKTCrMUZpU9TDXXdrpMIp+KVXJ7ZJKEL9VzslJTsSEpLFOdKy3q1YTANhejOg4phwWtCznWo8vsRj7xi4e8OaqzE5u0UBJD8NuNKqwtj6g+VeHzZ/Y4XbPoeYqqVfL3n7yF9OE775xCf/865x8dsPLIjKWnM5aezihCQbadEc48nrm0i6y7rD42Yy3IqVg2eu6lrrOSzz95j+bZjGBJsXxmysULR3jrFumthHEYcP7pMUh4+uweKxVTOSy1Zj+RHCSCcNeCGzsnCdfkBbOrJVlfMysE5eaIvZ0mw/0KcQF/emuNP/6LM+zFJnnYntM5bs0EN8YNVoOUg7DKSzfW+Yu7y9yb1Pn+TZNmHucmz+BuFBPrgriAl49bvHzc4p2xcf5Z9gtON6bcmvkcJC5bsyqj3KjdPn9mj0QJhpnFMFVshyaz49GlYz6+esCZakQ0dTnTmPLsf55x5rERT64c4n6odvHdfp3pvnuSUFuKkrrw2ZvWcN3CCOiUILAL4lJwfVxnO5aEocuSl3NzVqHtmkqynqQgBI/83RL51afY3Oqw8z/eZe9qDSk1axcnNBdjVGESrlfPjFn9bM7qZ3O+eGaXiq35WGtCP/X525/ZpHdqhi01vHOb5vmCvVmVhacUVgCzt3NGYUCvGeKs+5x+NmItMNV6reFLl+9Bf4prKYJOQTaR9B7PWNqYYfUC8htj8htjtgZNzp/p4y5Knlg6ZrkicIRkksH3+j7XpzZPLYx49vN7fHphig4zdKmJdiSjXKJv7rF3r8l012E9yJjm0M9c+pnJ6lAIRlnBsExIS8mZ5oTqwxbVh41geJj4OMJQEz2vQGOoXg1HzSlimjhyaDolSWm+N0Nv1HQbIakyQvz1IKfViKk5ptuVKnGS6Ox7ORutMRutMa40YuCKXdDqROwlNqkSLAYxZxpTDpK5i0+p2I8Fo1yyHuR0KzG2VCy4Jb3lGShNOpToOXc0npq07r2dJnlp4UrTsXhzKHlzKHn4381BCvqZw9WRMX2YFVBfSpEVi2hH8O6wSdXNWf9UzGeWj1jwICzM/eS//oWbtC8XOAKuHi4wzm0KLVi5ElGmEN2DnWmNy60xblfw+MV9HutIHutIElUaQXZjhvBscy94JjLdmUckS8sTvK7gzt0O10ZNnnxoD79dcmnjiEVfE4qQzVmVsJS4F6qMY5+Xt5Y5+x84qLAgOraZHPkmqzQtSDObd28t8u6tRUoNw/QDwwkAOfepv1/drdia8yt9er0peWpxfRpwemnI2tMRX1s/oONqboc+AvhkTzDNNbX5Jdx/0+beoMnyx1OKkT7x/D+OAhYrEV5X8IVHtuj5giU3oO7A6aUR6ig0phcXYvLIYvHcjHYtwqrC1n6L98cNLp05ooglT5zbp+6AawmuHi7QdBSF1qytjZkVkjNfV5z5ukLninS3RCtQ+1PynZwkdbh72KJU0Gf8Q8fhvrc+mMr+MLxOoBsEusE02SWnIBcpTXqM43vz7KEC2279pecX5ZhITInElFhMGIg9bkfPsyeOSUSI1oqWfYpSFNStZSTwzOl9yj3T0bu41qeyWHL20oilzhS/pxiHAePM5cKpY1QpuXLqgK6nWVYrH/oMJVqXJ9QlADUryUZwtF/DkpDGDpbUTAY+01wwkWMK/Zc7RfeRlPD04jHnmxNsqXl3qNmoZvx75/b43KJmRZ09ER//VTiYvsaz9tM/8jE/i9CAKsVHbj8t+LldDAzlIWmp6VUiJrlLqmCQScIPiTjO13IEkrUAAhtcWeLMW3iTvMCyFLenxgGm5RQEtmA9KFitQEU6dL2CsCy4l0zZm1XJlEYiqNgWnlSMMpfjZB5L7hRUnYKnO2Oe7oxxJNQdiEtJTkHNlTT9lGHss0SHTCm6CzM2WmNWAjgY15lkZjDuuBmjuc4hVYJUl+TKuC/YmJvZgqcZ5xbO3O4xU4Kz4gk61OlQJyktJrmg1JqjxKfj5lysxfyz66ukJbx4dwWlYbVqcXtzgZZTsNyc8fxRi5szwU5oAqZyXZKVmrPVjJaX8srA5nZorMjuT0yPU5ebU83haw5XJw5LGzPqvZR0alOWgofXj5jkDg/N28z/5No6qRLsRYpTtZBB5uDKksPUoecpLjYlUaG5GwbkSrJSC6nYJU1bseSnJ7qPdpDQDhJWgwSlBLX5YmD3RQetNPbZGu/9ryG7icNox2c9yNiOJNlUsvsnmm++d5q6U1BZLDl+LqfeMQOhLxXLlRinovjXf36GqxOPf/HPlvC/tI696CLrDrLu8OLVU/zOCxvsT6tYruK136ziXGjgSU03sFn2M648fIA83SH4eBNdgHO2itMWxCOXuy9VuPXeAvemNez1CjevLeAGJS1HkynTyr8700xyE/D1m/9Li1HmMspc0u8doBVkocV2ZAJPVs+MqDUSklKzn9pcm7o8H97Ak9DPJP96v0HHhaPUhNrtxR6DzD6xSB3lNlvPufRqER1HEQibSMTcmuoTy1yNpukUnK1FvDto4UjN945NCN75+uyEUlSz9XziKak6JgBtOKuw+o9OceWJQ1b+y1Uu/IqGj1/Ge7xDrZlS8MFNdCuE9/Z6THPBNBfEIkIKwU4cMJhWOL80oD+tEOY2K35OqQU3JxrbVpxrTuYBTmaCuvsdi3KQIy6skP3v32crrDKcVbg7avDG3WXKFLY223z76hn6meFbb33HY+s7Hp5fULUNbew4dfA/scDRVo1SC377f25ibzS4tNxHBDbvvdrlj985zY1xHb+S8+bv1dGZuT4DS9DzSobHFdTBjDPLQ3QBrV/uYfUChA273y55/aVFXn9pkVHqEqxoskNFZzk0VshakZSa41QjBYxSF+fJJc4vDSiPEo6uBTgVhSMge29MtztjMvF5dLFPzWYeiKiNg43QLHgOgbCNU5etiK4XRNcLPK+gW4nm9ruKo7EZCyyheblv6GENB1y3pOeltP2ElWpIWFr4UhNUcqrWB25EblBgzUPTbk5hmAk8u6DSzCmVpJy7ufUz4xblVBTrQU7N1kSFbWxwS3lyDAapomarkyLDcRJwppKQRjbZoWJ/t8H4tnHqqS+lLK5MaTUiKn7GIDXPdy1TVBHdGjd+1+FuZJkCkTIuOUKCShR/cvU074wdlk9PuPlinVYrxpGQK9iLPYKLNodvuWgg14KoMBaism7x7vUl/uCtM2gEvdaMF55bw2loPGk0a3XLYcEtCWOPcn/G+ZUBxVBR/VQdWXexHM2b3+0xzlymuUVwRnDjqqGChAUkYsb1qcM0h2vfcumnPvuJA+tddKbZPmhSbWSgQUUli+tTznZHnO2aYKi4UCcTWOCEHgJg2y3SUuD4ihvbXb71/mnuRQKvWrLzWoVmM8YWmlEu+ffPHvLF5T7LFUHdga6fcPuwzVItRFZt3n+3y289v8FvPb/BO+MaFTfnu8+vEqyaohcYF7gbuwvotORCd0Dal7S+UMU751Gtp7zxyhL7saG8eE3Fvd020tL4liDMFW9PfDZDi1zB1nYLKUCsthCrLWSvQjywkQ5c/aMG9oJk9dSYbjXiKFFUdfBDc4s02//gP7qk6q+jUdyM/tzoANBILamoKq5dw1cBp92PfyTlSqmUGX1m9OmoZe6O/5wk3eW8XMbRHofTN5iVh3jaxdc1fAuOR1WwBRutEW6twH24jrPm4HgFb/1gkf2wwii3qawprm33cHxFqsyc5WS3dYH+kKLVtwTFWNHfreF7OVEBrbMprWpMkjrMcs2Y/ZMF4UfhzswsLF4/bvPbWzUGaU7HS/neXo+qXdKWFQJv9a98PkAjOEvTs37kY34moX/6FwMPaEIP8AAP8AAP8AAP8AAP8AA/Iajyp7v2/tO9dz8GKrpBzRFMU3fuMw8dV9FyQQqBFIL9xCYQTY5SwSzXhIVDqU0rezlwmYUeFVsSFsZlQ2voejlNx/gVt5wcX1o42DTcjFzBfjmhYgsKLVgKYqq28cJ2rRLXKsmVJFeSBU8zyTQNu+RIHiKBZjVBI0h0QcW2OO7XyEojQlvtTBjlpjLercR4c3cMDZQYQW3FKvGlzapfcKFqxKCjzKXjlnTckkjM2BRbbIot7oQ+/USTlHrunW3Tz1xDXUoznl40wR+HsaKf+nzhE/fonovYj2E/UoSlWb13PY/zDePO0muGLPowyzW+VdBPBf3UdAc2w4g/21zl/XGOVQWtYDSqUJQWlW6Bbylabkqvbjy3b05gwReMUhdXKl4d1gkszSONkEluhKu7icUw9XCkYjvyiUqBaymaljcPIDLH3LcKtBakynhTW5Zids9GDROujZocpxLHLZkVFpNc84Prqzx3b4W0NALm+EgymfogjSh9kFv4dsHzb57mhWOX4xSuT23UzSPKYc7szYzZmxk3Q49hLklKm3t32ub82plxO3TJSn3iBoUUFJsTdAGDF1LjhZ5LZqnLfhRQdwrKg5i9qEIaGYrO7eKYfqpOvr/3pgHHmcVB4nKQuOxcq3N42ODdu4soDbJqU8SmqmoJ2IsNreOMXmcnhkxBrgRdz+Qf1Jzc0LbmTkJgAqE2R02uHneYlYLVqstMjAkLxbQQTAtBw4FPX97mKPFYr8TsJxZnasYZSaJpOJqksMiUEfZ1fTHPzyjZjwL0pQ28CxU4u4bo1CBJQWmmI5/uh5wo6o5gpRoaL35fE+gKiSrwpeLetEaSOoxSj0HmMs4t6nZJxRaUpSQrLc43plRtQ0O71Z8LAu8dsv1OHUcqNi71ubTc561xwLvXlxglHrdCm0LD7ptVSiUolaA/qBEWJnSs5RREL/b5zs4ScQGvD21mL02YhR7R1YT9OOBu5FBoiZqHryU7sBtLMqXZiiyWL86QZ9pYjiKPJMW1Y/LNkIObVfLcOnHXqTs5ZaR5++oSXtdQMHquySIxjjrwzriKHkXs9Jske4okdRjuV1hwS9yNKloJfC9nHPnsxKZLueSX5FrgSk3LFUx0YrJaMpvgnCQ4J1FKUJQWHadEaZNTAoautRzAJLepOyZ7Zb0xRWvBXlilYRuxc3XZ0IoKbfzky1ziSsEkM8L/pNTEuYO3CL3elF5vSsvJcQTcCQN2Nltz0bRmmLocpy5Km+5u23UIbMET7QlKg9KCSW4RlxZZajE7dJllDkqZipy3apFGNpV2xsJpM17nynjnt1wo3j7k7UGLvQiOspSGK9HAwe0ayVZJUkocqbl1c4GssNjab3GUmAyOjXrI7T+vsNlvc5ya9xvkFhcbU5LNgrthhURJhplNf1xlmNm8+RdLHCSCg0SQKUWuBe1mhI5KLFsRHthEr0zI70VMB57J7LBKLtRDir7i2rjB4V6d7dDcA5WGWQHvDlv8YBBwa2b2I941PvJv317i9ZcWEa5E5ZJKPaNSz2i5GksKfKfzl+6tAkFRjBhmmp2dJtcnVbYiiS0EBzt1jmYV9o8b8yA1OP/liMWFKRdqil99dJMrnzji1WGd/VmN8J2Mae6cCLaX/Zxx7DHIHK6/3OHODDxLshnanFkYYZ1uIaU2wYTXJuS7KYeHDVxLUWjBqUpEkcBWWCWcuExzTd2R3JrCJNNkJbw9aPLOSKKHIXoYUtydEoYe8bHF84dthG9R5oJ2N6LlSvatXVxn8aMnGsKi6nTZL98jTrdxnS4BLkO1xV3xDoVK8HCZcfxDlJwPwxUVXFFhJsZoZfJDXEtQkqNUjC8bVIXHlEOTK6Ek5dA4hU2PfdKrU9O1m7k0POMIt+ynZMeCO7OA44MqwwwilX/k+wNUHehvBuxOanxve5lZrrAXbKLEpV5LaLiCnj5NRX4gnr4fOHYfFoI/3VnixsymnyhmKuP2rGqctWKHfT0kTrb+yn0AWHEeO+kw/DxBa4FSH739OBBC/A9CiGtCiLeEEL8jhGh96G//WAhxUwhxXQjx1R/1OvBz3BloqSYNR7AXB0iM1WTPy8iVh5onPSz5JZ1y0YR/2cZtKFEF10aShitptWJOVQU7scuKby6krh9za+ZjCWGcflRJjmm3lRrW7Cb9tKTrpeRKEtjmpn8fp7qGf/jd4yZnaqbNXooC1zL0CaVBofnCktnHvVmVfH7CmJAzQeDl1G0IC4eNas6aVyMuzOMVGs+CxSCh0DArLD592iT/nb+9zqY2Lc5MQdc3ATsCzW7iMC0En+gU9BOXUkkOE7jSlrw1DvjSMx1m3xkySA2XH2AtKHlvJPAszb3IZem4xS8uj/ijvRa+XVJ39Py4CJa9gN1E0vGh/74PGE6w5xeUKTy8fMzuoMHVwwXOVguujS0CW/DWuMp2JFjw4HQ14jD2uTE2gSwtx6dQgh8cdlkLEqZFwCx36Po2x4mxkQRjjXhx4dgszEpB93LK7ptV/uS3etyY2eQKHK/k3YmL1pr3Zz57saTlarZim5durNNPHSrHCxzGJVXbZpK6vHBsBsNSmfTNf/Uby3zhkS3euWXcEJ7pTGj7KTfGDY6GLdaCmD/79hrvjOBGNObZooFdh/z7O1z/QYetWZVHugO2xnWOUo+nFo/pNkJDWflBjcUg4Y/eP8X7Y43E2JyuVm22ZyWjVLIUSMq5dOTrF1Nu7C+wUgsZJBXUtGB7r02uJJtRzBNehUyZcLqkgI81SzYji7gUBJaZZEkBX7uwzfW9BcLCpu0W7MUu65WEmuWQFHCBM5Qa6vfb+X5O9Qkf75ri3XGNjWrOQWqz0ptwbbuHxiRjPtOJeWccoLQ+oe69OQ74xdffJbkZ4V/cAVuS//Zr5CPN1cNTJB/yYXu4XrB2dsTHY3MuPbfX5rgMUTgMUofX97ss+Sm+VByXNp9Y7PP2eAnLUnTqEXlhkmMfao/IlWR00+HGix6PXx6YhOJ1m2yS89XVY64Om+wmDlXb8GJfPeiSza/pQsN2CNuhpL1s8fJba+wnkv15ou5vvb7BL57e5+r7S6zXQlYqEaWW3Nnr4FsFr1xfMzbDuaE0vPiDdb7Q3OX4sMadcYMni30GwyZ3xg0eWezzyIpZpO/0G7z62gqn2xNefmGZXJkE4nNVm8NYcxRrAkvyyjcDXunXObs6YGda43x3yFZsUWxHTCdVxrHH7WmNrmdSS/cTi9XAUHjyOSvr4daYRi0hum2+Y8cpKSNBP7P4VDek3k7Zi8ARgppj3HjiAhq9hJffWafhZAR2gSMlXc9CFyatOC4FYSlxfFPU+HjXpp+ZY9ypRziXWlQxlJVLsz7bd1dxhKa7MMMdNelnNp/szTiMKnhS8+7YXI9ZCZ1KTFLadNoh2XGHw9RhI/ao+JmhFo2rTAqb/KAkSx2YQHOpYCkwqe4rvvnwf/DtUxykNjVHsFENuNAQ9FPNC3uLtI8XSJQgLuHqqMHt0MYWMEg1XV+gNTy310MKbfQRlYglP+Hs6SHX3+/xWGdEUtiEuc0b/TanKjHXJzWujYx1Y1+FxR3/nwAAIABJREFUlLrJ7YM2j/UO2D3o8PagyScW+ygtuDupc6E9olFJmEQ+/8fz53m6M+a7B10ypampOsPs/gJNmsT5QjP7jRuoQrIVBqwGCd85bPD4wQGDwxph5gJwfawplSZMNv/SvVVIH60MHeo3NnsmSb00jlTP7fWoWEZbtxfDSgD737XoPZLy9MGYhc+5iLOrPPTC/83em/3Ikt13fp9zTuy5Z2Vm7VV37bv1vd19e2WTTVIcUtQ2GkrQAISEsWAb9njgP2AwmGc9DPzqNxsejC3bA89YHi1jbRxKFEWaazebvffdl9qzcs/YI44fTvbtJsVuCRoJEon6Fg6QqMyKyoyIPBHn9/suMQ034ebdDme7Q2q2ub6GucXtaZUlJ+W1YYMHs5SwzLjUrPCd3WV+9rX7DKYtbjys8fF0jwdHDfYin40g5Hxjwjyz+dL3tln2En7/zjrHsUkg3qgoNJqdeckrI4tppnnz35rrw2pXcWfQZDmZM8sEyf2McOoxmAbshBlSy0epuz8MrXMcWcVaOJ0l6T6TYI4jquzPXiHN+sz8xWIZQ6P8gX0pJMWCfjUjREgH115ilhVM9SGO3SPVEYeMkBgd31cOWmyPBhzNAnYjn6fLQ/qTCoPEpWZnfGL5mHlm8/Lbq1yoz/jmQZd3xxm2+HD6zX5o0sV3I28RVGaR3M9xrIK39zocRCWH4q5xFFJ1imLyF2hPlpC8NZYMFjTFfbnHnx2eY5KacLp9bvyFz//DeFyd5vfDf/+Rr/mxhIbib4cS9MfAv9Ba50KIfwX8C+CfCyEuA18ErgBrwJeEEI9prT/UzPQntjNwghOc4AQnOMEJTnCCE/xdQgNlKX/k+M/artZ/pN8Xf3wD2Fg8/kfAv9VaJ1rrO8BN4LmP2tZP7GLAEbapjlgFo8wiLTU9P1q47Bia0CBV9NUekwx8S9CrhOSYammpwWvlRoiXSZJSUAKjxMWWJtxrXihWfY+G9IlyC3exN9OiZL05NW5CqUYKzfb2kO3tIVFkE0U2jtRIoGoVrBYb9KMS384YZzauMI4sjpVzZe2Iuq05GlWZ5wrfgtvHTSypqdkpa37EVlXR8wU3Zy6jIqLQgttTUy3bj226L0L3ReNYVC5+NoOMhg3zzAQDXayFZCVcWxoSWALfM9WpmqWpWSXF/TFff2ODqm1oHet+xEurhwSW4NlWjBKa/djjwoUjem7JUnvGmlew5hUMUkXHlzxeT3huqeSr91d5Y79D72pMElu88uYqtw9b7Ic+B4nNdiUEoO3ALBNcqhfULE1g5YwzxbJvE2ifjptzrjXizYlFXCiW3ZwwVxQalgObWWpG201II4WzCGtTLZultRkHiaE32RLevtslK+F0DaLCUBB2QnMevDpy6aeSPz2wOExibk5ywtx65DxSAtMMvnHs8LW3Nh5RwepuSmdphivNPl6tzThKbFquIBIxYSG591oTXWq+vN+m7SaEqY29CEry/ZTWRkySK/54p0c7MEFwHU9yKO7+wPmelbAbGreMXGv8eoYlTRieEDC5IXGtnKyUrLgepTbnQ6JzhDDixlNBwblqwoNQMcsNtaa2ktIJIup2hkBzN7T4k8MqS25GWpY0HIu6LfnpzX1+enOf6ytHfOe36oSFoufmbAQR20HK2w+7nO4MiQu4tDSg50e0nIKDCBwpqNg5ntR8+V/Byy+v8vr/MKb/fxzwpf+0ydtvdnl94jFk+ujz/uzF+wTPNViuzlmuzqlYChebrptwrhayE9mkpTLBdnbB5tUJF+speS65ddRiNPdY90yg2tmnx9w5bHFv7jM+9PD9DB2XeK2Sld77YUNhbqhVO5HNnbnizlzx9SNJoTVhrkkKwb3Q4+7cHI9Zpvn2seDbe11mmc1KZ8LG8hitYZrZbK6OCHOFwFT1LanpJzayqnhj0GKrNuPwuGYCvxaC28ZaQmMtYakSMUgdPDfj3twnLd9/jz1fMssK+rHmtx7UuTUT+O2CtpcwmvvMc0F6rCkWrl/7saEf9vwYR5pclPeCzHwcKn5CUE/Z362zv1vnYb9BmivW/JzTvSGDwwqXm5qeVxIVgoZdsOKVjA58llwTFGiJkkHiMMslRQJdJ2fVL2lYJdOha+Znr+Rs1dCTwsghfmUIClAwj1xqVoGnSmyvIFAFvtJMUwcljFj4bA1arsS3YJa4VG3zGR5GFueqMVFmUW0kKKEZJy5JIYgGijixSWILCjhOTFDix3oDPtYbcC902IskGo2rBBWleaxWcpgoDhOLnUjhK3gQWcSFYDcCV4lF8KHDJBfcmEoyDWfP9enV5zi1kqPYo+KlbPZG2NLkxVxYPcZTJcuBzXJgIzEUSyHAbgvuTqucq82JMpskN579jVZEvWF85S0BvebMhKxZgjeLP0Fr8JUJ8xsmmroj+Pprm/jLJaerc9JSMcogHUuizGaSOEwSh2zhtvRB55v38B7dpekYZ7v3aIRxIZjmkt1Y8foIjmPNhp9x42iJW99p0GvOePP/cSlvHnK6PmUYu5zdPsYLMjZXRibwaiEWv7xxhK8KPCW5Ld+lYWtqVo6wjXtT28m4fdBilLpYQrO1NqTbnTJNDQ1vrT4jKQ3VCuDZdkLHNXkeh5Fx7/rqQZuvHrSprOS03JhZ4hCXgvDYJk0tZqmNLSUxs4/0x1fYj4S1SlVYokadHlk+QgobiaRKB6lqf+FvtS4pyAwlSGeApCxNN8QWAUuV80gkm3KJ1fIUaSl4sTvG7WluTisEquDhsM6Ducl4WW1OabfmeFbOg9BjvT1hnEkCpcg+vCiMq6C1EbNZiYgLaah6IwvbXgQM5ppcx6yWZ38ggO2DmJUpR3FJoU1goY3LMCkIi4KvZn9Oqv9y+s/vTv835vH9v/R1P3bQhqL6owbQEUJ85wPjv/1r/pf/Cvj9xeN14IOcrIeL330ofmJpQic4wQlOcIITnOAEJzjB3yU0UHy4PqCvtX7mw54UQnwJWPkRT/1LrfVvL17zL4Ec+N/f+7MPeRsfip/YzsAdeZOtQHMQOyihabmSipOZWPOKy0bFpe0ULJXL5OWigg9MmVO3JbYUFJFgxSuZZAJflaSF5jh1TEXfkax4McMkf7TiTkrYycdULMXdQYNOJcRRxnKvyARFJrg5bHJz2KRilXTckrBQtC2PUZbRbBreY0VZHCSKOLcQAqqWZpraOLKkbRcEC+/01ZbxI+/Hxr/5XDXhtF9nlktaTs6Sl9B1c8q5GYXW9PVt+vo25xsTnm1P8S1JVCjuhR6OhN1Z1aSBzgKebRc80ZxRUSVf+r01bs5dHm+U/MMNU2H2/QzfEhwlhstYaMH0yKVhm/3hyBJHlnx+c58XlnI+9dR9Prl6yM9eu8uZ5hgKWH46xVEly9U5niqoWQWj1KHnm3P5eiviC0/ewRKa14YN3plaRLlGCck4U/heRt3WrFVCZrlkmiscJVAC7s0r3JtXmGY2lmMqRMtuxvh7BfOByye6I7aDkou1zFTMvfJR96DQRkj4XqXQEhDmmq7jYQvBPLeYZJpxqpllmkla8O4449Wxy2plbqwUU5s4sii0oOsmVGsJ1ztDY/1Kg2U3J8osI2YGLp05Yvv8kOXqnJ6bEDQyspkkzC0u1SPqzYglp6DQGlfUcJQgL2GUpY+qMZPUnMtZLDmKXe5MaszzAtszx8RTxgpXCjhONLZQtF2BJ0t+4epdXh15jDOBRnC6OkdVBZunRmy1x6xUQkoNw9R0tBwpifKStNSsXZuzdm1Oey3k/jzAkyWblTkbrQldL2GaWYSRgyNh/fqc9ZUR20HMegBJoZGYzIT7oftIY/PyvRXWgpDHzh+x7BaUH7AWbT4lEFKwO62yOzXn7LEcslafIdCs+TmeyhlminmucK62adg5w8inZme8OmwYP/zUQdYUT75wQN3OWTobk2WKYloyO7QpcvnIH/8gMtzoD9qv74UZYa5puoJPbu0ZsTYwTkpWA8kkLclKwYXuMYNhhSKX3JtXjAC2UrBeCVlyQUlBxyk4XQ3JjzLmuWL76ohTF4astScUWlBvx/TvBfTvBRzNApa9GK0FgVUay8E8omJBxRIoKUhLYzsLMN13OI49lCzxlcaqQZTZOKpkO0hJS4ErC6LCJJsL4HxNk5ETxg7DfoDnZnhuRuBkhLnFXmxx77Bp0jU1NOwCT2psqanZhbF2zW36ic14wUV3pSaeWISFpGaV1O2cKHYWmgeBEpq0NCLJw9sVwvuC8L7hx28EEXXb2K+GhaJmlaw3J3SCiHOdARVl8kWkgEHs0m3M8ZdyapbGEiWeVTCfOAwW3YQScCoFeaGQUqNzTb44tuc/Nub8x8YcJ4KDqCTMYc2H//Knb/LZrT1sAcNMchhp+jGLrAzN7jxHL76Hs1wxSATjVDNKwWlD78ycyZ7DM6f2mIQeO4cNDmKje7Gcgiut8eIYwkiO2I0knSBkftfMsxfPHbG1OaTmJYwzC7dWcNyvokTJ5cYUL8h4ojUhsEBJl7iAnlswLwS+ZSynXx55RAeSpFAMU4tCg+WVxLnJsvGsgootmRbZD6Tl/jAmqZkrp5nJfRkmmkEi2AthJ0xpuqb7/ieHFf7ve11e2+vyp/ttXv0PVbYujVitznFbJeOhz2zmMpu57EQejixRlulcnK3b2MJ7ZEUb75XMcsnjW4dcPHXEWnW22HfG4rThpDTtDN9POR2k1B3FOM3RCF5YmuFIwVGcGnF8ZkZ4qNgPA9JSsR9pqj3zpbFliS0ETT46EXeS7z56XBRzSmBGH6WquM4yvnZxtfcj/1YgSMsZaTnjKHwbJX2yfETTcqmyxPH8HRxRpUTTV/uMMqNFGd92mBeSp8/scWZ5yKnajLaT4TgFO4cNosyiYRcoVdJ1c+qOZChHH/oZ5pk2XbJckZSSSVpgeyX9SYXl6py2J7GExy2++6HbaFsewcK+u58k2Nqhn8U8LPuE2REfQVd/hCh5yBONX/1LX/fjBrMYkD9y/KV/q/VntdaP/4jx3kLg14FfAH5Na/3eDf9DYPMDm9kAdvkI/MQuBraKM2z4GXEhmeYSCQzfm2iEEffVrJyMzNBeAlhqz/C0R1pqVgPwNwU1y9ws1u2Mii04W5saikRhaCsbFZum7ZCVkpYjWJJVGgu+0CR2udIoOUoc3rzT4807PS71jrnUO6bnZgSq5FR1xrzIqdsW7Zdc+pFP07GYZsZd6Gt3V/GVcRDSi8Vey4+pKE1RSJQo+X54hCWgYuX0fLHw+c5IC8l2JWTnmz473/RxpaTQJgDFUQUHsUtgGYF01SrpOCX/7r6HIwUHYcCF+oxXR1UuNGYMUpuGVfLi8jFnqjNsWfI7NzapWOJRENqKF/PVe2u0nYyHB03Uwonm1rBJ100JPrfGxrUp1es+a+emlKlmflOz1piysm1oVXEheWvqkZZgSbjYHZCEFs8sjYgKwWZQUnckHdvlenvEeO7xeD3h/JPHaAS5hnFS0HKM21PTzljyY3b3TCiZEpqvvLtBpZ2w0RmzESTUrILXxxWuNkJatrnoSGFuUgNLEBdwdw55qWm5CiXhnZnDPNOEeUnVNsflOA9JS8HGuREb50bcmwf867c2eWPisdWa8I07ayw15kaIqlOe6gwA+PKNTcIcpkMXuy2o1WM26lOyWNI/qNDyEq5sHPLGvR7XO0OchYA7LTRPtUtqlk1SlEyynDA3lJX51KXlZAwWre4ktHgwrdGPfZbtCllpbjgyXaCEuYHzuiXrfsH8AzdFD75X5c6tJRynYG9eIdeClmNcliq2yamYpCbcLD3WpDPJMFV46v2JX6K5NXe5NWowyQSjd2xuPOzQq4Rk2lD00lItFt6StyY+p04NCAuJb+f0d6rEpUB+YLra/XOb6OURb04qvDmpcJTGVMsqQZCyVp9xvj6l5SW4UjPNBS//L4o3Jj4NL6bmJZytRlStkm/1mxy/LJGu5Dix+dKfb7E/rvLGK13mMxdllQihmWUCzzJ+3J6CB3PNg7lehAWa3/UnFXYiyTQraXuSjltStSWFFjQ6MUdhwL97e4usFGzXp7zzbpdubU5cGKrUi+sHlFrwm390ln6qiA4kdk/RWEu4tnmAckrGocc49Ci04Pz6MfuDGqeqcxwJmpKeBxt+gdbmRg0M1c3xc7JScDgPyLUgOpDcGNeYpjaD1GKamxdnWtB0UlaCkBJBIBxmqUMQpISJTZjYTBYOXmcqCWutCa/3jbe9J0sOYkk/sXgQ2jhWQV6aueHVccCKH6GEZjrxSEtDKRmkFnFu0Y9K2k6BIw0N5/60Su/MnOnIYzoyYYNZKVmrzpgu8i9cqam1EtJckWUKKTSrPtyb5qSlJIwcwr5FzSq4O3/fK94Wmt3IJy4kw/2Ad0cNlCopImg4huL18DsBD78TECjNNDOLrXW/wH2izeoLKXW7JCmMC8uSJ5jnmmEKmTavdZUgLgyFrGIZig7AKy+v8I37q0iluTer8Ef7LXYjmzU/4ms3NvCsHF+Z3IkV3eNnV8coqfmt105zlEjCsU3lnKC7PeOJzrE5ZqXEViXbvRHfu7PC+tIYX0FNrSAEHCYmINORguZifsszIyYdpBb7Ycn4wGM/9B+N3XlKTdlU/bMfeo2t2oYO1Y/14n1oXKU5jErKxfk3SCV7YckwgS8fetyaCd4e11A1wa1RgzKDdwYtfvPdNX7z3TXuhYoztRnfvb1KiTBUqHKJp7sDAivn9757mv1YkqWKYEuzsTnmTMPQVjyVk5SKKyt9Xt/tUbMzgoVmdjeyOIhdNMZNsOfBKDOjLASuKplmFhXLLJzf7Ld5d1LlVjLE1g5V/8z789kPuehIYTFKDbVFCIktzI1zUcyIkx2WrIAjcf9H0muU1Xj0eCl4DKU8XKdHpkskEs9ZoqWXCZQi1EM2/ALXKviDmxvsRhIhNLW1lNXumItLQ/y6KWyVWvDkyhGvPFzmTG1O1YZV3fnQYykEZMnCdauUJGVBMre4O6vyylGHo6ggEC0c4WNbxmFK/FDx+fTCVXCWFcx0whINJIKhOCBfiI0/anH5aJ/on0DCin4/d+mHx38OhBA/A/xz4Be11uEHnvod4ItCCFcIcRo4D3zro7b1E7jXT3CCE5zgBCc4wQlOcIK/e2jEX6kL8NfA/wi4wB8LIQC+obX+77TWbwgh/i/gTQx96L//KCch+AleDFSlw5KbLPy/C0apoOJkeHFJbRGid645xsZmqypZ8Qocv6AuXXxLkpWCYl4uKB6pEdEUUPcSOrlF03FZX5owfadBXJRcO3fAtwZVWo7NZgBbrQm+l1Gd1Fn3I2y5SCKumRXy0ijhIHbw7ZyJDuniItaa7EU2/TjjctOh2kx4cMOh0OA6OU8uDdmbV4hzi8dqxo9YSU2JqUZ5qmCcmvRQ834tBon7KJlRCMGWuAYYW8+oUKwFwlCKnJQrrZA/OVii0PDdoc8vb084TJo8/kKf239c4WJzwjDySEtFx48oNES5pukYMftjK8f82WvbfGwp5ca0hr+oDuel4MUrO2CtE+1JrJUS6UEZm7wBpUpmfYe0lCx7KQ8ii4plKopBJeWP3tnkxfVDWlMjHLw79+nHms3VEbZXsjerIH3Bp7d3CSOHL+93eTgvabpGBN2oRGSZRVoKjlObj60conPBwaBGVgqWvIR5oTjfG3BBan77xiaj1FTnmrbGkpphKvAtQcU2dAZbmNZf3VFULIEjJU3lc7aS039g/PCPEvP1utaIGM7MMbh71DKiQCTBQqQ9zoz4z/Mz4h24tbeEp3J63owwdZikDt44Zz82FdKjuMTWLk1P8UuX7zLOTrMXGWvbWWaqdGufyGjd3ONqJnhzcp7v3lvhIHbINRxkU16q1rElvDWyqVmmQigdQVIKPt1LybWkHUT8f/s9slJwKna5OzcVMSVM8nXLEbw1SVhzA954x7TSXWmoXhdX+2gtGE99HoQBEhhlFjVLczCocXsa8PmNPleGDV4bG694T2l2I8GyBzdud7jcGjNJHC6dGnF1XqG4/35i5jd2l3k8HnIQL3zTSbGQ+PWMMFxQUuyc7UpIzXJ5Y1zjzsz44ytZshe5HCWK55cmTGce9fGEaS6oWJKt7ohbB23qzQhdCqaZSdS2hGAzKCi0IF54uCph6mMvLqXMM/vR74ZJSVVBlMOanzDue9ycBuxFko5TMIw99iMPSxoaUcU21bzN1oQb04r5DjdLdCR48G4D381Q1vv8JCU0cWSE8xU7Z5ZBTXpo4GdO7/Aw2mJnXqK1piih9rTLJ1cfUszh1T89z5fe3iYv4dvDCr7S1C2NpcpH1rSL5hPLnodvz3CDnFps5q6DeYXVypyj2KN7OWFzPGc3bhKXEkvCnbli3S+ZJC7rtRkPDjpcqCZU3RQv9nCcnLZT0E8Vq16Gb2dUHUlSarJScJxILtQKrCXFSsvMc+k3x9wdN9gfNnl29ZBVL2WYWiRzi3Y1Yhx6BMrY1J6t22RlwSxxiI5sTldD5rlNnCvOXEt5rrqDtOD1W8t89eEKB4li87jOYGKSkJsO3Bubiu00FzQdSVrCr3z6NnockB/nuFJjS3NOeFKzVZXcnZY0HQtXCXq25kFkE+Wme5AWmoffr/HysEpYCC71q4xSi3ku2A5yPFWYtO9F9RrAFYrN9jG2XRKXgoqlseySYlrQf1DBczPyWDKOXZJC4Vo548xkFhRa4FPHlfC9AZypwXal4Fw1pOM4LH3CJnhrnyclxF85x1fvr2JLk1oPYMkF9TUbfsgVFnpeSc0q2QkVeanZqJh5sWILY3ahYJQK4qLEloLjsKDnKZJSML5hsVYJeXijwU7kPNrm5XrKLHPoJzZLXkJaalztUA9M5/iVYY2GrbGdgnykOdytmQprJtgPA3POLlLT1/yMaabxLcV2kPGtgUtSFBS65Hwt4/bcfF9bzyqe6+xQRIKH0Rm+cmedO3OLuICpHDOjT1a8X3T9oKWmEBa2DPBUg1l0F89ZRgmBwkapKnV/k0ApusUWD4X9AynO723rPWtRISRZPsN3OrQcmzfSEfP4IaVTYknBVX2d57tDlDSp5W1Hk2eKIirZ79cB8McpaakYpzYVJyMqJNPUNrkuH0EZd5Vg6XrJpzcfkE0E3x6c42t3V7kfOpTAIIuY08cWAVKa4/XDNqEd1/DiD2ONi2FMKAH3chshFK6sImX1QwXI7+3Psex/6PM/zvgIzcBfG1rrcx/x3G8Av/FX3dZPLE1ICBilDoFVsuwlSAGOKmg76aLVb1rmtrYRaDIN9x+0cKRkL0zpuiUP36gzzCTvTD0CJyPONXFuMc1snmoVjKc+FVvw5JKNVJq0hGc6krAQxIlNlklKDceJy5m1AWfWBhwd1Tg6qiEX1AxbFVTw8CxBefOIc7UZQsCyWyAkPF4P2Q4yppGLowr6ic1x5NFPbPbHVZqViFOqwyw3uQPDpOBh5LAX+XgqZyUIOUgsDhILX71/uF0vZ5xJlj3NehBRczICL6VuS47jnA2/4Gv7XU5Xco7ecmnYOY+9MKTmZLw6CkgLhRKw7EM/segnFp2PSy7UMlxVcr42ZT+22Y9t7oUuX3l9k/y7u3z35hqjb+UcvmMmbmnBLHSptFO261Oe2D7AlSYXYpLB12+tcz+0mEYup6pznj+3w9VGRlKW1M5qBocBL/3MPne/Xae1FdPpzThfl9gSzmwec2bTXEy7mzOmmSbXsHJ+RhopfDvjXuhyYfuIL/zcPVZ/KWD5531eWj6m65ZkGnpuTlwITlWMd/I8M1SR3QjCvGTVh091Q35uvWCr4vCJtUNuHre4edyiYZfMc1jyEvYjH0eWvDyoERWaUET4QYbvZjTtgk/1JsSRTTS10Rruz6pEE5swt5hlFm8Pm1ii5DuDKpO0xMbh8aag/cUVnmxGfLqXsOKZ1n3VFsjTS5SZQNqamqWJCsl2JSYtBUtWwD/7b3b49EqfqmUxyyFQJV//MxMV37BzTlXmzBKXpDRZGIPUpp9ITgUFG76h8wBs+RVuJUPuzgLuzgL2I5/Pnn9ItZOyP6jxcFaln1iseBk1qyDX8OqgYVxhgoLrK32UMBNR180XFD5zkRnGLuc2+zg9wdnVY2zsR+fv62Obt4cNhqnRMMQioiY9nI5Ga3j81wpsOzdUIbVwZ1KCahDTW52y6ifsROZ/9VanDO97LDkFy15CfTXliav7ND9dwV/Keaw+Y8Mv8JQh6jXtgnN1ybm6ZDmwqNmGnnacuBRacK5u6FOeKjnXULz02T20Nnx4Aaz5MW+OjTvYl/bbfPc4pCg1QZBi2wXLXspnVvvMj2wmdxSuk3Oj32I+dUkLRVoofDvntf0uB7HHa8MGo7TgLjt8fnXA2hfrPNuKqdhmobJVFchLa0hXoipwOkhZclLW/ARfaVypaTkFeWGyRaQA18rZ9FN6viBMbePG5RQ4TsHltSMmiWN0NSNNrznDkUazUrE0WalZ9nLy0gTnZVrQ9WJ8O8dXJZ6fM8pMaJkUmlni0HQMfWcnMhkNAIPvK9LDkvSw5N64zixXeLJkd1wz+SxaMJr47I+rNIIYR5YcJYI13zx3nHis9cZUbHOTXHVTrKs9/G6JUysRGD/87SAzVLDEIV+07e/NPe7NPQqtWfYlv7I5w95w+d5vVRjdNY5ya17Bml9ysZ4iMJRCTwlcBYMUbk3Bs6BpG5ejfhgwygRPNGLeGppsIFtq1vyY74/q2FLzB3tNbk9ybk9ylBA0emZnPN2a8ng9JAptjt/1SFKLdw6XSCOFEprDxOX14zajzOI7/RYP5yWaknM1zfm60VD94mMPeOGnDwmsAnGuh90wTkUdx5xzFVUwzwXzXCARhEVOmv3FG7P3qB6B0mz4CRsBdD3JZlASFoKWK2g4phBSs03oV1Ya2pC/KD9+6cYGK50JB/OAZS9DY4orSmgOY4dJrvjdnRZ78xJPOFhWScWUgNK3AAAgAElEQVRPOFeNeX5pwmzmcninSl4oXh+0mIx9Ol6MLUu+vtfjILb40kGduNBMs4y2mxrettacq/l84Z8OORVknAoy5FYLqynwtiXbQUJeGqrdBykcSbr/ofcaSth4ok5ZJnh2g3GREOohNW+dssyZ5jmRmKP5UYXZkoa1TsNaZ0mcAgryMqafpAgkQtj0uU+hNXOd0K6FKKFZcnIu1GLGY5/RgY8UmhvjGoNJwDi1WfYj3hg2OU4t/rxfoR+VjJm9fwwXP+/BVwJ1bon3zKMsIZjmiq5rggU9qRBCkemQNDv8kfuhaWvaLvQ8m4qySReLwKVyeXHeKKT46Prz6ebPsBe9+pGv+XGE1lBo+SPH3xf8xHYGTnCCE5zgBCc4wQlOcIK/Sxia0N9K6NjfGP7+LEv+hhGXZmW/F1v0F77JQmg8q2DdN2Mn8nGxsaUROm1ujJACLjQW1ayVGf1E8tbYHMRCaw7nAYU2dIo4fz/Rb++hiX4fpaa6oWRJ9/EER5bsxTaVlZzKSo4UJndgltms+Qnz1KGibE5VBbM3cpTUSITxOx7bKGH8lfuRz9vDJlkpmOYWHTej4mQkqUXdUTzeSLFliRCCYSo4VZsROBlKaqa5EVG7CiwUFopv3FkjLASDVHAYeQwTl0otYdmHpCx4ujPg5kzRcXKyzOL5iztYp8xnHKQmVbnQ0LBNuuaVxgz5xBZSwJ2Zz+bKyCReFoJlL+Pu3OF//e3TfG/kY7kljpODBKk0W5fH2A0Yxy7VrZxn21O6HnRdzcPIJinhe8dNHv94n/qzLpebEzylEIFiHjtYnziLYxUc3/WpXpRs+CWnawKnXuLUjTNFNLJY8aHnZggJte2c1VMTLtfnNH5pFevFU7DVA0exvj7mY50xn+7lnKvNOV3JUAIajqmw1R3ISzhds9gMSl64vMNnL97jqXbJ9q/59PyInh+x4iVcbRQsN6YI4MpynzU/I86hRY3D4yq2XXC5NebM8pBGL0IIaPsxNTtHqpLN9phPXH+AJTRPdo85SgQNV9HnPmt+Dq5p2dasnCebMWermrNVTXl3gJAQDg016JnVI154bsf4rRc58voZHvsvFBebNuMMjlPFbuSy7GW8M/VJS8Ukdbg9U9yYWVxoTtiN4HJjiiNLMi04ikvSsqQra8xyySyX3AtdWk9odAmBk7EXOdwPJecbU07Vp2hg1U+JCsX40KfdCwksaDrpIqG1ZJpLqk5KoSV6UZ2rnyuYifdzBmaZ5iixKUqTAF2KEk8qnJ86w9rVGTx3iaCakhaKu3OXuBAElmbpdExwwWK5MqdiCepuirA0QS3ldDWkE0TYy4rgl88jrp/Hf2GJjc6Ys7U556qFyf+QJVtBwVZQ4ErThfzTQ4d7oU3N1rQdjSMlzy0f8dnlKdbFJVaeSVj2Uv7B8pxeENFxcla8hIZd0nFdHCWYz1zqqwnnWyNW18dUuhmOX+B7mXEkKySeleNZOQ9nRszdsHOmuaTpKBQWlz43ASWxZcnFunE5Ok5A3zsi3tEkh4L7kc3z13a4fnmXx+vhIxcf187peUaQGmUW01wxycznu3/QYjgOGI4D7hy2iAvFVnXG7NBhMA24O1cEqqS7cO1SQrNWm+LbORt+wt15BaVKLFGSpYq4MMnlNTunH/vshSVSwLJnRMCBlfPGbpfpgcv0wOXmzEcJzUoQEeeKcWZRswtOPT2h4SU4Tm6Szr2SeW4+I0DtbMEgNp3NKLPRh1OyGUz2HDSCM5WUM9UZ88ymV58TF6aCHRYmrbzlwOV6xvmVY0TV4Z1xlW8/WOFKa8TjzQkf64z51MUHLHuaay2NJQXJogBct41Q9XI9ZckTvDyoUbfhc/9kwLIXU7MLzlaMM9vZasSSkxEXAkeZoTVkoXw0D6zXZjSXI7wgo1GLeOH6DnFk0/Jj6lbOPFeseil7kaLQmoQQR2pcCU80Yrpf7CAbDgINeyOKmSYeSpTQPHF6jyvLfWxpclccJVjxXZSqPPrOvVdJDrwthJBcqBkHuKdbMRfruTnmvhGxR8WC/mZBxzPuVkqYZOobU8V3BhadX12m7qQ8sdznp3ozfqo3YyMIaTsZpwJDxbGkwBWK0STAcQuWvMR46fdCavWYWiWmZuUEQUrTj5nnFmu+cdErtBEgW0JyZ+bzWC0nsCQdD8RWhyvtEVfaI8qHI5IDTfLQbP9SY8rH1w+o25qqrjEvjn/g3kJK/wOPAwqd0Sp7SGEzjXaQCLIyJEyPGc3fQiIIdO2R8PaD0DqjWIxjfRetczyrgS0k02If3+kungcbC7+S4lgF5+ozNmozuiszPD+jHsSkpcRRBStBtDhemooqybXgKE04EB/u329L0AdT4mNJNLGZ55qOk/N0Z0DHKbGFxBN1mmL9UfbEDwuIl72Mjqs5WxM8teSy5Fl0PMmqbLLhPkWNLvlHUIQA/unyU7hW/SNf8+OKvw0B8d8kfmIXAxMdkmtoWCWTzGKaFexOq9ybBXhS40nNZhByLIfsR6Y1Ph871B3FemB2TBqpRaAWJJlFlJfYsuTa6hGu1NS9hELDm6OCaeLQcTVLrnEZ8b2U2R1Jz0vxVEmZQZlBnBv3jLhQFFqQFmZBkZYCqTTf6pv28bJrwqB2Io+6k7FamXO1d4wUxtbxTHNE4GTkhaIfZzRsc1Gp25KeV6K1YLDQCmSlGfvR+3zFO6HDMBVMMpjmikFqE84cfv3iQ5Zch7XtEa7SfPKJ+3xzv0vtH7RJ3xrTj31uTwqi3KJiGQvCuBT0E5f0D9/lhY19lNBUN3LaTknbKZGAI+HdqeTtsWY2Mjew+zeqxDOLIoHDdwLqbsrwpsu1S/v4Cj7eG+BIzae6c45Shf38JsVBzN1Z1bilnGrRW5pCaVr87x61GX0fXuiZydtuS+y2pPmcRW07x5FwpXeMcCDtC4Z7xmaSXgs8B/3GA/Q8xa6WXPvkMb/w7B2kMC5Jv/TYg4UFJMb9RcGqX3KmElH9x6dpfqZO180oH45wrRzXynnmwi6/8vk7rLxYcLoxYfUzsOZHrAem7brcnVJpJ5y5NmQ+N/vEcgryUrJamdO4rOk+keJfrdLzY9auzLhcz6nZ4Ioqu5FF/q173Jx5fPI36nzu147pugVdt0BuNql8rE59K8VTsPHFCvaaw8effshWxYMkhV6TM5UCVwrqdslebM7FSSb4/qjCLLOo2Zq3RgXvjOoEFjz9xZA1P+FcJaViCaK8ZF+PSEtBWprLg841D+422Z1VuRuasLeVzoRGJaLlaJ5//CF1O+cbO8t8/Y2NRbibYH1pwoqXIYGtx8ckhWT3oMH8rsBaDbB5n1s8SjXLXkZcaOJCs0mPQR5Dt0UZA2lGnhmrvM6CflSxIB0JhC2pVhJOBQXrp0a4XUGRSapORqsWob7wHNQqkGbgu1h2yWObR3z+wn0u1Od03JRrzQnXmhNOVzX+wk3o1kyw7uXGBtYRnPpVFyVK9DyBUvPC5R1e/NQua5tjTtVmPHNhlzOVmJZrFta2nWPVBBuPT8lihbQhTyVZJjnfG7D1c5qLX0i5+IWUz/zUQ64sDXjxk7ssOebzudrjP/2HFfLXDpnlirpVcKle8lhNI2yFuwzR1Db2ob9+jepLba5smpZ/103IC0VcwGO9Y6LcQmvBMCmIc0XDi9mfB+zPAySaUgvmmW0W2plxEQmsgrgUzBbTzO1Rk+PIW8xBAqVKokKxP6jhKaMPEOiF/sDMk+NM8M5Y8zAMePL0PvPQYR46aGAjCPHtjFwbW+Gua24YTz094WhU5WFk4UjYCWEnlEwyhX2mwSSzGWcWh6GPnqcUibnsfWtQ5VNP3efCtb4JnMwl88wUdN47n7eDnH/4sTt0/+sNbv6W5PtjC08VVLyUa78c8uQ/mhKsax5vzDlfjdgMICoMm7rraZ5phaxXQq42Uu7OBRVVMvlmRN1N+czV+/zy5+5wvjNkkDg81h5yvZWYIEMNiS6I5g5BJ2fpdIxtFwgLilwilWZ24LD+84re6pSXnnnA88tHfOYzD3mxM6PjSaRQPLM0ousWXN/eh4qHCGw8VVBOE5DgL5d8/ol7NP/ZZXpXY642ZlxtzAgsyWGc/sA1VSy44oHdQeuSUepQczLWKyHPdIZsBQkXahGXajHXlxRhrim0oQrVbUhLjWfBMNUcJyUcz+jU56x/XvDsS/s8+9I+W2tGo3CuNeKxaoarYFgavr7jF2x0xiZIUWmKXKJUyXolpHmlpLsy49NP3GOjNuUXP3ePq42UjifJdcn5+pwnWmO6nmTdL2EekxeKfHH91bkgCyVP/XrOlZcGdNbnfLwz4elal2V14Qf3w3s0KW+LopgQyBahmNGrP0OpF4sY4VJ1V3DsHmGZcyv/Os3gLzozfTB0zBctXLuLrSrsFxOksLGVxyi+S5QXqMX/bbRCzj95jKMKpNKL96Q5X5+x9eycjc6Yze6Yc7UZv/RTdzgVFGwFHpZ43wVJqgCpgkc39PNco6MMOzDFM1fBS9fus35qxOXGlOXA4kx5ljnva0h+WDMwSC0u1kLO1zJeaEdsVwWOFFxtO5zSWybO9S+xF5UCatZHW7n+OMJQ1P5+04T+Su9ECPGSEEL90O+u/+28pROc4AQnOMEJTnCCE5zgxx9aGyOVHzX+vuCvuiz5Q+DLQogPLtn+57+F9/M3BgeLy60x41xSswviosCWJsjkPdpMUihaZZOuZ4JZHgwaHMc53zwyftc7hw2urRxxrVWipOZhMcRVBUEtpemYyn3Tgee7ijC3eBhK8lJwvQ1lKfn+3RXjbaxNgFkRCVrVkFY15HLvmDBXRLlFy7E5UymIJqa17SnJeiXkYFDj5kzhyoJmPcRSBZ4qOd89JisUo9BjkjisVRzuzL1H3u/LbsZkEawzz+xHorDbepdjecCxPEAuVvU785I1P6FpZ3x3r0fnXETPlzhNWPdLrBr0U0X29oCvfG2TPz0MGKQpt2YecSE5Tk04ly00D16ts/JZhRRgbwW0nYy2k3GpPUQJTZQbodLtfovjsWk/p4nixlsdbh83uT+tIqUmeKqKKzVVN2XdTwms3AgUbx9x8LrP2xOHpCzJ3z2mcbGk/z/dpVmJON8Zki4cfLaDgp3vBux8N+DV36kR7kgaVklzOUSnGEFzrrj0XJ/yGzcoX7nL9/+9T/TKFO9SBeviEt5Zh04t5MrZQ4J6yoVaSlzAnampmF2pR3ziVwaUb+3CcoONICTdydg4P2bj/BhvBayzdUTFoeInyOUaW90RSoIrJd++tUZ/p4q94jBLXISAOzttLFmy+dgI61wb62IH0alydvsY56ku19ojSg2+rqOE5g9+b8Oc8CtdxBPbj/Y5vSZiuYFzsc6Gn8P2MuU0x92yabmC4b++Tfy7txhlksAyFTxbwu25y62ppmIZKpAUsFVVC593EI9vc6474HR9ynt69C3VptDGzahmFYzekLw7arBWnRHmpsJ6Z6/NcBagNfiXPGpWTlwYWpEUcLYzpLacmIp5e4aQxh1LyZL51CV5e05Hv99mL7SmYecs+5Jl31T/ZiKE+/t4T7dJ/8/voKySre6Ii80xtjSC9CITxDcS4tim7eR88/UN7HMN3nnYoeKkLP+8T/mHL1N+5Q2y//gaejin/bN1Kpua5nMWy9U5p5dGdOpzOvU5Zyopk0zTjzVZCS+sHPH89R2ebRew0qZbCdn/f1OKcYm3LbEfaxJctAmclMqTHlfWjtiswCQteGWvx8EbPtaax/GggnDg7m4bv5LRXI8RGy3Ek6cRT57GOlWlKCX2C+us+glCQEHOV458/uAPNrGl5lxtzoaf8LHOCK6cwn56ld7PBZypZOiNVaj5NJ8UdN2CNycVBrFLUghGM5+2H7MZxNRtSVwolrpzGk5Kw0kptODiap9JZqO1oEQQFSYj5N5cMs9LwlzSchPOLg+MSL8+RUpN14uZ5za3ZoKKZf7vNHXQGDrkpp8zz0uU0DSuW/hehu9lPNGcMkhcDuYVqnaGLTQHsUsx1WQDTZRZNO0SV2qiwoQBznNF+K0RcSmZZoqVSoi8tkn1MUG1l3KpFuM/UYUS2ktzXjlaIi31Yg7WeErzqVO7+J/fYvBv7vMne13eGqWGrnRxjri0jjzTQeeajh+xVZ/yie4MT5nvyjSDpy/u8vjH+1xpjeh6MC8kN+51OHt9iLsM1pqP6+b0/Jj1J+dsV0O2qoqtqqJEc+uoxWuvLWNvuPSnAdHAYveojmUXtK4WiEsbVJ+r4GzYKKmxr3VpuimOFLTLFVaXpowzSfNCweDf3Gfnd3NWazPk9TO4j1Ww11yqX9hEr62Q9TVnekMzaoL1wMFSNcQHRJ8CQZyPAWi7CWfOH7O9NeDsk0NabszZpSHPn9vh6VZEVsKFasJ2kNN0YMk1zmu1hbvS6MsTOhdiRMXBWg+w1gOUrWm6CZtPzrjUmNLxJIXIuTGuc7BXo3EmZTT3KDPBw34Dyy45deYY67ElgvMK/6xtchcutVgPokVnwmazPeb2tMpTrf+fvTeNtSS9z/t+71v72c/dt+7b+0zPzpnhcLiIayTKjGVFkKEESaAk+mAYkOEY8IcgEJAFQoAgRhA4AWLECSJYki0qtizLFGWKIof7rE1Oz/T09N597+2737OfU3vV++bDe6anSZFDaotEpR+g0KfPqVtVp0692////J8n52PLR2z8n0PWlvusLfeRj65Se75G4xkXzq9jf/A4woaTC308CU3VxrIMdUUKB9dum7GrMJQXpUuW9RJSOATuIkeyQ1wOKFVKUQ5xhGTVeYpxsnPvPkrhIIUZ73MdkeuICk0cu0rNWmBTvEVFtrGER5xu40rJoejy9uYib9xZxp61GSY+WWSxddBGCDi52sVartB+3DwbzSDBe7zNY60RLU9wRr2bmRDCmW7mt/3UUol86jiVZ+o0nxScqWmqT5kx+vj8YGrEqeikN77rO9wPXyrWGmOenOvyyEKXY4HisWbBU62Us40AJRTSqr/nvO0f732D8/rx99znxxPfnyL040gTugb8I+CrQogPTd/7q/Mtvg8yCrqxj0RzkNh0GBHYBYFT0HQUTcc4UlpC4ghISslCNUQIqDsmbT/MXLb7DQa5xLZK1qw2s9WYYT8gLi3eOJolV0b5Zzf26aWaFw8LKpbGshSd1OFcc0ShIQ0t0tAiqOYE1ZyylFSmpjwaTaoEr24tMecVeJbkD/da7IQV1ivG9CiKXA6GdaNIIiDKHDynoOrmtF3BV/aN4y9MZR/9hJkgIcxtGo6m4WiO6SVWymOslMfoZQJHGiOta+OAJ1YP2U8curd842A7hDO1CGfFY5ILvvblVa5NfDYnJRpNWJrlRD8zCiLPntyjH/skV0KUBq0MlUBpwYmPRsSloOEKLGnSZWHmcDCpMpkaKA1yxzgYTzzUMGUrEjhOYQaWXwiRQHgx4St3l9gKIVIF+xc8rMUKzbMFSx/I8byCceizF1bJlWAYewxjj7W5IX7buJ3ubTWRvuBTz29x/DMa97kVjl6Eo29qeqnH21cWEE0fsoKiY4yWGh9tUHs64EMnd1nwBcsVF1sIPvof9aFQbHzRIX9pi4ef6uCe8Ak+fZzg08fRSpNdGVIexCx9DKj6zD5VcqKSI4TgG52ApLBR44LznxhQea7J6eNdjp0bEjw3AyeXyd86YvLFfRo/Z5R+HvrIgHkPClLCQnAncullAnYP0Fe2qdglFbuEokTvD8hvjuhlFtw9RMWK6JqR53zh2jFe+vYqO4ZeSq4MR7mfmWZ9rh6SlJLqNA1taBnAYZ/mQsJ8a0KYG5Ml4Ls6tre35+llxnk5U5pxrrk2quFIRdXWyEUjBzguJDuxZJBq46T7t06ZCXk1pAjh3GqHsx+fsPyREv+D8wT3TUoWA8le7N5bhPiWSVxGf7QDzQr2vEPreUPxGaQeSoMjYGu3TTK0OZpUKDTcmvjotGB9dsCJX56FU0sMLpR0XhXsvVFBHYZwfAHnYydRw4yssFj5mw6Lz2QsPpPx6EKXBd9wrCs2nPhPA/xPrrISpJQXNjj+/pA7nTbe3ziNcCXJ6332vmmx/rEEeW6R2Wc1C17JuabNpaFHUMkoD1ParQjnRI1zZ49oPCoIPrEC1QD2e7Dfo/eVmJM/mYJt8cxzezzc0Dg4SAHbsVHxeuYXQj75t49YX+1BfwRhQu+PJlSsEnHtNsXre6QbOQ81xqwGGYepUcm5MWxQ8TOWqhGHSY4jFbfvztIMEppBgmspssxmvTFmMvbwZElgCQ5Th4NYsV4zxkW3x1XTz1mazbBKkjh0pm67VVsggaqlyErJWsXI5oalxBIw42bIxRoL7y9YeH/BfDXCs4wC0FZYIVOSml3S3/a5fcOYntkChoVkvSY4XjWUg2vX5jlbH6OAOLdhv49KFHu3GwxzG9WNQYLlaM7UJ9jSKAJthmZhs/hLS9Ads3fUoJMKhmVquNk/eRqkQO8PmWzbnP7omGOPj1htjGlM50inqiW1X3oU58PrWFOzy60Q7kYV3GeXQEJ2M6YzqPLImUNkRXL+iSPqtlEAW3R93h5V8WSJGueszo6Y+bDLqdNdaqfAPj8PQlLshOx8y+XYJ3P00YSHPzbg8WZOoD1e2lxmXAjsxxc47NbYH9ZY/zkJowk6ygnfykAKxP4hdhNcv8D1CzJlah+0Lu6ZbNlWE2lVSPM+Qkiuj6tUPrlI/WMt0o6hvK58SlM7BQ8vdFiuQCezebQ94JFGRsOFBU9RtQWeJXl7cxH3+VXK/QnFdkSxHbF1t82Zc13KSHP+uQ4NR/OwP8fVscc4dVEJLM2MqT7hcXq9S+MhRfUDTZipkx8UXP5ig7MfHaOHCU89f8CcZ8bzO502u4mDLxXHnx1z8WiW5sfrND9eh/0+ohmYB6bTR729hy5MPVvDFUQyRAiJEBLLqpPmR0gZIJB47hKL6jhX+DYSSZwd0FIt5pwzZGWIY7ep2zYVXcOx362/uB/n9DOc088QMSQrxhwmb7PMWWbUEmBqFAJb0lYtvn5UI7AL4lslC40JrecdTq93mX88o/nxOmKpSbZbcudbNdaei1CHEx77wBFNx8gEvwOlUrPpHIEwAaTdHjrK6b8Oo0KghobylOcWdUcQkmDd1wffr44khKRiK45/MOLYU8YYMCoFnzy5w8PtIe+fKamrNpZ8l+r5/bAz/CYfWwzec58fRxia0F/txcCPqiaktda/L4S4Bvy2EOL/hvcQrX2AB3iAB3iAB3iAB3iAB3iAv1IT/++HHzUzIAC01jeAnwA+CjzxF3VRfx7IRU7LT1EIro8FC6LJbD0iK617yie3xlUSnSGEWQnX6imjIiOwBccqORW74K1hzahTjOpYUhDnNknqMCkkS4EpLn5iZkDFUlO1GUHFVmx1m1hCm+yEgP1Og/1Og539ltlGdZQGzyrJleYDc30em+uxEsSkpWLJV8x6KU/PDrjUb3K912Y3Cnil63E4qHEQB/RjH88uuDspOdeUeFJzEJXU7JLBlJ4ERvmmUJDpkqrwqArvj90v21GMC8E/v3aMYVYyOAh4aLlLvp2igM3Im2rmSxZ9n1EOdVuRKwgLQf1ESVg4XHlrnssjh8HLOfN+wryfUBwVNBwTQVYanjq9hyMVw8zltaMZxrnLMLeYFBbbozpv/mGLcQ6X9udpfjBADVN8S3Ph2gpXRzaXxgO01lw6mEMEDvZqlaJb8PrdRb66P8e1cUAvlyzNjFmaGdN+vMSqmVX43qTKeMPCO1dFHJ9l8Lv7dIZV3thZ4PTsgLBwoB4wfGHIl796nMOwAmuzxJcjLFtN6QPwWDNHnFng0h80eLMzw7/9wjre++fNjZ5pwEyD/k2PL33zOBe/Nofwbcb/+i7W+UXWKjFnGzaOhOOnBtjPrGCdX0SPU7ymwj3mQNUn+o036V1xuXVzDk4fI7/UQVZtFGDhTLXtDQ1n5x/f5aXfrFG1c6p2jt48orgzJty22I0lJDlW22bc86jaMMgt3hpV2AlLcgVznvEAuDUqqTqCmSBhbapKcbyiOVOL8C0orxxQ/c8eQwg4XoWKZeFIca9wuWIrLvSrjHJJxctpOCZiezc2xby9TJK/3cG3SjJlzLuqjsBxSsqLd1n/WcHJT2dUnp9h9jMNrI+cRZ5bQIcpi8G7ae0Z12i0H6sojlUUu+UAT7tcvLQMzRryoUXKbkK3V+Uo8ZjzCrZCWF0Y0jivca2S26HJLHS/mrL0CQELM5Qv3mT3sMmdwzaXD2e5+00f6lXK72xx6WuzXO61EA+tUnRLim5JtZriSPAtE+3m5DLD393jxiTg3/yrVazjdap2Du0G8a2cb766xq1OG9n0iD63gZwNqNslLUeTKUF1vsBa8pn9uIeoe3hrFrLtw0Ib9cYWh7/V4fC3OtzZm0E+vET29U28J2eY80rmRINMae6EJiOX3QyRJ2apPyLhcEC5O6bIJZ3Uge0OsmaRTSSnz3TwpDJ0EtcMWknqMEg8wjInV5KNSZXtUZ3tUZ2slHzt7hJFabE5bLIdVdDAapDRcAWjXNPLTeT+0t48ltDcjRx6UUDLyxjnNv7U4GrOyzlKjdHWMLfpphKJYJw7JK90STYKko2CK702DTcjKS1GucS3FOuNMYeDGruh8Sy5G0tmnJJ5T9NyNXW7ZD8KCJyCu5FkqTVG9WNUbAzWKpZCBDbewzVGPeMlk5UaS2hGudlo1Bh8acjVQYO9GIZyyEHigm1BZ8idfwMX7ixjnZphfNem3kgotTHmkwL0+jH0zUNsSzHvllRto9zEYpvxLYsvvLzOzqSKvyroXrRwj3v31O5cyxianT7VxZoPmHvGRGLtCljHajDbIPrnlxlcc+iMK8hHV8k2IuxTLcJSIpDsxoYmmn/ngFHq8fawjjg2h97qUvZzpKNhHKMv3MRe8Oh1q/S61Xu+CSBRyvQDrl2j6iAEdo0AACAASURBVK+R5R18d8WML55D+kafza0Z3hjUkcdniLYgqOYoDYepxemn+5xvDzhZ1TzSiJjzFC1PsBd7sNAmvlHwwlfWeOEra+yGFdwFSXRoYy94LPklvi0Y54Kl1hh3zWX2WY0aZtgVhTXrI9pVBr9+h+5GQFLaWOcXiS5F2Es+LdfELN8cVNmO3p2MhYWFOLWIOLUIa3MgBaqb0vvNHeRqE/+0SxS5RIXGVwGqDAFJXvQQwkNKj6LoU/NM9N4VNQbpFkrFzNtVmmoWpQscq4IClkSLmvMuy1rp/I8ZkJ3WD5EXQ7J8REVXkAh64XVsq44lBApNWAiOzQwJztosPpNBWqAKsBYDRMWl+9sHdHaq7E5q2I/MM36rxGqasUbeNxfVOkVPi501mlkvQcc5qv9u0bjwLPxTDknqkJSahqjg2o17maJ3VIUApKyxnzjIqs3NCy1eO5rh1Q40llO2xzWqtnl2xQ/xGRDCwrfec5cfS2jNPabE925/FgghflUI8aYQ4qIQ4otCiJXp+0II8b8KIW5OP/+hNb4/0mJAa/2++16HWutfAE79qb/BAzzAAzzAAzzAAzzAAzzA/w/wF0QT+kda6ye01k8Bvw/8N9P3/wZwdrr9HeCf/LADvecyTQjxv/HedKC//yNd7l8C5mnye3cD9iJYrcCVoaIzqtKqJOwlZg30dCunJjwu9RSnGhbfuL1KSkjNFmxGLitBbKJkpcaWmqMsZph49FKPUsNCNSRTDW4M65xpTLgyNtbdX963+IXjNo/P9rnYmeHWxOKRpiGSXuybApqqZQo0V7TgYn6bz26e5T8/fcTXj5qERcZD9ZSmn3J72OBubOFbikvDqSRnHLCXuCwD+aiOJWHJN34Gt/IO46KN0oJR7hCVFh+YNdJs3zy02eEIAEeuMeMqth3Djd3cN0VRWyEc5jHdcYVHPtLnxkvtqYuyZJwLslIzyguWfItn5nq82JlnvZJz+Lbh/n/lsIU1fb6f/JA511svzxv+ua2xhNH/B5BCsxxkdFIHiZEmy5VAJh5xoUwEzrXY+HqFUjPVGsd4QwhJVEryawOsGQchIVHGQfLmxGMngtmnptGIusv2a5JuZuNbCr9doPoaazYhHHtcnbp/dsYVtiMPde0u1zbneWvkcSywYDBh81YbWyrGuWCQKn7q/CbZC4pvdc6gtanTKDf6jC5rmtIUWW12WtyYeDSdHD3J2N9tUOuMuTmeZ1JoHm5o/LMeZAWUinwrIe5ZTA5htjlm62YL3y7opR5s7nL3Yo3j7w8Z5dBRt4nL05TaNM/rRzNcGlb40Jwp7is2x0TbgvHI5yhRYEtUVOJ60HBMjQDAfhqznNdY8FJyJehWbRZ9TakFN8dV5r0CR2oyZbEa5Fz/WoOHvOtkmUWhYavok4qUv18zBXZKC17reawGiiR1WPI1Z2qKfi4ZZS41WzO4Zor8Asvo8fdThesXpBslledOIna7sDYPwwkMQygUepCQlBohLLQueH42xLdLTtXNs3RlOM9r4yPWZyaoVzvIpTrWrE+c2wTWtCDV9Wg/IxG+TTfxqduaRAku3V3go+N92DpgdFmTK8k4Nx4f13ptjn/9Mr3XJbfGNfNgb3cY7Zi22BtViEvTLs7VcvTlA167scLtieDAdvibV4bsx8d44sINdjdb3Jz4RgP9ICLu2fhRTjez6aQCWxr5YTlfg6pH/EfbAJT9Cd5cl8GFksGodq8PoDtGF0DVx5WKqm0T5kbX/bWu5uTLa3zq4SHxnQJv0qMMNXke0MstqLiU/YJBr4rjmDoTX2p2Y5PtAXhjUKNq5WhKZtyc62MTgS+1QANZafrRiwOPsNC4ssSVcBArnptRKC0Y5haD3OLGGJ6dsfGtgl7mcJhA27VouwV7ic3NcILSHjVH89XsW/xXtUf48qvHmfdN9PLa2ONca0jFLqhYRsp0d1Lj7HyXsHA4SnyqNtwOLZNhsTWFdjhZyUgK45Yexh7prSHZSHIwqXIzdJHLDcqtAZZlcRBW6KYF6zWHJ1qmXem3t9g/bDDILYapoq1a7CcS9e0N5IkZDiZVNiMPPexz1KuR5jYC41L+t3/6DvzuPmU/xfdtwlIy62kem+2hvn3AYbfGpaHLmVpJuq/Y6TYpvjFmdyrxO8hyhoWDdDSi7mFVXYYvDBFSIm+OcD2b3m6FLLfIlYTOkO4tH3tzDLToyi6jvM61YcFLX18mKS3GhYA0pTyIKENNZ6dG/Lt95j5dpeyPcRwzJajaoIC86GBbLfKih2MFRjdfemRFHwWUl/bYuVrnlU6LbiqhH9I7rDBJjTBALxW4j8+y0u/yk1bJ8vkJz9vwf3z+LMPcQl+8Q2evymFqxkdParKOotNtEH3NeCYM05LzTSMDKmd9kIKjz4c4XoG8GeG5Flu7Zvya5A4MJ4yOfCZdE0kf5yW3Jha5MvU00ZbgdmgyO2aAEKi9Edmh4vbuHDNVHxWXOLZk3gcP97ui+FLY5EXP/EbRDXT9eRbVcbaLV5GyxlERcig3yIsJme7ztn8XT/t/LBPwDmJhnnGhJZ4zS5LusSmv4okaQkgcq8J2HBEIm8DS2LZC1l2Qgu5XUxwPwosh1SeM6EmppanbO5pwsN8gGid0U9iJk/vO+k4c2PSfR4lPvtFBZxBFAdeGGjlfpbg5oF5L6CaaRGcmo6HM9Urp3XttSZ+DRBBfS9kP53ipI5jkJXHXZjf26GSSntijVPdfwx+HUilXhn/9GOgaKP4CvpbW+n7jhirvztd/Fvh1rbUGXhZCtIQQy1rrvR90rB9WM3Dhvtf/PfDf/mku+C8Dd8UeuTpF0xW0pqYZ+3HAzXGNqWAEm5HDhrjDojxHy9VMCskxz2hgj3N4c1AnKgXdRHOYONSkxd1IsuCl7CcedwZNwlzzh3sODSdg0VOcrFsMMohKi8OwwkFqU2qNb5nCzaplGl+iBN1UMuNKzrBO1YatcY3tCBYCh68cuvz7KwVfPwpYryoyJXn/TMKlocdB4pri0dAjLAVNF9aChAt9H0tbNJ0CpWFSWKSl4MOfMr//lw/OcLF7B4BjwTIPNSbcmjR5uGGure0obmnJileh4R/yjS8tT01cFHcjSaY0gQ3zvs2Kn7H+6IDVrXmjL546RIXFUQI/MZ+we9hksTAmURuTKjVb4UlB3SnZu1Wn4uZ84ESXfqfCt3YWUcC8l7NSSdgKK7hSMCnh7d+2eeWoTd1WRKXEszSWkMS6oOlAPtRceaXO2Ue6fOqpTYpE8kxq8b+/fpL8yCwGrDAhz+t0UsGTrRRvzSa+U3Dry4proyWzqFCCqDDpzIOXLG6MqiQljAqL+OsH7IerRKXFMNMMs4LqMc03vrbGnYkpOFQavvK5JXyrpLVvUq03RlWOEpMKvPbFKreGDeLfnnArtLk9SnluRoItKS4fInyL7SsNlBZsjup88Nvb9OJl7kwCZtyC6HObvNVdJ/qWyyADV9boJIrAFnRixc1qQCcVbISmSO2x4SFp5OB7OSsVgToKUbFm+6DFfiw4UdWEJZyqVg1dqTnClpqXOzUeaZR0ooA5L+fDj26zsTGD0uDKkn7ic/BizMLjCc8eJHzjsEZXlzz55AFg0qFvDWvU7ZI4t7GEpuUULPqKqLDpZYIv3VrjdD1kLcgY5B6jXBBNXHYPAs5fuotsB7BxAM0K4ee38NYsxtdMIeA7g898Jeb4yT7empk4nT5scXVcZeVnNP0v5xx0NGd/ImV9LeGU00N6mle6Z1FhAeOC07MDXupWeKKZ8eT6Adl+ycbXYuJ8htlqzEwlZpx43BjV6b6oeHt3nt3YRgg4+J0Rl/cWADhIXMa5aRePtUfs/X7KnXCe3VCxXJX81pdPkynB1X/tcKHTppsJFDbbr1bYHtWZ+3zMrYlke1Ly1Kxk+3aL08f7yIUqcddGSM1rt1b4hL/N7uEMN0YmmLBaiXnrnwnOPQ23/68xFwfL7GZ9tK4hhI0l4K1RwOxnU7T2ebR2RNI1EwBfavQwZrxhaD7pVAyg5RZc24UPzOTcHDSp2ootfchevMz55ph+bhYDdVvTsEvm6hFBUrAa+ISFRE0XCQB1p6ST2cy4BS93bc43NZYw1MBUCZIS4lKwl7icrGSsB1UCK6Niac7zDDeGNhuRSy8zQ9TtMUwyl7qTM+PajAobgaYxn/D0+h6vXFjFlYbacvEgw7ckH16UnGiMuT2q41vQT3yOiSHjgU/LM3r+5daAspujlM2dMGApsIhLwbm6CaB88ddaHKYO40Li25o55RPYsPGCR7PZ4dLwBONCsPX7cLXfJCwseikoNGjY/HeSMGvi2wUP1yNKLTj5H8Dg6zmXe0voqQ7HtevzXBnW2Y0Cdsyp6RUJuXJQuSC/2sdqO4QjlzD22LtR5QPZLleP1jhIXFaClKu/nrI1mme1FrIZWoT0qdrrZKXixiQgLCQHiSD9+ja6gMm+g22XvLaxzE8d7pHtl3SmC76kNFQnrdW9iW+UdZEyQKsMpSJ2Y8nmtypc6bW5PbFwJNz6fxTfPppnXEi6KSwFGgpF9edOEFw/QJ4/DcOQD7w8YpI7vP4vK9wc19iKTDtuu5q3Ly9wkPgkPclOBNvZmKrVIEod8ptDrJZNltmkqc2rN2f50GSb66MTRIVkrZLy+m84XOrPUndKLvUUDUeSKxhlmp1Y8mvfPo0jof97HQAaj0smb5fYPmyEVZ7Z76LCko3OPK93S+zvIVDUg1V64960v1M42kEicOwKRTpk0a4xUAtonWNbVUL6dPnBZlsTYRYluchQuiDwV/GEWfT7zgwaRcv2OCgmVOwAr1qQXs1wVh2GwwDbUlzttvkJ6y63xgv0M4vTtYRLv+Pzpf0ZztUybo8Kbstb9875jlK8Y8+Q5Yf0MgcVweFGlSh1WKtKyt0x5VixcdRmlBcM5JAyT+8dw7HbpNk+AFl+SCeBly6t8cJhwGGck6iCF24c49WuZJCVTNQRRTH4gffhHfzu5I9+6D4/btC8ZxZgTghx/1z7n2qt/+mPemwhxP8A/CIwBD4xfXsVuHvfbtvT9/50iwGt9T+774T/4P7/P8ADPMADPMADPMADPMADPMB74z0WAx2t9bM/6EMhxJeApe/z0a9orX9Pa/0rwK8IIf5r4O9hgvbf72TvmZv4k9if/bkkOYQQx4QQXxFCXBFCXBZC/JfT9/87IcTOtBDiohDiM/f9zRNCiJem+18SQvg/+AzvotSCmq25OhL0VcSrPaON/46G9DAXVHWTa3GPXBmNdN+SfP6giy3g1sRiLSiMpbkEIeD2xOaNYZXAgpe6hr7ST0veHAZ8cU/TTTQPN6BuF7w+qFGzNKuB5ta4zq1xHUdqHGloGIENR6lNX0VcHyreHgX4FlwLh5xv5Nye1BhmGltoolIw56XTQsUS39LUbUXD1mgNn910aTgwK01EYZA7FFqyn9rYP3ke+yfPM+9rzun3cU6/j1O1iMeeOqRmm8K/mms0/R0BlhA02zFHqctm5OBJzYyrabmwFMCMJ1mthnifPsVD9ZwTzSG+ZwqGCwWeVCSFxXfuLvKdu4tsxw7PzPV4bqHLo+0BX95ZZJh41J4OOPZTmlnX6IYHlsK3Cuq20Y8HuNxvkinBnJdTsZSxmAdq0uWJ1UOCJ+tc6LawAqg816T5mTmap02mw6oKrKpAeIL+tJA7KkyBWfW5BjUvIyolo9ycazexuT52eW1nkVwLLGEKnjeutbkxCThKHQIbFisO0Y4gKqyptKXmKFF8YS/gIPG4Pa6ZLbTwLU2mJLeGDcaFxdVhg1GmWam6jAqL9EaMtVbn1c/P0qgnpIXNai3kjSvL3JoEHKQWYWlx6e1FklJyd1IlLhTH1EOMc8VhXNL2JHEpiApNJ7XopBb2vEXrdIbjlXgS1Dine8vn5HqPE1XFqBD0UjF1zxUIAacXeiwG0HRK2n7KUhBTedjh5Okua4tDFmshdyYBb+7NQwk1p+DJdkBVB/g/vY7/0+sEv3Ce07WE880xa4sDfvrkDs+d3CWwCqTQWAICq+TkQp8nlw/xpCkwHscee2GFFz47S7Ex5OBzEdu/1md3s0m2X+L4iuPVd90/Tz7cp/ozx7EWK1iLFXxLG+nRUjHz6TrjzEU2XRofrlL9YIPKz5zg44sjZNVGznqkmU3L1bTcjNazFkUouDFs8Gq3yezKhMUzE8493cWXis3DFkepixDGT+Pa/iyd1KGTGipRa6qWZ1sltzttxoXAtQRJYfoQgGuDBt3MYjxlChxMqvQyl4udNqWGlapk2S9ZWhlhrdS5+S8hmC3Y2m1zsjnijRfneb3X5NLQ5dLQRWsYZS7JkWR3XCMqNB4OrpQMU4UlBPsxfPOoxavdJs6yQ/W4pt5Oabsl6iDEchTnl48YFxZRaXF17LFatag7OY7UPNocMxY9Si3w7JIPzY750OwYW2gqtmKj18SzCxyh8S3BuLBZq0Cp4PLQIyklK5WYQhkfF0toxoXJFi0ExvX6MDFuwifr5ho8aSQ1b0xclrwCT2o8aZ6b3SggLBzqTs6kkHQzl8FBhbRvaBFNW00j2mYcHOWCpLAZZDa2gH7qYs9bNGYSfC/HFqCjktGWg+uWtJ2ShcC0+2cf3eHZR3cY5jajXBIWcBjneJYRarjRb3H57gJRKXAlvHE0y+3QZD0CW9ByBZMtyeawyZ1RnTh3+ODH9njm3B5irk51rSQppfFfKQXbUYVhIdmJXTwLPAtOVWqs+AXC0jjnWlz6g4bJTIUV1lsjLn1nwRRdZxaepehEAd3M4WK3xaTQKHIGuaBThhylklTBKNf80TfWsWctmqcKgkpOVErUpGB84LHQCFlohFSmYcL7teSFkFgyMHSXaWT5O0dz7MbGJ6LU8HpnlrenfjkL/tR5/l9oki9sIM8torc6qI0eT3/iiMAq6CSGXupKs29SGnriKLfZiR3iUvNQtUnNVsw0IuzVCq98bhbbVoxjjxONMZeuLxKXgkEumRQWO2GFSSnoZxa+Lag6go1xxp14RFJqBpkRXfjClXW+cGUd4Uj8WUU8NO2ZpKBzzefUQp8n2hbz7ndPN8L0CNtuTdt8FTmdd2mtEMIU3Rek+O48pYpZ0GtU5ey9vgtMRN6xjW/KGdY5wzoVVaXqLuDbLRbKVZbKNVy7imfXKbUmFzm5MpKn3iM1Ln+xQSXImKQu640xFy6tcJDY9HNJWko2JjUyZeRdc61YLdfvnf8dadGqN4+UARcHNs6ixcKJkHY9JrA0alTQveNzaqnHuabDkp7/rufheyk/uYbrE//emKiAbx7Z7EQZSamoyNY9v4b3wtHw1R+6z48btP7T1wxorf89rfVj32f7ve/Z9V8APz99vQ0cu++zNWD3vc7zl+GFXAD/UGt9Hnge+GUhxCPTz/4XrfVT0+0PAIQpP/9N4O9qrR8FPg58f/LdfTgrjvFUKyVRgqyEmvCpOxCV8p6OsyNNbcFxt0XdNiZGt6IRq3aToxTO1g1X9mRNsOClWEIw5ynOVFMzSFmmQr+Xp9MUtaSbFlzoKO5GPpuhYL2a4EpYCWJWgpj1asR6NeJYkHGyktFySpadGrO+pO2WrAaah6tNbowdjlIb34KHG2b/o8Rn1i1xpMaXZm2W63dYfzDjlCz4LhuhhysVtlA0bAWHfTjsozVYQmIJyZOP7mM3DYd1ITBqEb6lsKSxjR/2A7ZjQzd4tDUksDTznub97ZCfWxswU4uhLFnyE7LSwg9y0tIisAWPLHZoBwmXRz6XRz6W0Jx8ZsjpZ4ec+XTMB+b6WFIjHl1DfPgRjtUnPNYeEZUWSWkTlRaO1ExyY3qVa8FiJSJXgllX4QiLjh6htUA8cpwPLvRQGWYWkuQUI6NtL2yBsAWyYrHQCElKwRPHD1A3jxCtCqd+puTTJ3ewhObWRHBnYuhbSSmJStNIK5bm1rDBvFewXkmoO4KWC/1OhTeHLntRSVLCUZKzMTED61Fqc5TatFzDzbeE6RgbTjE1yjK8/Q8v9HDXHMrdCbmSVOczTp3tMj8zYZLbPNQIsQUs+QlKm+MkSmIJgY1kkpf0swxLQicVXB+l5FqQa0G6XdK55vP6nWWiUmCfamFZmurDFhVL0U2NisQgM0/P4pkJi//xLO9rpbhSUfMy6n6KqLkEZxyE1MzOh6TKTPqwYCs0bWrerpq6h6yAJGPWSwyvXAsWn81pf8BGI6jaBXVbM8ht5j5qE1RzjlcyViqmI8qVUbo5et2hM6yyP6xx+lMRdhXyxNSctKrnzbP6M6dhHNN9IaH7QsJmKFFo9CiFdpW19hAKhXAshGuB51KxC3SuEK5FuxUx55acXewhfJv6p2ZY9BN8SyMdsCqCfAjPHt/HkpqDxCIuTHsf5Q6Lfsain7FWMYpibReOnxmwHfncmZhF5EFc8Ho3JioFR6mDK03NzFqQc3NcpdSCGbe4F8I5XQ9xagp1OGF7XEM68PDTHdbODpHCKDoFliawNElp0/YT8kRSd3J8S2AJSVSWjIuC/ThHA0eJwJGa4iind83lzuYMAo11aganpmifzcmUpNRGV34/Urw1rFEoQc3NcXVAogQ7kyorjQkrjQmBpalYJb5dchRWaDolDUfTTR3e6muanqSbGf63bxe4Fgg0N6Y1F03HmDpK4FStICwlLUcTTVXeLuYbZAqeW+zQnLaZZ2dLPKm4OqqwEVYIC0FaCi4fzvLajRWi0iKaehTMBTa2FBwmEDg5YSmJSkPdTO6W9A4rbPSaLHgF1qqh1c28T+FKZahD2gQWKs81SUrJUSrZmmhiXVAozX4iuRV6HKYeSWn63U5qk5RwupbQcDQCTb9X4ebE52boIoSZ0Nef8SmvHHB4pUKqBNuhpmIpJOZ+tZySUpmurOEKHmuPcOcMzW+QeTSXE55+Yo/59QlRYbMcpAxy42Ta9lMmhbxnEFhjjm5qlPWS0phDZqVmN3HI9ktGdyw29tpEpcRerqCUYPm5lOXnUhq2Ii40Whf3xlQpbFzbTOa0LtiLYTe2GeQCgeB4RbEZ2cx7ipZTojXEBQxSj1cvrJB+aYPel0KOXhbYz59goRqRKfOb58pc87xX4llmgTTrljRdgWcJjlViqjMZ5VHMKHeozaaceKjP0sqIQeay4OXsJ6a/LbQJMEgBrhSU0wFSIOkmmn6qeauXsx1bbMcWya2UvWs1do8aDHMLMV/D9UpmnyzwLQiLd/X037kP99NdltwaTRlQlBGOXaPtujT1jFETspucdGbIdcSceFdzpVQx5VSlKdYFsS5oCJ+0GDFJ92nLCrnIibIuYWpq7zztUrc13gKobsx+VKG5mLB+ssfy0oi4tDhZTdmJIFMSXyqqNlN1K4G+N1N4F2kxRqkYSwiSrZL9WzWu7s+RlOCcaTIMA5qnC9ouzDguFXv23t8ahaV3MckUV4aCaPrInKj6xIXGEZJ538YRFcryB9Ol3oH+a6ha/07NwPfb/iwQQpy9779/C7g6ff1vgV+cqgo9Dwzfq14AfngB8Zh3MwIVIcQ7v6TAeA/88GXe92B6QXvT12MhxBUMl+kH4aeAN7XWb0z/pvsnPecDPMADPMADPMADPMADPMD/13jHdOwvAP+jEOIhTEx4E/i70/f/APgMcBOIgP/ihx3oh9UMvLd39J8RQogTwPuAV4APA39PCPGLmMLlf6i17gPnAC2E+ENgHvis1vp/+mHHrjkWa5Ux3+l71BzoM+ZszUTA9hOT6lpxSiKd8f5mBTVdNY/kmKwo+EhllkeaE3yroOX6jAubuCw4U8twpILQZdZVgGDZD/CkpulK3oz6LKkWTQdGmZzSXkqS0tzqumOKSyt2SakFVikptGTBh0ebY17uNummBY+2HFpOiWvZuLKk5SnuhgFXRzY/uxaSqQp1u2BYGGWjtidh6gg4KSRtVzDvpewnDtnLJjt0dXSWDXkbgODxGYqdiPP1mEYloTOu0HJTHFmh4ZhiwEyBIwVLM2MWwypNJ+fUXB/HUaSpTfbVTWCJRiWh26txvDnC71Spt1N0T2BPn/26rbAWPORzZ0Bpjr9+hWG/gnpjjI4LWjUb1ytICgvfLtmOHTYnmifa5gD9TLC2MuAgqlB3LBqOTZ7VqC8OoDdkYXaMs2gTfXuM1nB3o40lYHJ7+iycKvHcgkGmsV1F2SuR76sjKh7N5U3UDUHdgb1Icbou6WQWbw8M7abuSHYTl1nXULsOY01YKG72W/QzE3nanhTc0JvUVBOt5+49g+McOqnmdmjSzM70fmyHkJSak+d65DvwnYvLXB1XeH7a2ioyx7mrmA1iLFFnN/aZ9zKSUhKWEtcSHMp9Uj1DkxoHUUnuWzjCOGcDXL8xT1zYdKausKobsdtrUL3RYVhIDmNNqTVpqRhk0nQlvsOMZ7IQm4MG85WY4beGWI6msqC5c7nFYWoieeVYoxHsRCYlTGC0p8vvbOHaNZrVmPpKjnVukeHvH3GYuASW4igVOFJQHMRUFjTeTc0oF3TigGsTj6yE13YW+fCpHS5sLBPfzBkd+QwmAd1MMopNTVTx4h1UrLh7OA/AxrjgLgfotERv9Zg9naBji/jOAF2AtzbkxugYJze6uOOQo17LFI7nFsmVkOCjNZQW1GyFFUD/hoPtKFpncrJsQm+nRVhAy4XD1GZcGJqEKxX7MfyHx8cUkWQnsclKTT/LyVRJrtU9da1CCfqZppPajApJtZSktmlnSQmPP36AdODlz81xkLi4pyqoMEcnJbZUzFRiWsPa9NmyaZeS7YMWm2GVUmPUPkpN3XIIy4LNscCWAkda3H6jxWFYYZQ77CYOuh9xtFmj3kjIlWA3MYWzcaHYihwebRZsT2p4pEwKQTdz2J0qGU0KSaFdyqlO9l5i1IHqNmxFCSdrAf3UUBs/d3eOOQ9uTRzO1nMsoTlIHPoZNByBb5lC1f0EZl0IS8GsmiVXgrUnxnhXC1Yx8QAAIABJREFUTZhxq9ckLu1p1FswLgQzrqDQpgi56ZQcpYKwEJRK0XAljoReHKA07EWwXpFcvrbIOHc4Sl0KDXqScXt/hnPOEZmSJKUmU5DfMEWdk3Keg9j4qWit6eUZYWHRcATbsc1OBA1H0s9MlL/XcOikJjMUZS4HiaHwbU+qPJIO2P2SJkmrbI3qZEpQahgXRnFpXBjawCg3jTgtNZ5dYM26vPX5Gm8OK3yoJRCuQE9DiuszA9ZGFQ5TD88qCUvBuDDKRzVdZ5BqUpEyyTWHscn8DnPJ1bfnyZVkM6xwY2yjw4yjYQPv8vDeb9xJsu+K0ubF5Lt04gulcSVcGUJUKFYCQTeFtivoZjb7icmYvXDQoGIBL69QasFu7PGfALalGOYW/UzQm9altlyJxGRow1IyyjSjXHF+/RCAr/7hCjcnHp9cEAgpsBsa77pirTbhQt83/gFiSgG2oZMUzPim8D8RCZ5Vo5OUZEoxyk3DvHN9hoOoQi9zuDKSqL0RvX4V5+YIS2gazndPk+6nx2R5h+1sxKG1Q1700NpQ9Co6IEl3sawqSalI9QQl3o3Mv+PdAJBrM2570iVMttC6YBwk1KiQ5aZoO1IFVeHx9MyYcqL50gurXJt4fGI6RqpEUWjBw+0Bb418xoWFb5m+pdSSTOUcyUO+F1lh4rudRHH9xjzdxOPKOOBSr0D1Y8KsyfiORaZMhqSXvFuErNFI4dxTSSq1ppOUjPOcUKcsaodRrugUMVZWoZvfxLKqlN+TUbgfUgbfdW/+OqH8C0h4aK1//ge8r4Ff/pMc60d1IP5zhxCiBvwO8A+01iMhxD8BfhWziPpV4H8Gfml6jR8B3o9Z4XxZCPFtrfWXv+d4fwejpwpAXCgUJkW+EmiiwYSH25rr/dY9RZ+wlIzkmKrdBOBCv8Ks0qwGAbNuiW8V3BjVKTTsxi6xnrDWCLnZb9HNJLOuMeT5+ePFlM9tlAUen/XoZCUrFUFYOEbKD0MsXq6ahnB9VEMKY5xkC8GzbaNgsn23xXbZJykXcKXi8WZJL/XoZTa3QpteqlifG2ALxSDzmHNLJpnkqUXTKTRcwUpQ8MRsj37sU7E0L71oEi/fCjdwMJM2Nc7Y+k4dKWDuWIi9azqkBb9NVAg2hw0yJTjmFCx8psLMr2WcmBsY8wwlaC9FHF0P2IkDztcO6Y2rnHxuSH0ThIRBGDCl7uIIjXx4CQIf7uxSFpJuGHCsGKKiEtuWePWCfEey2hjR7LY4VZdT8x/zb2VV09pKWQgUH19q8RubGVZgTLCy1EbWJe5Cic41L746gyMFaip9KGcdGssxFdtc2ze+tsonn49RG13ins04h3lPc0sIuqmgbsNelJOqkp3Ip5NotixBXEj6acZi4PD6ICAuDBfwqAhpM8euvE2i5umk5otPpulSpQWjQhBYmk5q6CxbUYK7IEl2FLuxzyAT9/hehxs1wsKmVk1pOIpUCQ4Sl6PMMuoaoRk5+7KDKCWV0qbUFqkqOUqm8rNRwEHq8HpP0k8LXv5XLXZjn8PLPl/fL2l7FqNE4VqCg6hk92adU55LwxvRrMZGxk9ort+dJyslx9sj3uy2efEw5VzD45ULq/RzSScuGJYp6kofgOhawV5Y5aGfjhhcsMn+3SF3d2aY8zI6qZlALrqKw0s+qz/n07yQE5ce25FvFk8JtFwHaWmi0uId9/r5mQlX3mjfSzNvvVJlkrq83jPJybeKLUpyVCLQWYJKzQCpFcQDm5vXmxwkNkKCyjRxbjMuJFlucfd6i7NPJYzyBoUyz8jF7UVONkfUT4wolSQpBb1UIYWgZgtujkzPXrEttsOMG+MqC/u1/5e9N/uxLMnv+z4RcdZ77pZ7Zu3V6wyHzVnJIagZihqJBiwBkv1i+MWvfjdg+MH+D/wgA34xYMMwINC2AFkyaXEFRVKzkNPb9FrV1bVXZWblfvd79hMRfoibt7tnenoIWyRnGvkDLqoy865xz4kT8ft9f58vs1oghWWoM2pR06a1MOdzBB1tHLVMCZg1gr3M573xjK0gxl+XDG95zGrP6UlHJSJwx0ihPS53JyxUXRwUPrOmhy8t7459zgrDQA64anfIdYPB0lhLgOSkgP1Zm3Ht82juMW8Ed3/P5/awT3YgeZQqfrlXO6Mvo/Glz6TyeWvs5gpfwnGpKI2T1BRGsJt5VEbQ8w0P54JhaXm+DTtRxHFWsxJ6ZNr1osxrt9Hu+h4bYcNR4RZ5I1+wE1lOM8l3BwPWwzUOcxjLCc+323hrPr1NtzAIJ20O8ojZQlIyKOFyDLl2RnbTWjKtoR9YhqXr4xqVTsq2Gmgiz+ODqUdt2tQWjgu3cb71B20+nLR5lsXMG0dVqg386K9cv95JIRmVNY21rPohJ3W+QPNCZZy87e5ELOe6/2dfURvNWqh4d9hjWEKgLHdmEb/x6pwfHV7jrHSY0cMcamM4KiRnBfQCJ1V8kDoK20zMuPx8SnME96c7TGvQqUVZKI4coSQI9DLpIoTrkzjJLbW1PLJvs1n+Fsp6ZNot1qrGkmvFo3kbgeVHI4+ssbzx+6vcmba5PXbXwu8d18zNRwZUwJIqdB5pbRlUklK7xMKTVDKvLYeZpdCWtVBRaHfcZw08SuPlnK7fesK87DKsFZPaGWqBG8+DwqFgH8/d5nJX7BL2JYPdFndnEV3fYHKLDGH6yJlV9rsZ11qatJEMKslJ7jbYs6amaxQzXTGRQ06LPtpaYk+RLjZUT2ZtHqUhsxoeTmtu/duEe9MuDFf4l/tjDhYJtI/G4ZNEnFrUaFsvTbhKbXggbyGFj9YpI13Ql5eZ8+mihhPpiDyeubSUZd0TP+KG/TLGlFhbsyt22TTbvHhlgC7htPQ5LQTlmSVYhdOHLXKtaCclm6Fm3kgezBV7qSVWgjM7JRc/KdGxi4V8oS1P5gmFltybwr4e8f7vd3gwS3h0L+G105LvVb+HkuHHHtt8QtBjgK1YMa3dcXOc1ygh+JDX+LByvRaftREAPtFX8XmKv8HKwH+w+DsZeSGEj9sI/O/W2n8DYK09ttZq686o/wX4tcXd94HvWmvPrLUZrvzxE25q1tr/2Vr7jc/qyr6Ii7iIi7iIi7iIi7iIi/jbCvtT+gX+JrwH/r/G3/pmQAghgP8VuGOt/ecf+/3Ox+72nwK3Fv//E+BXhBCtRTPx3wc++Fmvc9qk+NLwQltjgHWzwcb2nF5QL7u4z0pBZGISz5F5ZrWgpuHLq5LaCl47W0EJRx/YzSQaTdKqkMLS9S2Zluy0JFeTbMn2b4mQQFo6nuZrKyWHecC8FlxPcq4nOZ7SeErzcm9OIA2zWqGE4NY0xvMMNxLLGh3GNXR9za9tnrGfO/LMtAZPCk7HbSZVwHERsBq4nf39maMpjEtLojS70w6DMqTlGR6nEY/TiNi2KJhTMMdWBiFco5uKoX+pYPsfCDYCJ2sIlWumM0D25pidzpydfxZzMOryg6fuq7p3ukrfr0lnIaudFP9bN3mll5EvaBKz2t08CcUfPsG+cZfj/2PAq48vsdrKKR5XFM+gaSTJVxLGVcDGlyu+0JvTWMGkFqwEmlhBuie4ujHhpW8M+MbamA0voRxImtOav9rbpnyQ4X/nRYIvb/BCu8CX0P+qoP9VgWj5eF1BWoMK3Oea/e4z/upf9fmXt24wqWEzrPm1dQik5aSAXuARSkXawAtdQUvBtNKUVlMZy6iCWe04/5EIKEVJlw22o5qN0DVbt72PTjABVMZlUPfTCgmY1DA+dqZV/8m1U3QOhx+0OUtbdPyG4bTFN9ZH3ExyTkpXxKs0+ELSN+u0TY8zdUjiKSQghZMYTGvL8cLE57xB+CCPaAw8TEOahVFZoJxMYaulHJHm/7pP7NdUlUe3lzPLQ+5OE3xpUNLwKPVoKUWh4TAP6HiGfT1CIhi+qhm+qqkLxbe/8ww8yXQSkU0D/vxolZe2B7zcn1IZy6Wo5vGgj81rvvKlQ7YiFlQnWAkFpRG8/2SLltK88+42WR6w8orB2o9mzrvDFW6Pe8smQACfkHxfcPB2THDFR62F+H1BstXwcNYh8QzBtiR4qcOLN8/QFpJWxf1Jl7M/ybk7i7gUl1gDVztzkrjk5IOI1w83sTiizTmpZrsl2G45KVmkJP/0lx8zKULGlXXyMhFRU1NSsxo0KGERwo35pdhl/6SAUWXpKEcq0hPD6bjNsPL5rWuH2MIwfsfy5NEaae2xe7zCtzbGfGtjzNW44u7M47hQGOu+59BGnDIhsxW11QybgnFd40vYz0NyLTgqYN5Yvn+0TqYlo8o9/qxUnBWL40I6ytKshgmnXIpqImm5NZbcGrvMYWUstREMK3c83E+nSznU3Lhz6XrLzU21cbKZjmc4LT3WQ0sgBbMaDgvXeJsQ8VK74moL+qbHlbhk8q4hGwVko4DH84RQWjaChpZyBDVrBatBTWOczCiQ7jzVFn5lRdHxnWzLl5aigZ3YkGlB2khujzTHOdwe90g8zaxW7GWO9iSBp2nM0zTmMDOUxhBKSaENmcgxFtJmQRsDYg9ansuu5o1BIqgtPM0Us9pVfseVoKmcTHUrqpcEJoGg5ztjzI7vZDe+UPhCEdgQFcLZ/YjaCP7zm8dgYHgv4OSwgxKGu4dr/HJ/ympQc3+aEEhLZeyCuLbBSujhofCFqxwI4SqU09qBDvbnmlGpuTtto62TYNVGMNM16/5PQvvEx4iFK6EkUjCpGirtgBzaOmnpfjUlbQwd3zKvLbm2PJo7Q7hxLdj7QcTl7TGXoprfWC9YCZykyJfWSbJwFSmFcNerBk6mCULAN9ZHNDPYe7vN/nGfltI8OV3h+XbO1ZY7bmsLyUKXWWpLKBQRCZUxbETO5HJUGkalYVh5TmanBb6UvHrmjDYfzT20aCjt/BNj8PGmagCD4Vn6ESb+rC6QyKXEyrGFMmbVRzAXKWOkjAGIbUJsk2V1BGBN3CBYCDesNQTEDOQA5VuePFrFAP/ZtSFCwNndiEkW0fdrHp6s8lInZSuqOSvceqG2UIqP/AE+Hv5CFWEsTGrFaamY14bIRnwwcVXXs0oxMHO6/g5tf+tTnwfc+Zc3lrktGcgBE5NTmAZPhBTNmEbPfupjl+Miwp95n1/M+HSS0M9TteDvojLw94D/AvjOj2FE//sFNvQ9nHHCfwWw6Bv458AbwDvAW9baP/hZL/JMPeX9UZdHqeIol3RlSD7zGVU+cy2Ya7cQssLQVha7+FIaDDdaFeNa8iSVHBU+H44NNxNNKSqeDbrMF3rhd0eSG4ml0pJfvXnId3YUX+i06AewHtZcTVIMUBpIG4+08ThNW5ymLW6NOzxMAwJpuFcf87V+yu6ox6wR9P2A31ir+PoLBzybtTksJONK8Cs9zUbk3ucHU1fWntROD1kbMAgmVUNtBYMqwCw+U9sztD23KExYIWGFp3+V8NrxBp2gZv7MySfkRptLcclGBF/7yiG+tHzn2iGTw4ir3yrgyjorccH7k4AqVYxrnxdXx5xNEzzPwOYqLa9hOot4+Vvj5aL4Ulzw9jvbvPo7Cf/u0WVeHUQczDqMnsVUuSJq1WAs260c77k+V1YmfKlb8dV+ibaCjVBzeNxj/Tc9gm9d4+b1Id1AUeWKydOAK62c9NjDvL8HvRZfunLCr64UyEtd5KUuCIFsK661QXjQ8Wv+6L0bvDlqc2sM49Lymy88I5CWxINAuQtRoCTbsbvApY1lbmquttwFMlKCae3KpBLwrU8hUi7F+RKHeLWlWY8ENxO3OVn1DZ6Aymh8oSjPBPfOVjktFZeuThAC4rhiPcnoBhVCWJSwRErT9d33VxlL21dM5JDex/r3x5VGCYddPSeTDCpJYywndc6wUkwbRSTd4jVr3IIqUg4vqq3k1p0tNq/NOUtbnJ52GOTusz6YJVgrPrq4GIdL3QprfOsTCMXeSZ+9kz77xz38r19CrrV4PO7xg6c7nJaC/s2Ky5cnbEbw7S/soYTFVprWt9bwBLSUw0KmjWVUCY6KkFHl8dzmiCiskb2QlVAtP2+2wDI2BhoDDqRYcnDQ5WjaRv3aTeRKzPypZH7kE0jDC+0M71oX8fw24brlUtTQ2SqZ1Q6D+ySFl7cHDB9FvPT3p2z9uubB2Sodr6HSbsGdLChkfd/dnG5a8ubDSxxkLbLGSSY0Fh8fg+Vq4sym1gKHR32x43pbVn3DzTZESuFLQTUWvDXos58rVi7n1GOLHxkub4/ZTjIklk5U0olK1qKSr/RLVgOz3Nyts7Kcw0Lh0RI+hWnIG0esOSndwt+XTqI0a5wL9FZk0Ba+2LMMzJwX2zUrccG8hlW742R6ytL2BW1f4EsIpeBmUiJwC2Efj1BaXugKKlvzhU7GTlxSGRgUjqLkDOg0tYFZbbmWuETLjURjsKyFJbupe/8vbQz5P9+7yfefXOL7Ty7x/iRgMy6wCFYDTaBgLay53p3y5X7BC23D07mjFA2KhkwLdlqStcDQUhptYVwJCiOYNXC9o6iNZdZIxrWitjCpHW0nUDCsFcNaUWhLKCWx5+R9MzHCIhakGsgXqb1p5TYDw7okWRDHKuNM2CzuuP5wd4OrrYy2pymM4HLsUKbPtx0y+lLkCDwt6dGSHgEeTQq3jjaYNYpOu8BoCKKGlZWMrSRjJXJO9SthSaYlG6EhkIJMa1r0qLRlLmbUC6LMtK4oNIxqSWEcAvegzCiNYCv8aJG7FUQM6/ITKEmlEqRqLX+OPTjKoTTu+0vdNE5aG7oiWlJ8ANLGzaPDSlJqwe8+3UH5bn771atH3Eg0NxLNzaSk5TkDzEC6cyOiTToIuDXu4gu4tOP6GlZWM65sjbnendENS1bjnJ5f0/HhpY+hTUptaLDLvsDTombWNHR9SdeXHBUOEW2BShsEDt/tSTevv2i/8olxOI+PS1o60aXl/51Er4RFL0AmU0b1Y8bpncU4drG2xFq3QDfCYIShfa6JBEIbseElbsxlyJRTFB6zUcjurM1pKdnozbFaEISazZU5m3FOLyzphhXrYcWVBL7YY7FpNbT5iAQkZYhcSH6E8JjXmrQRnJaCk6KkEAWZdse5L2BDuoa2cfHkJ8bhPCpj3VwjQsb2GaWoKK0mkesUzQS12Px8VvRbz/3M+/wihpMJffrt5yX+1nsGrLU/4NMNEf7wMx7zOzi86EVcxEVcxEVcxEVcxEVcxC9M/Dwt/D8tPp/dGov4cCapjeAoN+xxwum4zXHhc5RLjnLXwDWSZ9ydKZ5kziDKx6PQkpZy39ywcs1Nl+OKuXDZ25PS5/HMccQfzgXvjTu89ugSJ6XkcgsklqvdKXtpwpNUMW/g1jTm1jTmrAw5KxfkFQPTRuHj84eHCR9OW7x5ptmvZhhgNo74cNZiVkOmBYmnWQsM96cdMu0Y5bNGOROqxGVfds0pfb9GYJnUikRpjgvFcaHwrU8lciqRc3u4QuJptBHsH/fZu9dH7475B//kkL5vCV6I2YkMO9+BwTRB/fpzcDREG9ck9s7jbUot0EYwq32qyoN3HvC13zzhcJ6g1iJWAs1KoNluz7EIDvKITEseTBv2s4hxGnM6bKN8S3E3w5cGc5qy9euant/wzecOiJXm5W7Kk2kH8dwGNJrdPVfGnU4jHh6v0otKjs663P39iOrfP2X16y77Ty+BXoJoh6gX1vhyL2d+EvB43kJb5z8xqw3z2rDyGy4rM10ws6e1k0uNKyjPPQekx6M0pdCWtLHUxjAsGw7EKTM5oWNWuLkzJJBm4fMAL7YbrnVcmXk7qliPoOsHDExKNg04zAPSBmbDEKPh4fEqVeOhjaAV1mxfmhJ5LsP0xU6BJ122ZmieMhFTemadTGtOq5LMNEQeRJ7LwGkDoZLUNMum5i92UwptaIylNpZBWaOt5SAPGZUBuhQc5TH7szaT2ue0VAwqxcGkQ6BcJlwtSs+3phE9GWOxzCqfWeXjKwNlTf7qgFA5WchmZPFf6BD0DFfihmjDECrNkz/2mP/FECUsw0rRDxwLPW0shZYURjKctphmEcXdjIfzbHlun9N8GmuXmfGW7SCBtPag0ZhRznQcc3t/k3Hl0Y9KzCCDvETnrhphG7g39zkpfSoNK8+VbP+TENEJwFi+fPOQr145pu0LYiXJGsGogkntZGxpo8m05nEaLaVcJ2VBYSs6OEOidlDR8zUvtHOuxg2dqEQJy3PtjPXAUGjtiDfPeswaNyWbxfc1Om2Rpz5p5dNvFayupayuOQlkrhWrQU3Xd14nE9xxVova+TZgEAtZ01HhMasFzYLn7glnBLYaNGxFmtIIEs8SEvDNSydUjWI9EmjR0PU1L3fnS8PEQMILbU3Xr3mp4xjlNc1H7x1LYyWjyue3t6d0fMEX+4KWZ5g1CoOg1AZfQGMFW2HNREwZVgG9ALoi4r2jDR7PBa8PfV4fOvOpxki+sjYikIaVAHp+jZKGL20OuBxX7n1YQaAkJ4V1csBGEimDtk60Ma0d8SaQguc7Tr7jC3ilPyeQYimdq4wzpvKlG7+0McxMQct2OMxchnlQCvZy1+CcLSoELelTG/f809q9h9258yJ5d9xGCsul9py+b9gKGy634FIrX/jUmMX1QyARzEVKNgqYNYppI5jMYkwNz46c4dUwj1jvpWxsz4k8l9VvKUsvEI4UJjInP6PGF44Gk9mKXMOkco29sSfZClrMGsHlJGMjrNkIawrtjp1zUgyA1uknGkAdbc7JEw+bKdPaUBtL2miUkNSL83Jn4SMyqSyzWpBrJwWKdtw5uPY1V7V7oZ1xozehpSzrYUPiLbTWoiZNA55mjsw0n4RYLbi3t44QkFU+gdJsb05ZiVy16lLUsB46GVdtLB6CVIwJpMRaGJg5vlxIkYRrNk48S+y5islKUPOlbsGW12YgB58Yh/M4bxg+4C7afCTDmYkZV/jCUiakrEelUwJ/czGOU6w1y8cXpBSkREouZViNaMh0gzElWMOWvcaUU8ZpzNMs4KyEeRZhDeyd9KlrybQKSIKKrfUZsdcQStiJnIQrtjH6Y/ZM56ZjVT3AWgccyLRYyPl8hJU8SRUvd2c83y6W8kgpfnr+eFxXzJqGZ+Jw+VoDOeSkuoOvkqWvwmfFhnrhZ97nFzGsZekf8uO3n5f4O6MJXcRFXMRFXMRFXMRFXMRFfJ7j3HTs5zk+t5WBymZkDZwUlqO84nH1Kt89XmFcS9qepe1ZtLFIK/m90T0A1kPLuhfz+tDjqHCc6sYKriSKxjoHv3dHToyY+JBpzcNpzdsjwa1pyJ1xs+BOG8Z5xDvjkFw7TdR5M+37k5D3JyG3JwqDa/z1rc9ZYamM4GZHcTXsMK48dkc99jLJce4asdqeJpBwf+YzrgQWwWkpSXzJW2d62cBXaMXTzEcKl0EdVoJhJXgs3qO2BbUtFg3UHgbBQdbi4aTL8asK9coOL7RL5FaHG0mJ/NIV9uYJHAw4/Ncp7w/7nOSGtHGuso/GPQ7yiCfDHtPvTfG/86JrlvziZTbDks2wZH0rXeISLY7XfWvi83DaYZRH3H64yfw4QBtBeqtCfeUqs8Yj2W640sr40svHZFpC1VC9+oxJGXJWOnxZ2njsz9q8M+iz1kupxiCSgEAZ6h/uUf9wj/mfnZD9+TEbUcGdww0OCoeVLIzLwHUDSXOY83y7oDKuAc8XgkA6BGJp7FJj3/dCKm0oGtBYpk3FmlmlFiVH3OcPPrzOTlyxE1dcjgte6KQ8nnZYDzT9sOJGqyFvNBLB2SQh05LtyJLlAW+9t8NBHrE/b6OtoLeSE/QMse8aDp/rTdmJXRPflnwJgBPxxGnUraGnArLGYfwOcslaaMgazQtxzzlZdzJevDTgcstf6P4N2rq2NSUsk9pjd2+FR2nAg3nMrFbspjCuBY9mLQQCIVyTpr/IpgXSOVqflgGnZcBhmtB8cMarb13maRqTasFRLpj9MGWyHxIrTfj1DTphxdNJl/29Hge5Q23mH5stx7XDef7Rs3UO0wRrnHv2efjCclx6jCtXvQltRC0qTrKY0zJg+L895c4ftPA8TcevUMIyqwJM2tC8sY81sBEVvP3BDrFaaMcrjX+txewHM0Y/rKkOGnq/1aF3tWI1sDTGMqosXd9VL9LGNQVPm4rvHhvGtSRrFhnVRVYwEgF/cbhBSxn6YcnNdsaTSY+OZ7nSnXG1VZB4ispYjhbOutpCOg748IMNno677A17ZI1Hp1sQ9g1h3xB5DaNa8uLKmL7vXisV6dJldF8c4yGIhbdohjzHYbrMvhCwFlR8ZX3IQe6RazgtpctIFwFvDPpca2meNm+SL/ozvrM54zubM351teZqqyDXHr40fHO1ZM1rcaNVcpzD9bDLvz9pcVr6bCYptXV6+JbSvNzJ6PuaXqgYVIJBYfGkZS4nnJY+a6FlXxzz9tj5pwwKy6CwCOC4CHk07XBQ+IsegIDDWRshLKVxjtyzGtKm4Z35KZVx52ypJadFQ9o4TXukXLNuvaB5XGmVXF8fEynLSV5TaXdsFxpGZUOhDdO6YihHTOWQtHbozH7gzru9uSZrtIMCYDnMC6SAeW0ptMFaWAsFqXZz7Zuna6SLTPxO1HCQxbSU5YsrY17plcSe61Fo2RaDSYvj0iNtBHFY886dHZ6lLd55uk3a+MSdGiGcH4EvLd++csRzbc1K4DOsHzOv9eKaYBk0GZEIiJRgNbSMK2gpNx/PG8GoDHll64xXts7c+7efnckdlYZpBZFUdIWbH9xz+xjrPFrOHXDrxRw6qizaQihh960Ov7Q5QCQ+/aikH5XsTzt0PMMX+hOeS5xPR2hbDLOYQbkAWhQBb9y5xKQKuLu/zl6asLaR4sUGbQTroeULvSmVEURSLas7PbOOtpaBSZFIAuX6w7yFLv5ZBpGShNJSasnLqw6XPLBPPnMcPBGiP9ZUnIkZLRt/4ueyHuOpn2zIBlfRbNkOD5uTZTW0cX6kAAAgAElEQVRB05DZ2mXtbc2ReIwSPqMiZFgJuj54SvPBw00ezto8OF0lbTx3zWg3xH5NrNw4vNwTrNBmaJ7+xGubRUUjWoAhWp4l0+6Y2Y4Mp0XEyxsDVkIPTU1W/nQTW4NFIiiEq1CeyUNqSoSQWKt/JlYU4MPJ733Cy+LzFD/vPQOf283Atn0OT7iJv+s7G/W9TJA2H5X457WhFiWXzCVKDc8lBZUxVNoRNW4krnzvFuqO4DKoJMeFu2DfbIe0lOIwq8i1YFxX3JvlHOaKUiuezi1Zc05YcDfHXRauJL2gLygUd7MxqRa81DHcq0754Zng9iSh0Ja2L0mUZVj53J4ITgpX2nww9zhZUDRKY9hNIbAhR0XAtBaMa8WtiU/iQeJBJLrLBuKskYxryf1pQmkEB4XPB8fr6DvHANhZwQtrI+zDI4aVk3O8ur/N9058KuNIRKNa8r3TFpmW/OCszTv3t7EPj5jVrtlqM8nYTDK6/3iDTCuOS49JLVBC4El38E1rn6dpzP2jNSZVwGwUwmKhrzqSV/7xlOQfbblm0bcPeefVLb532kYimBUhk9rjaRaSaUnTSPaf9pm9kTOvfXbf6rD7VgdTS+Ivt8kaj7fHLTwB3jlJaXEGVGeWX7lxxJWWpdAQea5BOPFd4bbjSzJTU2hNsmBUSxzZJxSKwMZ4InQN4EFJPyhZjUoez1uclD5fXR+yEhV8+6pjSof4fDjuOkM6I+h2Ct4et9nLfY4LR5cpM4/ZQUBa+fxyf0oc1rzUaVhbNJEbYUhYQVtLJJwh03kDsSt9u7HWBs5KeJLGlIVHri1SwFbs4wvlNquNpONpTrIYA5yWTo6UeIJxZTkonMeFI0050yc3joLE85jUikmtOCt9jt6J2M9DSuPoVJPKcnzYobtT0vY0dGKGuSNcvXG6Sq4tJ+VHrPabieW4OPdqEGzGOeVELZu3wTV45g3MK8N8QUzatOscFyFSwAd7GzycdpZN2KeVx0EWcfCjmMFtn7O9hFnt894kcY3U0vJC18PmNcXc48/uX+X2+5vkb014ervPXoYjRyk3ru6zw07L5/l2i8uJ4iBzUoyeCpjKKR6CzJYU2i38enFJ2vjsZyG/dfWIlfWML2wNiJTbDD1J3QKipaC9VnJ32uHurEXa+GwmGXWlmB6GTA9Dqkbx1f6cMGjYCDXbYcSpeYCPv5CZuAP7wA6xwIsdR3QZl5rEg5PCQQYqrci0+0yzWtCSPm+criKAlUCTeJsMSp9Z7XN9bcz1tTE7cUkvqHiWBxRaESlNYywHRUCgYDWSjCrLOyOJVJa10B1Ld2cRz/KIULpFtxKwFgkepyGbeodhJTkpJLFtsZdaznInO6mNZVRaRpXi7iyk5xn2UzguPX5w1uHVZ1sMK4+zJqex7phvcA31hVvX8HIvYCWASLnNRawsWSPItWBY+eS5z9XYsBp6rIZOLmEWTbeBlARS0TYdLuvrFNpwmBlGFVyNWyghWI08Ys+NecfzOcotLU/Q8SXrsSSQdsHad9CI7+wM6IYlpXYmmN/aOSH2G75+9YiWJ2l5krEc88bpKtNa0PUt3dWC4yLkzVHEszzgUnvOfBxQzH0qrfj29il56fNc4mQdO96XiJQkZ4K20JMxCtfIfr4IyTSshAolHB2qqhVVrViNPrkgE4iPNZy6zxl7jiZ0vePu+6zIscBZWeFLiQAeTGF37hpLI881nx+kDYWG7x9t0FvLyW7ljIqIURHxzjjh710+ptfJ+e3n91kJfCLb4vakQz9w38vqSsqgCrg/D7kzTXi+NyWdBhRTn3EZ8qtrE1bbOS93GgqjCZXELOZLa6EtImICduea3blmspDhtjy3+XPmdZ4zIfQVsVhBCG8p4flxFn6XTRr9MROxHyP3zBngqzZ5ecCnRSMaGtEsAQBuvCXxxxbFJ/kdpvqIx2nMpHYGfyurGXembd4d+3wwbbERFYyGLdJhyFkW8/XVCa2g4uVO+QkK1MfD85zkbC1UJJ6bBwBCAgyCx2mEEJZKW/J6+JlNwB6C2JOsmm184RrNtWiQwkfKn2zA/rQwJmen9xt/rfv+IsW5z8DfFE1ICPFfCyGsEGJ98bMQQvyPQogHQoj3hBA/geP/8fh8bsEu4iIu4iIu4iIu4iIu4iL+juOcJvQ3EUKIq8BvA7sf+/V/DLy4uH0T+J8W//7U+NxWBl4K1hlXjnG8GSsSuebKziV8OK74cFzxfNdj1WzzlvlTcm0JpOGOuMegdCi6661imUUdVopa1DzL3HOEUnC9DeO65kynCCw32y7zYoD3J20AOr6rApxXBupFA985ykwCGk1PxGwEht1MkYoJo1IzrgXHmVmWk94d+xznLtV1VlpaCk5yww/ye4ybksSDmZxwVLgm39rAamjJNeQaLpubhDYitBEHhcLCAq3nMSglu1nIm3+4yu1pxMHv11z+ZoGduizH63cus5f5rEVigZcUy6YwX7ijPNeK/EdTjooA/fpjOnFJJy4pXzum1IKWcl4OiS8ZlpaT0uO4CHh/4nNchIxrn/ePNsj+aJ+z0uPkvQD51evoe2fs5QHvfHedDydt7k3c6+2lCb603Ju5JsG3Dzf5cNRjb7/PsPJ5POnyeNJleNJi/nrKrPbJGieJsSyaBLVlUGhufbhF7xs+voDu4juz1rlsygVPPBAKX7pTZlppIum5srWtaChZt9eYNYLrl4dcvzzk/rTDk8zjtFRsbcw4y2J66wVbscuSfDjzeVZ4KGGRypA3cFLA41Rxc3PEnz68gh82zOuAm9eH7I26BNJQG5hwRIMrTWtryGy9kP4sZE7Soq0gVI6PLhBkWvBvH12maFyjXKDEAjfoMuPHpc+dWUzfd8fcpFb0fEtaO5xm4gnmtabUlmHlqmsuc2uWmfJ5I/ngZI29TDmWeSVZjwR3Rn3mxwGFltiDEWnj0/UNe5nzSIgVjErrsrLARuTGve1ZikZxfNohVh9lUQ5zh8c8rUpOq5KWbeEjSRtFqYWTKDWKH+zt8Jdn/QVq1WOcRoxmMYN5i0ntLd6zWIwXHP9Q8fruDpNacWfa5tV3rvDnh+uohUdAIMWCSe5urgojCKWrdlVGUxlDyySMbYbBcFwIblwacn/Y59bEZdbWdlLGgxYrVwravss+H5eStFlUfWqxbMi9NYm5dGnKG3vbzhtEWMZVyMtXzhjNW1xt5ZTasC6fw2BR1sO3AR3Pp20TSm0xOC5+4stlNuqw8PiTg3VOCufAfVoYbradhDHXglGlCEWbJ5ni1rTF3rDH3rDHYR5yd9rhWa54OI84yENKq3mSKqRwzXKPZwXWwp/ubtP1LXuZ4uFcMKndZ3poDsm1YCWwRNJyqHY5K+HdYYmyDukJMK8181ozrQ0npeTxHO7OPDzJ8vXeGgU8mivWvZiT3JJ4Co8F41/CozRkVDnJ0Hnspq5hWlvLbubxb57s0A8a1MIV/iCDgwxqa6jtwjtA1MhF9lPgfBIGZY3BYq1lWmlaSrGyyLKWi88ggWHpqtTjWpA2in47596oz16uyLRkZTVjkMZ0tit6gaAXCPqmz0mpyBpX0W5K5w1QapdRXO1m/HB/G+UZ8tpn6/KMURHRDyvkUjJq6LCJL6G0msI2aOsap7V1EqFBodHWVUj+aG+LP9rbIm8MXdHC91YBsFh8b2WZSQaHEE0X8slQKFb9kFJbIqmQOEloNzjPpkPRWMalZT3yGNeL+TdXPHm0xq1Jwq1JwlkpWFnPOBh26WxXdANJaENOSyelc8eX4NHcY1g5b52drQmvP9vCGvda17dHnEwTun5D33eyqKnNKHHN7oWtKKnpBopuoGh5rgo0Li2+dOfJYeHzr59s82b5GEO9rIoAdFovEgbby5+Hdo/1+OXlz5XNPiFpLMyU0OvgL8ZOyhCluijlJMfn12S1yN4rlZDYhMxWSOGjVJf1+GUi2eWoUJzkhoMcqsK5gE8rS6oFOysz/vJoA2NcJe7m5SFH8zbWCiyWQLaX7+nc56AVOt8AT7p5cFZbEs/DYqgM7GaS//vBFZ6WU1r+Bkm4tayMBP768jOA88eY1u6aFIgWvg2RVjqfgWqEUgl/ndgSz/+17vcLFZaFnPcnb/8B4n8A/hv3Ksv4Z8C/sC5eBfo/5uX1E/G53QwYLM/ygr2sYDuCNmtMK7eo2Wr5bLV8LsWGHm22vS8RKbg/j/mG+iKnVe5IBgjujisCKTjIJZmYMa0s1cIU5Ze7BbU1nKhndHzHnU5tyRunNY/mgmHZLL/w87LzeaSNuwg2i/LtE7HHjSTnKLf07CqZ1lyJ3cLfWmd4VGpLoTWnxYIGY6HlCfpmnVAotzAnINOOylJbQSQtaeNIQwqFxWAx5FqQNoLB4qJQGMG0kbw96jCqBA/OVpHbbabvNuzligfziEntmO6RklRG4kvLTguOSsVGaBhVHu9/sMVRIXnvT1fY+U3Dzm8aHr/fJ9WSSS2R4tyAyy0c93PJpdiQKM39uTNSe/f2Nu+OBO8fbYAxzD60nBaCO9M2+7nTBtdWU1u3IRHAaak4KnymtcdfnqxyLcm43p1xvTtjWoS8de8SqVZEyo1LvbhwJL5kLVL82XGXerdYkETcd3a17XO9LZhWTlO6GgSOIFRVC6KOQSGoaDDCkIkZXd8yOGszOGszqRWD0kkT0lmILw3v39tiVGpW/ZBIOX1/KC0/fHSZWXNObACxILc0teKkCCjmHq8NO4TSMCwM0+aArumR2B47cYQvFCNdLFnwSjipj8Uu5D7ugrGbOflTWrtjSFu3qZw1cqFXF0tDJQuMa7cIThu3IVoNfVZCV/IstWWmKx6awwW33nHcH6Qh09otAErtxjNtFE9P3MVw8v2Uh/OISS3pB5ZMu8+cN4ZxZXkwcwuto0IyrQWRp8kqn1n90Qm0HbnN9WYYshmGGCy74oC5FjzNHGko14IHc4+Wchvjo0LSTwpH4mlcUfS4EJTGmTAd54Z7J2vMGsWsEZyUirfHMQ/nC+mJcVKbvPlo01VbGJWOSa6tWzwqIQgJnC4Zj9XQMptGFFqxl8FZJdGV5GiWcO/2GpPKuO+kERTayZpuPdjirHRjeg6cmNSKPA/I84DdLKSpJfenHWa1z7xpKEXGXEwI8QltiCcFGo0v3XzQ8cVCM2/ZiZ2vw6AUpLVlN3XfVeTBYWYYVJI3BgKB5PFMs5/BX5x0+YuTLu+MA/7yVHGUw1Eh+NFQshYEPJpq2h7cm+XUC6r7D0/daz/LWMoiMy3ZtOtMK+d/8DRTFGbCSW7ZjHzaIiatDeO6Xs6fs7rm3aFL0ngSTnO9+L1gXluGpaNcpY0brchG3JrMOSkg1YLjrCZbSKGuJILDzNDy3EYubRyFZ1h5ZI3lOHca+0K7166NIfEUJ+IJUzFnI3Jmky0PrrdDIiXRFvqhou0rssYlobLGMq0MbV/QC9xmIJCWo0IySyOGlZN5PsugyHwK7XHn1sZyvpYIJpXbZJZa8OH+BqcLypS20FqpyLSkLDzeH3WpMsVRHqGEk1f5BBgscwZ40vnXrHoRs8bNmZsRPMsqNmOPtcCN23l/2WnhjOtC/6PFv7UGT7WWFBxrYT2SnBaGXuCx01K0PDcv+vKjeWhSORmZFLCbp3QDt5EWwHwW8SxtMa4WxmzWUheK2kjuf7BGqR23/sEMTnKXePrR023miw1SpCxGu4SWtfAsjyhyj9sTRxartFkeEytmnZXQIxA+taiptJO/ZIvnOZdfnvc5pI2gY3pUNnf0n3M9vykJ/d5yXDpyky6bKNV1C/2FVA8WPH8k2jZos5C/yoQk2iGJ3NrsnB41swVCSDrRNYSVizFuSKIdFD7G1uQL4k+h4e7RGrVx8+yKb/A8Q9pI8sLnwaxFkfncniQkXkNtnaT0PLrxDbrxDdJiHyn8JWXMWtdzs+a1nDzWsy7pI2oCEVM2s+X3HwVrdKLLy+cUAuamohYVmRnRN+t07AqVmdONrywf97NixKfLqX6R42f4DKwLId782O2//Os+rxDinwLPrLXv/tifLgN7H/t5f/G7nxoXMqGLuIiLuIiLuIiLuIiLuIi/ofgMjOiZtfYbP+2PQoh/B2x/yp/+O+C/Bf6jT3vYp/zuM8sQn9vNwF45oy1CMlsRezFbZoNRqVHSo7PoZXmSCk7EGV3bx1i4P5OEyjrmddnhR6OYQDbEHnw41rRtj34g2E8bIuUxqHxCoemaVRJlOc4Nc5HSszGVgX7gaCeRYlmiThfEFClc0xJAYRp6rPI0i7gzm9CmRaAcUznTml7o8ziFo1xzaMaoZoWW57FwWyeTKYmJKDXs2HUSz1UvOp5jeVfnnHzhU1pX7iy1y4aMSqiNYnvhQjqs3H2fphEP/tWc43SL/dS5rfrSZfTfKJ7yD+1VggVzfN44mUPHM7w+7JJpwd1Jmy8+OQVgmK+SaYkn3Oef1obEk9QLupASsJ8HaOMoMvdnCVljuT2N+Oa/eMhrDy47RnUjaXuQ6pprSUShDUMtmFQWi7OStxbuTCyv9ARKurNPW0k/KDktHZ85VlBIVxLdjp0b73ZkeHy7jxIQKyfPerknyBrntOkY5JL1OGJaWUZlw1roow20jcfQnLBhNlnxDfdGLpt2VEj6geO5v3m4wbDysMBWy/lRaOOoGmkjyTzJSuCqOLNacO9gnf3c498/vOIcO+9dY1oLbk0jnusKXi6/TUuETMWESAna0qe2inox4UQKNkLDWSH4pb7HzaRhWClAECnpGuM8wdxUGAIq4xp4D3NHCEo8SyAtsRLECiclUq7snzWC7dhV2Xwh6ZrusqqxGlgKLdiIIG+g7bkZ6Gmm6HgxtRW893ibWSNoe67iEimXCe2FikFheL7ryBaRsjyXOJrS+6N1mo+V1hLPMKldhhbgSeGy2N7inBhUiq5vWA2c/GdQSX5rY06rVTGdRowqn1mjOM5hK3aVMbPwW8gX54uxsBoYBJJRBb3g/DM6t15w1Zcjqej7ltMCSmpeaCV0G8WjfEokAq7GDX/5bItRLen4gp6vef3uJU7LgHnjqGWr4UdT8bASTGuf49w12O5EhvcebFEYwXefubL+sJb88YOrGODB3GcjMgyLLc7kITklfdGi0s435XpbLCVXOy1JSzlZmOez/Kyz2jKvNYdFTSQVu3NB3hhatsta6PKcuwsYyHq4oBIpJ3/cT2siJdlsSfZSS2ZLFM7V9VleEHsx08oQLc75TMOKF1Aa54fxZG55hW84OUdlOBNDfL1Oz/cJFx3+o6qm47v33hhXrTLWZdpr644jV0GV3KqOiIgxGC632tyZwFrkqEod31Vpz2U0iWdZDVzlaC+TrIRurp5WrirbUq7KFHuC7eo5lFV4EvqBq0oUWK4krqqUNZZuIFn3BKsBvDs0hEqSNpa8cef6UQ7PteH9oZMIKQHXEsvto3XencQEEoaFk1p8sdNDCjgtLDfa8HAek2sYV5btWHDv/gajSvHOwSa+tPz5/avsZh572QprkeBFvc2kqfGkq0JebikeTKsFVMPNNVeSkJ2WG4f9XNFfmOD2fJ9QK7yPyWPa0RZKhBSLRthu4BqjlRBsxq5Z25OCm51gOQf5i78HC4nfdhg7R2opWAk0756usZ/7S+zijcTy7tMtHsxjCiMAy4vtFoGClnIOuYkX0PYsD2aWr61oPtjbYFxLfvfeNWJl+OPHlzkpJYNK4cuGlVDxg/o+z5kvLZzgQ2QtuLSYO3q+I1ppK3iu69H3NdY6GdmNoE/W3OSI15bjoGRI4q8z5S5CeKzrbY7VHlGw6v7GCtoalEoI/TUMhlqnS8dhITxC1Vk+X2QdGKErQ+LwCt3gCp5R+HhE4WV6wRW6bHDKY4x1AIfEE7w6SBjXTtYaSsv7zzaZ1oLXj9cpjeB3PryKtfAojTBkjMxHieL5ggrUCi+RlQe0fXcdXgkFszrgcuKkt5stzWHhsSl6zFlnFqyTl/sA9INrKPyls3JmGnoqZGQNv2S/QSAUz8QJkVrhJfs13gzHpPnjZYXlp8XB/Eef+fdfxPj/gxa11v6jT/u9EOIV4Cbw7sJP5grwlhDi13CVgKsfu/sV+OySy+dWJgTQ992k9NqpRghBN3CT751xyZ1xicVpr0tREiyuDmdlxSp9TgtD2giutD0GhSsXZ2JOqATbLY9+IPjjA8GBHfKSv8VeJnlaD4lsTGZqtHHW9nljmFaW0xJOSwiVu53lZomfW/VDtpXTAyYiZCeKiZTk7kxy2EzxJaQ19APFUB7xUs/HLBbuhbZsmDUS5TOtGyY2d5SO0F1oJ41kUBoGpUFjCXA291I4GVTa2MWi3i4X5/3AMq4lb56u8dqwTeKzwHC6suEveVfJtZPaVMZp8MeVWzyNFrIjgKOHbY4etnk8j3mWOb1s3sC0rlDCTT4dzy2ozrXb55vnxrjF5psPL3F3FrEZO2lKpmEzCukGwlnbG/d6AjgtBKVxk+VpGXJ/1He3aZthGS71ygeZJVKuRHcpdmX8aSP5/tE641qwFRl+acVd6CywErj32g/cRuGFrjMjGlcNK6EkVBLfhiQiZC2oCZUhVIaWciXnO1OP3SzgsJAYK3ixA1djzaxx5l1d35mUzRvBcQ7bseWsDFyvgmVB+nD/zxp4LtF8rbuGtZaGktpYNmMPiWAtdN/9zcSZvuy0JFdiTaI0kbQkyrIaeVxJJP1AsBHEVBr6viFRhq7vFljnm9diYUkvcIsvT8CNxLARNFyNDZtRyLpKCKSTgcTKkGl3nMwasZQDbEeGUa0wlgUhx30e//9l702abUvONK3Hu9Xu9vTn3P7GjVahLpRSNmSSVVZAYskgGTLCjAkT+APM+AFgDDEDM8ZMYcCopkCSVQZUlZQlKaOPuP3pz25W5+4MPt/7hsqUykGlKFXYcdk2RdwbZ5+9V+PL/fve93l1ar1HxVEpmNfVEIkI3aQwgVfLii9Whi6ErXa3D4rHtedeFblXRQY8FsvYhu2j5rLXnJQ9UxdQRLSKvD4f8WIx4rq3NF6xVyh2sshVJ1jENiieN5ohkFryMi+MbWQ3h4mD3TzQBvlvdzP589KIfGiuKyqTSCsqYxVbautZe0VlhGC1HDRfrEQH/bqVz/BwJGFMTgvV5Kq37CV40k428M+vanxUvO7Eh3HTy/e77rUgFyN8UO6xF46pKehTS94jyOHdzFOZyE4mn1UreTiVJrJXaJZDYJ4bnqmXGCWLDaMU17zmpo9c9+CD4Jiv+yg+hCi674PSctX33PSRZohc62ucMix7QdeeN57WB6xSnLeKi058Rxq5B2XDaakdHJSap+GviUT2S0NhFYVVVEauneUgWOjayjmyakMlk+972Q28nx0RCGg0J0Uv+ncn4ZNOw4PKc7cWr8puJleLUvJdZNEMRiuMFtnKfmk5KDWjWPEwm1EYkb9c95HSyhw+T8SkOxU8HkXuVZ6AaO0Ftylz2+ZayXVkN5O/+/hG8dPrkvNW8XwND8eWh2PL/ZoUtib0I5D734fIWSuLtoN84HXrOCpaPltaLjrFWae5X0MbArky7PljYpTv2EdP6wXNu5sJJvcgj8k/IMWeLsB+aURKm31/+zyNMeB0hVKaSf2ueFCsFAiqRAoaQiTto3hUR/FOhLCdL51W3KkFOboZGlksRYTy9oubks+Xmhdr8U7cr2VjYbUUCPog8jmFXPe/vBFyjVGRkZXn6lkrErh3polsFx+yUmtyo7hTGY6LgspGKpt+BplX3xkHch1ZeMXUyUbGxYwiO9x+3tyMmWiR+Eyrt3muP2ca9tgv3mXi5M93s4IyO2SS3yFTJUfVd7FGpEUnox+yb56wb54wrt6mVJZSWdZxEAwngQHPxGbMy8dYcnpaHsQPt5+hC3LtjSy8XAd8VHyykAnjaWNZpnn7soeXjcbjtzhqgCo/pMoPk5dhyiyDO2XgoAg8mQi96iD3vGoNMcI6DgQ8x/Y72/cwyLFVKJzdoY9C8LLRUmnHMra4mFHpOTfqhreKP/k7NwLj6m0Gf/Mb/5t/G0f8WyRC/zqm4hjjv4gxHsQYH8YYHyIbgI9ijC+A/xX4TxNV6A+Aqxjj386F5VvcGbgdt+N23I7bcTtux+24Hbfj3/T4/zlT4H8D/hz4GFgB/9nf9QPf2s7AV/qXPBxbCpVx0XU0sSMzipergXnmmGeOp0vPB/F7/NHoLtd95IuFhEE5NCGKqeyogC4EMq1ZccVuLlXlz2486yEwZ4LVYkJcq7W0psuSSaaY55onE01t31RsR2k3b7QYlI4rzQdzx3ElIWHP1Smv2pbCaJoB3inn7OUiVTEKXMzZy6VNvptL2782joPCcVQ6chxdqiLPnFR8vmleDslCvB4il11EKZUi5cVAtBpSBVhHPl0aVoN0JUKUyj3ALBMiiVQmpUp7p5SKTOOlinXZG/7q5T5/9XKfp2vDdS9SBKXgwajEJCrLzQCVhTaIUc4oqXhOMs3XK/jr65LTZJpbD/DxdWSey2XbBjG7lomK04XIX18GhgDnnZCKXjYZr1vDp8uC161OhisxqIrhUyoonYdfXL+R2XVBcdpqSiP//KD27GaRIZnBKyvEjE0nYx52KIzhdes47+TVR7juJVeijzDPxBxaGOnCvFwHbnqoTGCImteNGA5rE7jsLI0XlvrIBgKK/TxwUgZed8L3rrRDoZnnYtJchX7bcWm8RquIVWJS76OisoFMR5Z9wGn5O6ekuzQkE3ll0rUQRca2HCJnLVsjMohpdOk1zxrNQamZ53Zb2euCXD/C6o60AS46CUETcpXholN0qaOzoWHMXKS2kYmTcynHONIGxceLCo3Il+LGhKdECrQxPN7oK3TU/OLGMkkyQDn2UkHWCr5eFXxyNeHLZcHzRkKvtJLPtjF7bszTQ4SnSyFqDEEqbF8v30zoG0b02HquOjl2nY/bsLFmiCziGoflOlGLXjSaq06u+ZnDSnsAACAASURBVMvUpRqiyLCcTgFbrYAFVl6qp0ZFbgbDWat40ejt+e2CYmQD550cr7HTXLQDY2rO9AUHeYHTiqNsxMjCda951Wo+uZFr0KiITRVUHyOzzLBbKNbqmtfDkicTEm3KCRXGSSicmKelAhwjW1O305rdQrEcPC5mvFCvyI3iWi3JjWblPV3YVLfFMClUJrmohiDBYsshUukZbfQ8HsHdSl6XfUeRpEFNUGJ8t4ohwmkzUBghZ42dyHp61VOSMbae2opUZ+TEQNxHxUUr8iKtImMb6MIbCZjV0HgvsIZhiY9wUIgEqQ1C8xqChG4temjTJDDNNBMXueyka7ke/JaKtJmHr3u2IX9Nuleclop/bSMzJ1CIKundWg9njQSaxai4V8t5GTv4eFFwMxiaoDAqbqV9hZaslC54lBLCnE0ku4B0U56uNRedyJn6ZOo+KsKvPCuaITKKb4yyd9wP2FePAM3g178ieX26DBIOpxQjB8clvGplnl37gbNmYOJskoJFThuR+X21cvRRbUM5P15IR3bs4layCUIaO2+lQxqR6660avv9G5/klgmE8Hzl2c/l8x0UkMecK31GYeTZe97220yWjVS1DTJXX/aGw3xIBv6BVjUU3zAMT+0d3o1CvFm2L7kfnjCKNQpDF9coNJ0P7Bfvcazfk1AyBrSW2uuck23QmNXZ9n3nNiNLxJ0aqfKf8C53w1toDF+on3LZRVZDYD+pt4Yoz72VFwnV5nk0tvJPnX+TZWTjm9rvTvaQnewhc/sAqwuuezjrhKCnFduudK4jVz1U2tKpNQtOt+9RMmHCPihFP5zzsByxX1ha1fAsnqMQEtQsHDCKNZ7hV2hUv250w802CO3bNGIijv2619/b75AOwWn65xhj/C9ijG/FGL8bY/ynf9fPf2s3A21c8OF04J1xyWVccaZf851p5LCyDEFar7/sXvOdecFurjhNE64kEAp2czEo7lWeGCVt+No/4341MHYiA/Ax8rgu2S9kwX8S97mfzWi8PNhOG1lAXvcSUHPRwW4e04ZC8cm157KTyfvBKKEKo8agmOcbCY/IGDapp8fhDj7CW2NZHBulmGeO781h5ATxlml5r+u0sMmNIjdCk5jqkqku6YM83LN0BWhkYfB8FbjuZQJ+3cjDOks63ZfrQBvgugtcb5JSe3mwbSgHCgny0YokgzCsvHyOzotuFgRLd5MWyo2XB8cQpLX7y2tJhtzNpLV91cmC9KwTGcBGLrOTSYhMZqSdvhzg0dhw0wdWXvGskQVrQB7OIBNjbQW1et15Gi+fH2QBaJKX47qLvFjH7aR4M8hiyii46uGT9RVOq6T596xVw8/ix7RBcdoaTluTvl/kTiVhXa8azfWg+dml4mdXmj5IG33lNV+vLROnOOtaLnuhLJ028Isr+fuZk3Cyl41mNcDLVeBZPKdX7RaHF4i8agRP+ro19EGxGGDtNVe9kQell41W4xVDFFmOUbLA2ss8Xy7Fs6CApyuREu3mcu5uelmoNOl8bqRLRrGlgbxoNC/XIg3KtEjRThtZbFkl3+VFI23u163m86VIUoZ0TnNZy7FOYX2Hec/NoOmTzGHTZr4ZFKet2t5XozhmHqfUVhZCVz2sBtmU/nLheLqCZ42Eo10PhiHIwmw1xLR5gmftKuFS5Rg6LThWqzfXtXhTrnq9XVA/awRzuZG+hCiLlCGIJO+1PmUxiP72phcZ2/OVHOPLdJ8tBtloLIfAQaGSN0fuoWUKNnVaaCqf3MAnN/DOeOAyEZC6IBuZvcLymf6YPOaMncZqxXIY+GpFkjQF1kPkVau56ISY5LRI97ogC61r/4IBz3UvWMosluRG8dXCc9518mqGrSyotopX64GX4YrLLt2v+pT9sEdpFLuMWQ2eVei56gT1+XIdmOd6K7G57gNXYc1VF/lkscKqgkDkw+maoyJwVARmLkuLdKH83PSBkY2clELOebrquOh6kY10p+Qx50xfMM06Gh95tZagq5frwHknadPLQfHLG80QRTbT+MhlL3NQTLIZg0nSKOhiz5f+DJDv6WNkOQQJdDSKizZw0Sl+eS3EoOvQclAIErP1kYsO/uriMs0zMS1gY5qj5XpsgxSaPrvxPF2JZGeToPsi3fuS6Cv30v/xOvLza8WzdY6Pcj+cd3I9KRQTZ2nUAq3guovkyvCiEblNYeDjG9m89EHuqbGNjG3kvAn4GHnGL7bP1INwQCCglKHpXuMSHerZcuCi9cxy8Zk4LZ/jdcMWyxyQ0DGrZaH+qmnpg6I0cTsn11ZCDBeDzEk+ytz/+RIuO5F61faNr209yIbOKjhtJGX7ZtC8bjVGydzXBZkTcxxVHHPdw9Ol5ywsedHAiwb+n3PN61bxqpVU+t1sSMWUFCoZC9bdxfY4zMIBhdGMq7fxYYnHkynHZf8Fi/Y5ozBm5AxW5fR0WFWwHF4RUiFjoS45VV9yqr7kYvGzLb52iJHer3GUZMpQGUOrGgJChtpVD9Kx0hhNukfjFhvdBcWnNzFt8BUv1jKvnTbwpfmUtXqTALwb77Ib7zIJO0zyu3y9CHyxEGT0X77q+GoJLxrLctAcFpF55piGPZbp+geYxBk97ZYS9PV6JWsCLrjRF1tk+krd8JX+lLP4OSH85lTrtnvxG//+3+bxu55AfCsTuh2343bcjttxO27H7bgdt+O3MGKUgurv8vjWdgaW/SltUJy1nqf6b7iIX/Hd6YpZprjqe676njkTXq0Dd8rA606MmHdry2HlmDjFaoiMrcSZH1eOQk84yFseVp6Pb5b0Ucynk0zINAqpxH13Lp2Fd2eWe1VHafW2/freuOG9ccM0U5y2rcgiNBzmgbdHA98tjhlZy3engUXv2S1UkgJAH2IKuJHq1ePRwCwZ4L5cKZ4tA2Pr2M89R0Vk5qRSlWl5lUbzeJzzeJyzWyj2C81+Ib/7tBNW9lEl1ZouKA4Kqfru5VIJu1srIoq3p5axFWnHJFN8tRSz79R5XCJtrLzamiwrE9nNFS/XAzs5HJXSqdBqE8SmeLUWM2mmIwelItMiq9GIOa+2iiejyPd3HPsFPBqJzOpe5em8EBWuu0Ch41aOMHGRiZMK3KaKPXGKsVMsezgoDUeFl05KkIpsZaIYLXMx6mU6sl9I9Ww1xG2be6pL2hCY5/CTPcc72T4u5pRG8gGcFkJRphVD2OQ9CCf7bi2V9nu10GxWXuGUfO77dUGuI7mBnVyOf4hsg6I2VfnaKepYMgk7jG3ksNTcKapti3dkA69boSG9bBSP6jUTNzC2gf1CZBKFjmQG7tSaqQ3bauVGCldb+R61lVb7xCkqK5XMnWzgpAzb8Lz7VeB+6oAkAAxDkHMwcpqxi9RGzHm1lc5D4yNWKTGoezEJNl6qqD5uaCQi3bnsRJ6mEjHNKshNZC+X63POiEDkqPDsZoFFqqj3AXazsOWc91E6Gw/rgdJIN+qqk+NwmJU4LZ0G0ueT6zqwX0Tu1YqjQoRAIxMZmchOJpXhPsBVN1AZSx8ih5XmXj4mEihM4Ou15V4VKAzcr6UiNM8ie3lgNxMT5sRpGr+hOIVtdfSs0zwZDWJyTWz0UZIBKKWYOCG77BaKIo5QUd5nkmlqa5lncFx4Ji6wV2rulJ4fzJY8rnuOk4HepOsm1yNmquJx7em8MOo1sFcYrNJYpXnZL9kvMiGzZJEmDAx4zpuBLgRGcYZThsMSauP4hX/G2GSScaAFxrBXwBc3A5edVOTXqhUaj81o44IHZc1BuWYnG9jJBu6ODCflm/n9s/aSoyJwM2immeV+nVNby51ao1HczSaYaHm+LtL9I9fx47Hiuhdp1cxF/mSvozKBB1W/NYjnBo4rkW5WyrHoAxctLNWaSRzxfCU5LR/tGg5KzUEh9+j9kcEpeHcqx7OlI5CoYUaoZ4d2xBAUr1vH3dKzkyuRgSZT904m98vIaZ6v+pRhoRjbgNUwdiKpuuhkgTFyEjA5dh6nIvNMukkXrWdkLRddz76XbvJ1P7BXOLKUW3DaSqV+L498b7pm4sJ2/jusNEOItGGxPeaHWckkTAGN0eU2mLEPkT7KtV0Y6YZOnFznkm/zRn65WXD0MTB1gcWw6dgm2Z2Tar+PcFjEbVjZxGlWCXQwtpGjUkzeQ5Cu4ib8zCghRt2pNYshdVt85CSvCARijGRac2hHdF7m4QcjthSy81bIPE5HnowGyY6INXvVm1CxMha87Jc4U0AMjFSOQ9N7qXof2wmtD7iY83z4GVks0coRokxKD/wjjsNbHAeRGrX0tEig3VvFnzBlnyYOGA27YRevBo7jHpMwZezk2BRajvGmW7sYFPcrz8QpfnnVoxBZ8kkl3ZGdcITGbL/DOI4ZxzFZzLlsPmeaa04qxX4esVpocAf5wG7mmTlPYRV39R4fqD968x7UzMPeNkxsx+XkRvFe/IAjf0IgchGXOHLuhEcYHEb/5uCxb4a7fZtG5LcaOvb3Mm47A7fjdtyO23E7bsftuB2343b8lsbv0sL/141vbWfgbffHnBQdD0aWJ+FDlv0pTgeOy0BhDIUx+Bi4Vxv6CD+YV7w9daw8fGcqFdLMwGkn1abjEsbqgMve4aPi/UmNj4H7NSgiD+vIw1FBoQ0jKyjFu6XnvLMUBt6bBN6bCOJQJeXznx6WRKSCv/CKnawnErk3sigV+WjX8qN5j1VSuVj0nh1b8N6kS4Y2wX9ddUOqsCpGzrCXDcwzz3IQQ1tm5LtE4hZtClIJvOkh02L+zbTgFSNSIZ+6SBsilZUq8UZ3GpJmNddSJR6C6O2nmeAs21SJ38kCO1mgtFJlPaktQ1S0Xpjtk8T8XvSRR2OpDo2smMOcls+x8lItyhKCcmOg3GipTzuTzNViLBb8nHQjNtWmqZPv0AW15Yxn5k0IyKtGvt+mEitnCWb5JpFX2N7i0UicchRjaznI5fhOMoNCUpk3v7cwco423cF71QZhKP9vdfp/JRWvRR+3iNu5C2Jm6wJT5wlRjquPcv4ejBT7tsbhUAp28sgse3M7b30ba7/9M6veGHxHTkzpfZDrt0pIvp1cdMOb878x0pdWMKyZhg+nPUdlwwcT0aAO6VrIUxdh4qTLMs3e+ESMEj1vocVAPXGiEc6N4Pv28sh+LmhTpaSy2XhYeZNSMSUdtyofAJIzIN4YqfQPRGY2x6kNtlGu5ztlj0rXdqal0/ew7qitmDtHTrTemRaTauNhlom/4aIdtum0PlUdJ9ZTmsh+3rOf94ytZzcZFRdBePsTJ/fWdT/g6TnIewoTOSwGJk504eshclL0HOR+y31fD5JVUuiQzpX8zgfVwNgOzDLpaklWwUCupYMTkYyIxsN37APmqqZP3TEfotxTg6bxmot2k70h19lhPrAcpOsxdWDJuVOJebF2mov2c+7WsFd8s1qe0QeBF8ixNRypOT/as3w4z6lCzQ93SqYu8u7MMQkT9gvHbqG46qVLedXB21PH/ZHmTmXIY8b9kdly/X9vV/Hx9WjbZcu14n41cKeWrJH72YzdvKc2gbET0+peYci0QkXNPDe8lx0wdQNHlaK2hvUgncjdPNL6QG0FEdsF8Q1ketOphGUfWfYRqzS1k3llnyktPT/aZWsivl/F7X1+rwrcKT1dgJ9f9oxUyXqITDO5P5tkuH1cd7RB4bR0LiOw6BV3K/FwHZfyKozmoDCMnea47LZJ2hOn+NG8Z+YkRbn1kZH1W+xmbaVjsJ9wwxmW2op/YIMDrWzkYe1pBnlPrcSgPMsGZtmQnn+KRftGw221wmEp80O8v2Gey3X3ZOp4NM4ojAAxJimTpjDyHH3JORqBE2RG7u/aSLaAUnI8Nud58/zYzSIH+cC9Ggorc1kzyLEqvuEzmLjAXubJUm7MTjbgg+TizNIcY5R8FxczRk5QtbmWc2o1HBVenm/AXh6p7UBtZd58MFKC3Ihv5tGTbEymHIf2fULsmbmMXEsmQ5XtMXaGvcKyG/b5D4o/x5GjlUMrMQs7pfHK45W853v1lPfqKaXV7IYddsOcmc3JtGJqcu6aOftFhldDel517Oee2gQejuT7vVUP28wQeTaJB3LzrD9QU3bD7vY75MqSK0tJzo/z/5hcSyd2bMUrUhgYO08fVcrnkPddqjea/z2XU6mcafUYEB/lECIzl3HoaiaqICfjKO5zNxtT6jmDv+SbQ+vyV/69Lu7zbRzSGfjd9gx8azcDgxr4eJmzX0RaerrhRhaGNrBfWPYLaYpcdZFFr3hUC8HgriCLOanYUjjGVhbRVRxz1Ru+WL05bIWO7OeRj+YLDkpFaYWGMHOBUYoHr63atl83o7ZCmLlfRUJUfLlUvGwyjFK8Nwn0QfGDWUMf5AEKMHKGibN8scrShaT4cmV4d+ZwWibr2iquesNFJwxzIXaQpDKRf3J+wz85vyHT8nl+ftmx9FrMywperOUzNl5MSVMHJ4VMNK/WspD5/ObNgmrtozyMTeSwXrL2cctU31zsh/nALIORVXx24zltxPj7+UIW1yeVbEoaL+EvWsliqU2Ej5tePserxOH+cimmyyYRacYOXq5lo9KFxD1WIkupTcAqWeg7Lea4wsii+7oPVEYWR68b+PR62JpJFUIxqZJcY7+AR+ONHEBxHVpqJ2bp5SALiTrWtF5RmkBpZBE/yyTIay+Xid8pee/NouNOJRuem0GncyWfEeDZKnBUSZaCVTKhVFbCrX5xFbZkqMZLxkLt2La+dzNZZGZG8cNZx3mXkenAUdHTeDFELoeNNEdx0Rl8lEV5H0VOs5GB1CYwcx4fFWsvxsWnq5Jn64LOy8N6w79fD9KmB9kENOkcXieKi9MRp+Shm2skf6KL202W07Jp6oPIrGKU63CeJancILKFzeZwvxAZF8DEWabOczXoZPCUTYpsrCI/mC3ZyXpmruekWm/pNGUKiQrpvBwVkstxXDmWg2x0Zy7wuB7Yy3v2Mk9l5TV1Q/rdkanJuBmGLTt/HQd6JWSMqRUWeGXh62XksBR53Hln+HzJdvH1omlpgt6aKzf5DuedSzJB+ZzXvZyvo0IkJpWV97jpe3qCGCj7wMgZvlzKd5DNmmYvG+iDRhEpjMg7HtWeCCzDGaVRHBViTD8pvs9J4XlY+y2I4H5dMHaaDyayGN8vHA9GOU9GPUWivzwZyX1zpxQZxWoIvDsO3KuCBJ9Zxb0qUNvIPIfvTWZbeVWl5sxc4H8/zWi8bGIWQyQ3kScj2Si9PbH4dD09GsO9SqSImY6MVMmzpdDjPlsW7OVi8r/pw3ZeOiwtUxdYDoYi0bw2++axjXzSXvBJe0FhNO9OpThwWBQ0ai1he1qO6ZNRy/2yZ+3lmtzJBpyCnSItxI0YO686MevvlZbKenIdGYLcp68auQ8Pc5lnN/Pmo7HFaJF5PF9LMGDj5fdWJjBxA6tBZCJXveWsEzneSQl7haay8szoGKRwVIpR2EcpxNhkgv7hfClSRhNwSqSMhZGMkofVG1nIWxPDvaLme9mfMxu9R2Fkrrrp4YdzyTEZ2cjYweO658ulwAfWaskqiOzFKKGCNcGzlw3sZZ4uaPZzeY52aWNSmcDSa0oTmWciZ9qEDgrcAL5eijTqZWu3GQe5fgODqFM2SG0VT9cNIHJHp+DB2Gw31iMrRauDIvDd6YqVNzReU2ihKxUqY6LeBMAeV4bDrOAwnFCXDymtZpIZ/tD9R/wD92cclprMwFSXPBgbjuI+7/P76c6FD+cl7+Z7vJvvYe2M5+uO5+sOHyNOGWY2Zye3zHLFfuHYKy211dy3c86ayCr0rLxmiHI9BNhuXr5cDGgFhZHcmtUg18KDUc5avaH0PBqVPBqV/GA2EvNzJ/NxAOaZ44Nxm56bsklb9rJ5//3xm+Pw7sxypyh5bP4AYyayAS00N8PAezPH3apgpdY4pZnmhlGcYc2v0oSm1WOqb2wAarfHt3LENzkt/+rrd2XcyoRux+24HbfjdtyO23E7bsft+C2MjWfgd3l8azsDz8PPyXXkuhemdZ0d8Mubis9XhmkmyYY7tmDtBV0GcJAHciNV0cUA+7lU4owWSYnD4ZTE1xstJqgvV4Kc/Gol7a55rulSC7gPKjGUpVq+9huRkFT75pnsun95o/j0euBZY1JVRBjUXdB8ubLs5CLT+L09aW1WJrDjpHvwdCUV5rGLzDLBgIoRUHj/R7lUp2eZGM4qJaY4jbRIH4wyZs6zGhQHhVR1jgsxk970itzAVW+47OSYnTaey76nD4p5NjBNhqZZNuCcZ/SN7WWRmNdGRSoDF51IQgqjKK2YlGorcqJcS/Vd2OVS5VynynWmIxMnVZWDAmKMrAYxhj6o+m2a5Z1aujhOS8dh4gITF5hnnv1sU/UXc3JuRDpy2RuOS3i2DOylaqFgQEEj3ZMuSBU3FT1pvbSOrVY8rDsmTiQdVSwZpyj7GBWV8Zy1koPwbG3JdGTqPF1QLPrIRSuyGqciM+e3TO3KirFOpy7CZW+preeshfuVtMSdVjTe46LjsBBcbYhwUCoOSuFvF6lK9qxxic+uGVlPZRUHhSTACtZTPldp/NZ465SYwM86+RySu6BoUyt6P2/5dOmwqSK36T6NnKDtbnrFcemZZyKTyLR0GIYo3aU+SaU0IstrEzdfIVX4SSb97ZWXjknrJeW664VzLVIg6VjMnOekKLBpNjvMB56vRRbXpyyAPkRarxMG13DTSRjB2EV2C+nS7WZSfRUUrvC7M61Ye81O5lOOhsHpyGowrAZDiGIOr21kt5DsCZFTRfaznL1wLGjXxECvjaBHq2QY3c8HDgq5zs/aHoNiP++TiVJ4+psOWRdEwjTLFOedpTSRkZPr/d1xwIfIVVzzQr3iuNK8PdFJOiidu8IElJLr6XqwrL3hvLPs5iIV+2jWckd/wB/uDXRBs5MrHoaHvGgNpZFK9hBgJ9d8dw5TN+B05L2pdG4KHZhnkV71CSYQeVB1rONAbTU72cB+PrCbS16HoCMlxXnspLp/p4Ii1vzNwuIjPF07nq5dSitWTJ1UQCNw2Vke1Ws+nKwFiemkg7vnchahY+SS3M/JvXpU6W0H6riC1aAZO0+mJQG88Yq3R510SvIZj3LpVvRB7pMuBOZxys0glfUnowEFifEvXeTCeB7WA3u5oJxjlHl4L4/sFYrrLkn+Uq6KVTB1gsItTODD6XoLAcj0mzTfvbznXtVLvoiFZTp3uYaRU6wGjQ+C+D0qBj6YDFx3kYuuIydL17rcq18sPDZ1Smun+WxR8qLJqK3IQvqomGUy1x6EN5XgTIsUcVePOLHfS6njIm1ySrCxz9ekDqdmJ5Pr+jH3GRvHozpyUEjHodCGm8GwGFKHKj0rWi8dydp6TgqRnWolmG6rFTuZ57DoJeXbaM57I504K52XV608DKwSCdFREVJnT47BqwZqB18u/NbAKV04z1mnOU/zwqbjF1E8rAvuxDvb41Cn33WSVzwu/kS6Pz5yxg2TTORofYC7dS5zcp6jtqkGoji4PzLcHxkORt9jbC1ja2l84LgQrO4oQS7muZwLOf6aRR8olKXQMvddtHI9nHVWutNOk2nNZS/rhojiuBQs65PsjUxIzN4i5XRIAnmW1gxayTNj7TW5jnRBM0r5F4UBYyaAzBm7heKAGY+n/2j7fBxbK8hprZgyAuS6GxjQ38hVABi5I6bFve2/XzZf8G0ckV9vHv5d2iB8azcDRlkU0r4PRA7sO1z2EuQzdvL67o7lwUhtQ3ymThZcT1ciBylMYDXAL64iZx08cDs8bSw/vUyyEOP47Gbg1TryujXMM2mvgkxge3m/bQdvdORrr1l7aed+fCOc65crWYietXLz/19nhuWguOgNV4n5vkx69f1CE6Ii04Gx9fggfP2fXgT+6dmKTMtG4+c3GqfhZWu20pHLvpPwCyKLQW19ERu9a64lH2GeyRPoqAxCwkjegFHSVb4/E8d/H0SPP81k4xKTXtVpttKmzSiTRKq0sqmQliiJ7CGbHSDp1YVE0Uf5bNe98OYVcNXJIr7z8lnOO8NyEP37eoiJCiS/e7N4WQwSkhaitI835IhJpuhDyjfoWq47nzYukUUvC7zFIEz+2kamNnBYRK77SKUyYpSHRqEjp+shESFI0ouQWPsbMo74Hk7KRvTjpaZ2otHcTMAgTPGQvrccV7kWG695fxJpvOZB7blsPVopWtVyM4g/4bp/swHTSh7SB6Xo9J2OXHaWq96ikO8mOvPNufUsB0Pj30jaKhN5VA8S3GSEg201nBQdL5ucaZIa7OSKe2XgXhm2UriIaJDH6ZhJAJ7iRWMokm441xsSidoet50sUNnAbqGojWx4+yDhZcM3Wqo7WU8TFK9aw6vWSKveyUFcDoaRlQV9rmUxcFxp7oyWzHJplTfecK8SrfBeTqJvGIySjWaIQoA5KTcbY8PYigfotLX8s6ucf3aVU1lpy4+MUDhA3msvj6yHwChWOB05LkSLPXWBe7UEndVWFqL7ueSQNMFzFddo4KToed2o7UbssOjog+ipWy+0qMIEDnLPB+Nmew1NVcklz7YBcJ/erCkS4cqomDJKlhQ6pMV6I5K1KISbR/pQvESD5WEdaWKX5EqRn+wGfrIb+Gje8d644aITWdbIRt4dD1z2chOXMeevrx2XvaYJmko5/vhA5D3LwaR55o2vRishn2w8OzecJanDhocv5/9Va1gO4hF6uZbzetVLWOMQJSelD3Ded3iErFKZyBAVhdE8qiPLRK8xCh6PVrKxj4p79YrayjXaBtHrF0Zz7lc4TcpU0FyrpcjZVORm0IzcwFVvtgWJaSZ0ojZEzrom5SHI/HfRRiorG4bDoqfQIXlXVGL2KxRx64u66CR7IkQojd8Wf16s5HzMM09A5sOIYpaJz6cygfPeYJTiblVQKYdCCi/TXLOba2oTuOhF472TyaZOI/PZ1A1JKicegU1QVB9kvvAxUMURE9kC5wAAIABJREFUz9cyt84y2chLZsuG2ibvIcUgRUihhV2A6z7SBU8bZKMeURIcFhTTLNJ66IJO16vk7Yyd3hamfFTMc5EnOiWf+7qThdVZpxk52SRvJKCSkxKYxFHyTsDYCZlsQyfLtWwSIxJUWFm/zZ95se6pUmCYMbUEa1p41TbUsWYIcu+/X+xxWGpeNZJNdLoeeFjLe1g0B/UHADxbxW2A38X6UzIjcrLKGPZLxSyzvEqatVxLKCHIucuNpjBmSxObZnDZRp6uDVMnRY8srco3G8mD3DNEoS1txkbqdt1L0OmDkcEoeNkYfIzs57IZ0gqOipadTJ7/MYJJC/rrFNx5zs2WVHTaRnYKQ2Fk/rtBKq2ZVlzyDKV+dcm5Gs7o/Jv8g3F+wrdxRGCI4de+/nWGUuq/Vko9VUr9v+n159/4u/9KKfWxUuoXSqk/+7ve61YmdDtux+24HbfjdtyO23E7bsdvaXh+a12A/y7G+N988w+UUh8A/wnwHeAE+MdKqXfiN53w/8r41nYGfsAf8tMr+XqP8in3431GyZi5iT5/UAVeN5Koa3Xk8XhJH+D5ymOUVK6GKDz+OyXMc8N5q7hXK05KMSyuh0BAWOBdkATfTxdSMVkMhr+5SeZfGxL73fG6ddwrB+5W8KAW2YBT8LCOPBnJ7vsvX/U0XjPLpLPQBcVyEM77Za/Yy3ucDin50jNxmv0sx0dJXTVKEkdfNmLQvOziNumwj4GTMmxJA+U3Ktk7mVSlN9KEzb71tJGq+yTTPF16DoqOsRtwSXKjiLS9GLmWwxume586In0UY+h541kMkZmTrsQHE+me3C17nJJuwCqZog7yTZUeCiNGu8zAq8ZTO+koSGUd5plw+dtUndIKDouOw6LjZtCsUqLkYlDbjoNU9kXacFwW3B8ZnjWW2ko1bj/vGSW6wsxF3p0syLTIMlaxE466FUnH5/6UVrXMsm6br5CbsJWMDBHem6wIUbonrxqpAF73mpEVmcJFG6id0J3OOk1hFPNMZGFNkO+7lw+pImlwStOqhkmq2Aypgt4GqU7/4lphlXSRNudyP2/ZzyNPV5LTECFx8nUiqwjD/mZQ3AxifrzoDbmJvFjFZNLWW/LHJiX7ahApzIY0ddoEZokRv8nJ8FGkXVIdVOxmnnku32vlFS8aRxcULxvDxMF5b3jWGCornYNNGxrgZZOx6MWYedWJ/GLlQSfD28t1SJ0gqfTVFpa947Qp6YNm7HqWg2YIajtFTzORkO1kkUdjRZtQD0bB604qlXJM3iSm9kG+83mv2S8U08xu369MuqV51nPaWnayjnVK3J66mEzmfTJ0wv2q4MCMuOoNTdBEEtlm0Hy2zNnN1ZYG9ni0xEfpjBTG8/XacFhqlrFlh7tkekPhMnRBDOqfrxzzTHHdOQIwcz3jrOeml6q0UZGd3PLzG5FK7OcDBpEI+qjYzXt2857L3qCQ68SoyG42kBvpol338P54ymIgJdsqRtYSo+JZI90CoyJHpcAChvgGkPAvr+TY5FR8duNZ9mzzWVof+Xql+GqtOS4GKqv46ZXmbxY5P7sucVrMol1QHBU5hco4b+VMFDry0a6hCYrXreQMiJTFcL8WY2lhBz6YdFsZXOMDjQ+cZCOyZGqvncgenJYU3JWX8/uXZ5anK5HJXXUZ551lL4dMCQmoDUL3umgDqyFw0zs+XeasvOZl47jqIqtBbQlPl5285hnyfInSqdnkshxVAol42VhKI9fETtZvk3kXg+bjayFydUGISDtZZCfRh/YKoUtd95J0L+e643XrGLuOsetwSgy4C7ViGIQAIx11Jfk6sUqZAvJsAJlzX61lXpu6njbId7ryLZWRrmMf5BlQGsuT0YrrwXBSNkysZ2I9q0R8qq0nN4HrXrrwe4XkvPRBugFyfKTzOEQxWedG8WTU03iVuqPw+dKwn0eOK8fM5hwVko3yN4slu7nIK887w2erLN3rMr+dthlj11OayKOxdIGtneHslINCpEKBSBElx0IrmGY63XNyTCeZobaBi65nNyu2mQ3Hld7KKqtsj5PKcFIZJplmngkNr7aawgiFCkTa1PrIq6blfGjoo6JKx8do6Z68bg27uaG0infHS847eR6uveL1Om7nI0gSsEKusXscsExAjv3cU1qRNG5UDZUdttkxfYAYA0V+wlEpUJC1WjMKU1ofWXSBZS/PyGUfMNFilOKwhBknhDD8yjptau9SfsNU7HTFt3GITCj82tdvafwF8D/HGNsY42fAx8BPftMPfGs3A/frgrdGKUCq0Hy0U4mOr3xzMZ520uLsgoRKFXagtop5bohImzFEEmKTbRDTyArN5riSwBsfRHYxdyHdyIrXraYwgaNSFmGnneG0Mzxda56uhZBRmch744bDUvPZomVshW6zHGTy8hHulQM3g9puZEIUecWny4IvVjmFhXenQp3IjOJOJVrQEGUDUiZiSohwpyw5yuVllOArY4QQVZICRe6UgiST8CVZuO7nPcfVhvajeNU2jFyH1YGrXibevbwnTzpLofC8QWcVJjBNbc23p5aXK08f4TD3jK3nWWPZyXqslta7/M7AXj6ggbs1fL3OOSllAi2NSEKmzic6jARTdUE0jaWVjcBZl3HWZTyoOsbWM3GReWpDn7UiWdocp1mmtm3uGBWVFc3/YdFxv5JrYZJ37GSDUCh0wWKA0g08qDpsapNm3yByrJLsRrBsJKRnz3qQ0DSjFB9O1+zlPTtZT2kVu5kszDYEpOUAj0Yr2qBYes3YDoRIQqjqLS5O9OOKO6WE6JVGKC1DjNyvG3YyOQZ1OkeiPZcAsBBlA5LrKFSdRPXZzUSmY1WSA+Qq4VDloTy2gXu13D998gFc9JrrLnLTy/m+7Cy7WeRVK5KXqfMcFxIc5KP4RiChVYc333uzQL3oROol+Ng3u4EvVobXrSwCuiASjhgjX65yZm6QRUcrn180x/D5okYRZVHaZay8yJXG6Z5e+/Q9ouKslYevkHw0V51CK5E0tUHxncma70zWjF0vkhYtP3vaduznAzuZ56LrcEo00Xv5wHmXYZVsIqwmIft6dpOfZTkIIeqkbJm6AR9FriaIRrXdaKVDSxfECxCR41TbSKs68lgwyyInhccpzWqQzVadJFyij5dixfZ9bGDlNSMnUpXWy0J+zxUsB/nnm95w0xumLnDVW/7Ps5yz1tEFeYx8udIcFYH1EHi69Lw18lz1hnkuC/FNgaE2geNioPES4vaoHtjNApNM7t9Z2GPZBx6M4G7Zc7fsWfaBFyu5Zs47IcHcrWDHBZ6v4aIzPKgGRjayV2g0cm2svfi3InJvP6w9b48GvlhEdouWi85x1Rt6rzksGqyWxdMkM0wyKaqYRFXRQKmsELSMfI/GSxjaUQkP64FZ3jFL59NpCX8D0a+XVuRKWkXulR3nncg9dgsp8jgVmeUd+4X4pxaDbEq6IJvGo0IkXY0X2UGWAtxEWiS+BQmy65lkiv3SiBBGCYrX6ciLlSwgm+SBChFmWZeKFJ48vSZuoDLwbrG7lQk1XuSbgYhGaFcbupX4LmC3UBzmnknW0QTFysOZPuOz9oraSnGkdiJPMlrkKC+bfCuj3U+Bhz4qattTGrn/Oy9+suOiZ5Z1ZFru65WXItxqEL+Ij2pLv6uNJ0sS18vOU1u53scWcmW2C3KnBdFdmchOwmO/bByzXPwjpVHcrTNyNyOELnlIhPzjlEmEJMVRKbLk2mkOS5H8Tp3nySRHA0oZtM45yAPvTOAdkd5vPSJKyXPzbsrlslqu7908CtWv0tyr8/Q7I0oJ7roycFik8EoNiz5w3TveGslmpzSRWS7HK3MHgBCVnJK1zVVYUxi26OyLVp57551NzxkJ5jwuPE8moJSldHOuOsVOHjmJ+5gkMimsYtH7RCaKrPSS3dwxdvBE3WGvfu9X1mljdin0dPvvmfpV1Oi3ZURgIPza19/D+C+VUv9cKfU/KaXm6c/uAF9947/5Ov3Z3zq+tZuB23E7bsftuB2343bcjttxO/7Njoj/W/4H7Cml/uk3Xv/5N39SKfWPlVI//TWvvwD+e+At4AfAc+C/3fzYr/0Qv2F8azcDrYcHVY9VkYcjeDzynJQDrVfbFtlx4TkqAseVUHxuuoxZJrzd3Vxarx9Oe0Yu8sUCPrvp+N60o7aBIQpD+clEbU2fTVDMcqGzPKiGZKCM/HAe+XIpfPz7led+5Rknqkxte47KwF6eUVlhK8/z5NpPUptHtZBM/u8zzxeLyEkplcedzPN6HbeBWXdrLTkK+SAhVG5g4qJUua1Kke6elffs50L8MBpyE7ZhWc8aw6vWUmjhvM+cmNTulIEno4AGDvKCOusZgmY5KEyqchoTeLGWFrxU6zXLFHZUmMBeHnhce3Kjt6a4JugtKaTQkaN84KqT77MYNFliPfsoley7lcgkQoQ79Yqx65PURQy6i0FoRWPXURoh5GzMqXMX2EnEI5+Cn3Ij1d95nkxVSuRQe4XC6bCVhlQ24IPmsrPMXKQyhqdLjw+Ky87S0zNnQq49rzvL6y5VSkzkcS3XzHmXUWU9D+uBsd20qJ2YmKPIggoj1a7ciNHuvI2Msp6ToqcLwps/zD0fzhR7hcHjk5RJOlJ3y467ZYdJBuKbXqRMy8HSBY0PYtr8/kxCjC47oWNNs4571ZqDYtMNiLxohKKz8lIFfDSCj+YDI+vZS4Fb09QWPy48x4VnNxOm//szw7+4ynjZatZeOhaZjlz1hr184LDw1NYzsUL8sgr2c89ONtCnoLe9zFMaqdgXRm2DtDZjN3/z6kKixCQCyXtTxWGp2cs7TjvDZRcSMzvwoGpTRT6y47zIWVLV/bAIjK1ImS46MSmftlK5M0rM2SfFm+5iZoR1HtiYsVOIVQCnpDJb2YFna8vYDolExPZctsFwWLQpvC/yNJzz8aLkvHM0XhjhpQkcFQPX/RsCxV9fjSl05FmjedlkHBUpS4SePGacFJ7zTjPLDW+N5N7Yyz0v14Hc+FQtV8QI9yo5NsdFz6KPvFxLNzA3kbu15aKTueGTpeWTpaVP8o+TMqTjJt2Et0ZCdrrsUvcp0YYaH/l8KbKGIbINMrpbSgfHqsBh3vPOWH7uUp9itFR4nzeO542jDWGbzfGi0Vx2kdOWRF2Cf3klXYDjwrOfw2Vc0Qzyna56oTiNbdiG3/UBrrtsO/f4qDltc46Khh/MWk7XA6frgSdTw47z7GSBBLhilHI0uqAYuZ47pU/5JYE+CKxgbCNNEHLQ47oXOVUhFLXjasXaGx7V7dbYXRihfcUID6ueh1WfOnYaoxSv25yr3pFpoUndDHqbcbIYoLYDGjGIv2wy3hsPvD2OXHQ9l36NVXKerrqBu1VkN/Ps5yGRyQKj1DE0OmBS5wjgx3tqG5Z1Uoic9l4pUo5ZJrCHRyOpHjst1DqjpOo/tmKOf8QJU1VyUvSJGBRpo6eyAze9XP8bSWmRgtUaLx2U+9XAPIefXzWUVvG8cbxoClwiGWkVk7E+8PFVz37eYZMh/qxznJTybPusveR5s2bqAruZxymzzTa46jUXneG8UywGQ2k8hQkse5vmhMjjMRR2Rj9cspNJQOJOIhTdHyn2Cs1lJx3CO5VQle5UcswfjeBHe4bH6ofEKM/t2kro3cSebDv3EyddnOtEEaqtXN9TG9jLZZ7OtOKCa/ogxvd5LrSww9xzUnguu8izpiEkyVll5Pu9N5F1QD+cy9yZeXYzMXHvmCqFQEaWg+Gsa4hpLXneGfqgZY5L0+/gb7hef87D2jNzgSKZq6eZEhmc7xki7OaWJhmI+yChjB+pP/iVOfwehxRxhFYiTVSpw/5tG9IZ8L/2BZzGGH/vG6//4Vd+NsZ/L8b44a95/S8xxpcxRh9jDMD/yBsp0NfAvW+8zV3g2W/6jN/azcDLpuHH917wx4dnFFpuiPfnl/z5B19sE33PO51oFRt3fWA/ERrGKXH3ezsXvDNquO4Cz8MlD8cL/t2jUxQyCVVWcI7LQW2lMH2QxWdlPX+0f8GH0wVf3Ax8cTPw0e4lH+1e8v29M656+GxR4ZQsPFqv+JsbxXenQdBiXrTSf/bwGe+PGyZO42Pk/dkVj0cLdrMuyZkEQbccIkdFR6EDXy5EglCYyAczeUkSsKfx4iH5vUPBNG5oNYUJnBSeiRNdZZ/a+vtFyx8dnPHhbEFhJQzHOWkFP6y9IO16R1H2jJ18njZI+uudsmfmBgoT+P39C96dLJikAKm9vON7u+fs554h4VhHSa9/3unkNVApGdHzj05e8e64ZdlHrrpI7XoOR8ukS4a7ZWDmRDaSbUk08h4R0c7/4dFrPpovGDmVaDENPzk449VaFs6FEX3/w9qzHOyW7jFz8nD+8f45P5jJBLdXGEo38P70hiKW5MqwO15xr+y4lxbkVZIN9WnTMHjDu5MbHtUtrxrZEO0XDQflmpFT3AzwqF5zUnieLUVuUDrxjyhk4fKn917wB3vXTDPFV/qXfDC95kc7V5Qmbj0phQk8rmVh3HizxSdqFTnMe74zv+Sj+TVOS+Lyfr3i8cEFl71ObXPxg4QkI2u9QiPfY7doOBkteH/nYhv8dKdsuFM2/HjvglmmcYkG0weRMG2OhYQyRfbzju/sXHK/ajlt4IuV5vvzK36wf5aCARW7Wf8NypK0rzdjZBPRy8pmeDNOqhWPptcM6QGrlWjXx07zeLxgr1onpOLA0it+cnDGR3NBU9ZW8bhu+P39cyYOKmOSV0FoUrUb2MtlI39YrTisVtvzf7/sEwVG8bBe8v3dSzKtOeeGadlwVAzcDBajIh9MuvTfRq47oeG8O24ZOcPbbp8PZwt+fPia9yaRWSa0l8oE2rTZMErxZLwC3iRK//snpzwZeapYcakv+e78ij89vMBqxVmn2HGesZXraV60ZDowcz071ZqZ8/zB3RfcHy14te75+c2Cw3LNHz98ltJ4ZRG/m0V2s8hpZ+iC5slIyEyZDjyoV/zDOy/5YH5FE+Q8vT294d85PKW0mtLAzEnY1toLSUkrWZSUJjB2PX9y/IoPxi0X4SvmueH96Q1/8c6X/MU7XzJ2Ig3apJYvezkWO5mnGUjBjoF/8OAZ/+HJOVH9f+y9SYxl2Znf9zvDHd/8XswROdeQLBZngj13g2o3pZbVlgV4oY0BwwsbhiF4YxgwDBje2DC0Mbwy4E2vbBiCYMAWJMuWFpaa4NSqIouskZWVc8Yc8aY7D+d4cW4G2QJFtrvdVrERH/CAzHgZN9+799xzz/m+//f7G9ZNwyvjJX/txjFpK1jVks8ME85KwdAXbPfSrq+nZBrn1EZwd2OOhKveKl9aXh8l/Bv3nqOE4MK4ez+QsG7c4NwI3OJnJyrYiDPu9hNGXstAefQ8ySuDhC/PFhjrdPybo5SBbimNRAvnuj3UhlUtOStCbvRybvRyfmezItIuSbAdltzopWwGbrN9t1cBrt/tybphFrneh6IzD/u1nTM+N8qIlaInAl4dJLwxWvO5aUBjxJVsMW8tvmpJas3Eb1iVAasyINaGf/PGCZ8Z5Ff0mNeHCX/j9hFRR1WaeIZF7Z59Res2TUMP9iI3Lr40WbIT1uS2QQrBNCh5c7wiUA672g9KBl7LsvKIlZPIjjy3sXIEL5/bvZTbsSOnWeCVfs5nJwuK1rKsYOY33TPXUpiG7V5K00npfGn4rZ0zvjpbEBFQUvPZ8ZI3xmtuD3wWtWBRCz47LNgIGioj2AhKl+zwGzxp2A5afv/glF+dJayLQ3rhTT4/Tvn6/gmTQLEk4W7P9WbEHaZuNzR8ZgSv9Cpu9HJ+b++M39hY0bcxUga8Mkj4lY0Fv7KxoKXm9UHL64OW/dh0mGmX4PCkk6KN/YavTpd8bpSxqg031Yy7g5TXJ4srpO6NuGDkuXsqEIo3Ni7d5rTbFHzj4Jh/50aC7DT5b45XvDle8bvbczZCzbyCV/slU7/hZhwzCUoCZbnbK/BVy0Abvrwx5wujFGNyQPHaIOO3d0/pacWZeIYvnbzuTj9CCxgHgs/rV7jZd/0Pv78X88Vp+CfWaXf6Ab8R30F0TsTb9iaenv7C9d0vW1jslev0v/z684QQYven/vq3gHe7P//vwN8WQgRCiDvAq8D3ft6xrmlC13Ed13Ed13Ed13Ed13EdfyFhaWl+8T/7fx9/VwjxRVzx4THwHwJYa98TQvw94H2gAf7jn0cSgr/ElYE5CYPNkvEw47iQvDu3DKKSaOqoI1kLjxJHJlBCULbwo/mQrHUl5LHnOMMbs4SDQYKvBAZDPyiZTlKUgO+dVRxEDZely+DV1hlM9bTgvNScFh4Hu3OksBz0NQd9zSguGMUFO7fWzALLi0JTW9iPfV4UmtPcld6nvjNySlvJYFIyC0pmoeBZntHzK3YnazajgouyZt04M7BVZQk6tnKk6crVhvuDgvuDgs0Q+lrT15qilXieIxoN/ZqsFWz4jlSTNJLt0GVBJdAawf7tBbc2FpStk0NEYc3OxsplMnzHvxfCciNyTVsTv71qvLO4ysPWxGVmp10zU6haNncShl5zJRdqrMvybAYtsTIsasWTxH2XySRj6ldo6aRI/bhg8yCh6BogHySO3pA1rty9FVZshRUSiJVjxA/6Jb4yLDsu9SQsmE1TRr7Llt3pFaSNO96y1lxUPkGXSfZ1y3SY0fdq+p5yNKJBzsYgI5MphWmI4oq0cTz0WDdXVIyLShJrwzuXI7bGCaEyVK0jzUzjnFs3Lxl4rkr10kdi5CvWtWE8zrGIqyz5cFqw1UudqyENsV/zyu2LzjDLkZOWtbpitfe8hlg3HR1Lsm4UW1srbm0tCLqDDvol0cA1Y7/ktnsC1o3iuHBNlAaBwRF0dm8umc5Setp0DXCuZN8PKmah46HPfEcveSlBW9aKonXUonml2ZwmjP2KjdBlwULdMttOqS3ojuox819Sl2Ar0ijluusWtSuNb/juNfIlnhSMo4LtzTU34vaq6X4jsNTGMowLylqzqhVFozAWZtOUaVBeEZBC1TKISnwpmIaasvN5sBaqVlK2TgaUVB5J5SGFZX+2oqcbLJC3LqM4jAsmgSK0IYNhwbpReB03fei1pI24IjLdns0ZeTVFa7g90GzEGdOtlEUlWNeCtFGUxkkRXsqEtnspnnQN8YGyxH7NdlgRi4BXxD5atdy+e8HQc0Z7WSt5nvuOOFR7DHRD2mjqVnFZKUbbBaOoxGCJpcekn9PbrPCV86qY+D8xpKq6rKsSLz0qDAbBbCdlc5pwzpwH1QWDqOTGa0uSys1JoXKZ5PNS8CL3XbWoq6ZKAVu3EwZezT2+QtVaZoOM4W7FcLdiK5LE2hHSlLA0XeP4unYmkr5yc8xws2A2yAisj0TgqZbtu8mVx8h5GRB3MkEAX7oM/SILXQP9rYKebrjV97nV91nXglFYEI0rdiPDlupzEDnYweAld11Y5pWrnGWVz/7Wku2wYtzh2iKv4eaNOTsRzmcgrjkpNUFH+YqVMxl0Uh7J7c05tzfnbEUFgRIMPMFGlHPrYO6acrs1RdYKdmPJsqnZ2lohukZ2i6DfK9npZWgp0ELS82tubS3YCQ0nhRt7QWdqltQ+06BkWWtWledoUxaGg4Ldfsor8deRMmISlowmuZOvioqedjKoe3039g103hiW1gi2xgmBNPSlx6ld0vMaDrYXaClIm4bBsOCo0Aw8Vz0eew6OcFRILIInacgrN87ZjVwVxFi4M16ytbViWVkuSidnmgWWWajZDkO2ZsmVxMUiGI1yJv2MRGTs+QP6QcXedEWoHNFsVQtKI/lo7ZE2P2mwl8LSWEe+mk1TplHOKLpJ6I2ZhAVx7JqLPeuhhOVm7+W5fwk+EF2Dr2ZrljAJS+71Y+Jgj1FYsre1ZG9riSbA63xgzktJTztjQGvdfaul81zYHiXMwoJZIJkFmlk/Y/fmkkXtJNEv8pB57ea0ntZEUcXjVHUQD0GvVzEJSzb7n3XfUbf4umVjmHb3pjMjvKw0Ves+91A3GCuYlyGlEexuLxkHJRvDL7M1+Bw9r6EXV/R9ScSQ7Q4esBE4uZOxztsoUk6+thc27EV/smF25Ds6ozGu0tm38ZWU6S9TWKARzc98/bmOa+2/a639nLX289baf8tae/RT7/3X1tp71trXrbX/xy861qduMyCEGAsh/r4Q4kMhxAdCiF/7qff+UyGEFUJs/Ov8jNdxHddxHddxHddxHddxHb8obFcZ+FmvT0t86jYDwH8P/GNr7X3gC8AHAEKIG8DvAU//NAdZiQV1JqlrxXlhOSoKrBUUc8lRBkeZaxqtrcNxPUnslQuiEnBcaA7zgLLQtEaS1K7CMs8jgp7L7DXWkDXyynVYdVlycNnQs0pT5h5Z8xM1Vl565KVHU0gq4/wP+8rS81y2qrWuv6GxsO6wnZencdfkBtt+RFr5xIOKyKvxhGToWT47UVTGclb6aOls31vrmnfL7pU1XCHzJn5DUXoc5XBRBAy04aT08KXlrJQ8TL2r75Q2mvlxzCoJOeucEa0F0wpe5IrGOp+BtpFOsypNZ/FuiJThpPBZ1Ip1EmCs6HoqnFa9TN25GXs1oXJ4y1A5JNtlpagM9D3BSam5uOw53nkouDuANA+wHbv6QSJ5Y1jzLFOcFy2ia3hyjG5F0ihWjSDLfCSWSSBInKSeJAmc27K1fJKETh+u2k6n79Bsi9KnaRVNI1lWPnljuvMgUNJwW2wz80PyzL/yGVhUPtYKjnKfnbClbAV7UUmW+wgsezHsDdasioCmcljG1sBpGZA2ijsD15xeVwqvy+Ita0mRuIzuVmi5b79IVrlr5XfNiC+dM08KjRJwmkdXfQOL0neuzeuAsnToOMeOhtVlSGuhbB1qtq9dJtfh/gx543wRTvOQKtG8OB4Tdw3Ys6i40i1rYVnV5gqFOdDtladBrA2VkSxqTZoGnJc7K5lCAAAgAElEQVQBNyKHfV2VPqYVjDyDxfXwrDoGvbGOtW2M0yOva8tFpVjW7jULHF7wJOkhhMVal1VbVl6HgLRkpdehKTW1cZnYPPMwVpC1gnsDQaBa8tLDAkllCCTsx4bbvYbjInTZcSOojaQ2kos8Is89dnoZE9/5T7RWEEY1q9pQiII8c9Wlly7Yz7OAWeCa9R6mISfLAbWRSBxismoVVa44LuBp4rKfF5XumiYFvnRZR186l9jzUpPX+gp/eaPvUdYaIRwucOBZ9qOKRS3dHJGHXa+H4TIP2YtqiqWmahSFaQilwhpBMdeEnblDKF1j9UAbPOGy8A+SsKsmKo7zkCpT1JUiE2ue8wFp4bTmfV/y1nlF0UqyxrmWO6a85HnuMqtlKymXCmMFsQhcQ3UjqRNBnTi/jNK4DOpm4BDHAjgpJYGyXBSuT6lcu/n6PftNWmsx1mUpQ+X6xPJW0VPu/j/PInpe01VlFGmraBJ3Xirjmrwb65phq0RTtIK9nkcgDXnrqq7r2mNZa3wJF2VA0Sjmi5hQuYf8ZdFQtQrbuWwLoMg85+EgbOfKLLnsmthLI8hznzz3qVqHUC5ayGtNU0nOCnevnpear00zxj7c60eUucdG1++Wt4LFKqZqnUdHaVtWpU/TSI4LefWMCpSr7Cwrj7TxOCn01bhe1Jq6lpS1phAJQrh7J135BBIysea81MwCN08kjSJvJa11rtBKWowRPM0C9noeu3JM0SiUdgjStXH3hRawrj0WtWZRaw4Lj752z8DSCJJVyCRwPgWhElxmEW0jmQaS1ris+aISnaO7oMjd82ReuZ63qlTUtcJgmAWKdREQRA7vPPQsQ89VIIee7Tw93Fx6XnoktfvORe7ujZ6aUdTOcyFN/Q6rajgpNda6HpLSuB6drcBwUng8zwL3+63ioyQhzR8zz0OEtAhpaShZ1pJlLbksnUP22HNO7y/d3M9KTVF2z2PpXOpXWdiNSXic2KuGYudZ1I2hFh6tu8pg5pPXmlX5wq1DajdnxP0KJR10wzWyG3wlmFceoWqv5onKCOpSU7SaUA7xRIwShjTz8SW0woEfJoFES+eTkdSWzJYsKkHVujkja/8k5GZZOayztR08QKx/3rLulzgsLfXPfH1a4lPVMyCEGAK/Dfx7ANbaCqi6t/874D8D/rc/zbEqkfPWg1e5rDy+nT7nQjwnjHbQP1WmKlrB2GtQPctFoVDC8c93Ijc570eGtw+3OCs9lk1JJtYcbJTkK4+ktgw8j+2wYuhJHqa+49xLy9h3E9Fu2PCtp7sc5u5hAdDrmqvSpU9r3cNh6DXc6XlXC5++dlzwQLmGsAfzMSeFz6NVQ9rWjOKCKtdc5BEHPY8NvyFWkh9eukW4u6nt1Qbi+4sAgI+W7RWrPVItYVDT145EEeuWda05Ktykc7fnGpo9aRl4Nd893HKmRKFyko5+Q1NKJr4zQWuMxgtalHBmUdvdww5gFtRclB5vn20QSuejcK9vGAclWeZTGUnRKnajkqTWnTV7y9SXbEtLbTxCaflgPua81Aw8QdFa+nHJ6iLgSeJMafaikspI3p9b8tqjaNXVd42UQeDxraMtauMaEV+kTl5hWmf61vcEB1FJ2io86Yy3QuUWjVpaikbx7skG80rTWkvd9a1qbZiF7lbKS4+om8Rj3XJaeBRdI/NLaZR72HqcFOB5LX1bka6Djh0NQ90QKcG68bkzcN9BCycfkwL++NkOzzKfs0IwUj6bowuKRJO3rokSYOI3qNDyvfMQgWVRufM88hoKI/jOi20sL43bLFJZBuOC9BNJqywHuiVWilPrNniXlfOySBv3gB883+TdZY91I1jVrskZwPcbAuUaaXfDCk9qtzhWrnjv+PbuZvjWiy1WjWNmn5eSm5sLitQjlMY1dA80s8Dw7twZPq1rc/XQSBt4mMBLgtqqshz0JHe35lSFpjCia66rnTdAK3m6GvD6bE5/3ae1gtLAP3+2y1GhOMnh9aEbD1K4DWDPE+xFzZUk5jD36XeyqFi7z2Gs4NvHW/jScJzD54cjdifPKHKPW33FJ/OWdR4QKbeJvqgU9/olT7KA2ihuxg2ryudZFrJuGso2IA5q0jRg6AnyxvkOlEaybn6Suyk7OlRPuwXy905nmG6sJ7Vld7YiX3oMfcHYa+nphhtRw1GmCZTpNiaOonNWan70dJuz0mcuThmzRX9QdBIYd27HfnUlQXxrHl1JEEsjOK8UWSv440eul21uvslI7bMxTqnWkv0YlqViL8qcGWFngjb1Wz5ONAeRIpSG7z/a5cN1yLF4wp65SRxXrC5dw2FjLfsR3IxLTgqfF0XFLIzZDgyXtSOwWSw/errNUe7TV5soIRiPc/JLJ5eIlWUrKPGlxyeJ7zZzRdDdqw3npeLtD3d5koUsu2b1g9jJAU0HU7gsWsZ+xe3YSQGLVmFxCaVItRSt4qPTGT3dsq4NjbVMBylFt3Ab+oLLdUysnDypNI7UVRvBw0Tx5siy7j7TozTC4Bj5k35OVToDJ4Nl5LVkjfteezHUtSJWhkBKaiP41ukMJZz3yMz32Rksrq5nT1sG2sk4Q61ZN4pFrdn+KUpWZQTfer6LsXBe/ZhBuE+gm6tNtqHlds9di1i1nJYegpfHbliWAU/XfYaeIdaSyrRs9jPy1GcWOOb6InWEoUAZis6rojbuOq0bya24Jil8Pln3Oa8LduI+sV9T5B7TwHJeCMZ+Tagk37nQDD1BXeuOwuQ23t9+voMSlsCmTAPBxjClKjSR5go80FMt24ElmCiyRhEq54dStpLDQvHNZ7ssuw1F1ayIvBrfb8gbx9F/pdfnpPQ4LhwNauq7BEmsDM9yzT997PDuG9pgbM1GL6MqdDd/1NzpuTXBTii7jb8iVBapXGImUoa3zmZXpnSPk4LYr6grxU4ID2pn0tbXLT0dooQkrzU7IZwJlzh452zG+yufps0QQrM9cgZoeeox9JzEaeI3Hd3Oye/6uu0+I6St4HtPdzgpPFb1EX1vm1C3+F5La6GyGXthQ20cfcxt1S27Xp+R5yh/f3wpOcv/ZCZ8FgrWjUWpIW274qn9IY5N9nMpmL90YbE04tOz8P9Z8anaDAB3gTPgD4UQXwDeAv4T4HeBF9bad4QQP/MXOzbrf/Az37yO67iO67iO67iO67iO6/j/OZwD8ad7M/Bpkwlp4MvA/2Ct/RKQAv8V8F8A/+XP+0Vr7f/4ktMKcFp+yKM04Ptzj9j0sBiUNjS55M2x5c2xY2+PvIaBbom0y0j0teF23DD2Hf7wpPD4/qVkZTMshrzwENLy2tAyCZx8Y1VrTgv4+t5pxw62HBWSnmo5LzWPU8GycjhM0TkNlqVm0iE8d6OCjaDlrISedhmzsWc4yhzSb91oDgtF1jZ8ZuQQXGG/Zl66MvxLF91JoEgaybLW3OuV+NK5Kp7kcJLD3YG+akAc+RWeZ7pGZVcVGfsVtYVX+xVl69j622HJeekyVW/NA7xuxPgDQzBoOIgqRp7lr+2foX3Dopb81f1Tgs4OXgqIOjzaZaV4kPoMPSfLmE5ShHSZpJ04o6ddFjfW7jv3dEtPOdRcbZ2bbdq6aoQFRtsF/XHFQc9du0A558xJoHiWxtwZrbgzWnF3kLDfy5y9uoWkdQ6znuwaQxuN7JohpbDsxzlFqxh6hp5u2YvKLovW0ljBZa142szZCARhr0Z7LfdHgqJx1ZiZXzPzaxoj+PX9UwbasBPW9JRBScs8D/nR0qc1IKUlDNwkkXaZ35Ffsa6da6sWlsPLoWsibd3fF5W+Krd6XQOw0oZ7fefmfNhlnTbDAotrKBx4DfdHK8ZBxXbQUhvBvFKsaydp86OWcNPwxjBnM2i4M104aVLnNDz0XNXsbt9d80dJxE5Ys6wcCvfluI56FfcHJW+MBTtxzlZQs6wVv3fzmP2oYuS5ZsObscuGJR2eMWss2jOUlSbWLbNQMPVrd948wesjhwcFUKrH0HNl6HlpmJeGm30nFwmimraVvNIvOg67ZuQ1HPQ0fa9B65ZbvQyLYOzZK3zuNHDyCl+1aGXoa9coP9QNO1GBxGULQ2U6lrlBS4OvnAv2w9QjUBBqaFtJ3K+4PzSM7YDWOK8AXxq+sX+GFpb9yHHzk0biScPHiSJULtPb75d4uuV2r2UauPt5L855nroGzbNCcJzGhMpwXjrOvhDuWgXSeXgIAX7UsvtTldC9qOCsMAgsoWqZBiXrWlMawbLWXFaKDSY8bS/xQoNpJTfjlnHwE88Nh3x0csrNoL5yF7/bKzgtPb59EbEpX2Gr3UVIiw4Nt+OW3djxykdeQ9ZK/uDVZwx0wxfHZSe1bPnh0s1tr4h9VlVL2G+I4poorrnTc3OAJw0jr2HqBaSNqzpu+i6DmbWSeaXJWknMhI1QY4zLjI49g8D9/r3hmovCZR534pzNsKBoNbFyksgXufrJPOlZPK/Fj1o2g5ZIS1orudHL8aXpoBEtt+KavlfT677fj5Y+k8AdR2tDNKi5Ebc8T1uUNAw7p9tf2TvlIKq43TMdQMDw8WrAx6sBj1LNvHSZda1astxnLzIMPOeBE+uWo8xV65ZZ6ORWnQdE0QrOypfuuJIwrDFGMi8tF6X7NwOv7ioFLbd7Gbf7KaFqCVXLunFOz+8uPW56X+We9+v4XovWhps9y8RsEXYO7S/laTfjkju9Fk8aQtXwT04CDnPNorRMfPesGkxLXum37HsD2q6K3RjBV3bO+MrOGbFyrsReV1U+TWPeXXpMdcg0EGxvrmmNZOYbdmNJrFyFo2rdfH6WxJ0DtBuri1rRWsG27tNYS2skQsBe9JMG4u0o59XhmtYK4g55e2e4RgqHLS6N4PtzwQ3zOjv9LxFF7ly+MRZsmhmhajsZoJN59ZRhI2ipjOQzg4plI3lvJfGVQKkeWhv8sMEPGw64f/VZow6Y8fs3TtgNG/aimta6ytH7K4+P1prWwCVr+r2SNPPZjVo2QoeTLY3zpJACfrwYsRm0rGvnbL2uFWkjMLZBIGiNpDWS0VbBqwPTyegM90crLsoKTzpn6xv9FCUsO0FL2igep4qxfxOAwGtoGsnNHozZpjaCqW+IOtn0rb7g9sDJFQee5dG64EW9dq7YvFQouDn4M8M/AOCu+NLPW+b9EofFUP/M16clPm2bgefAc2vtd7u//33c5uAO8I4Q4jHOPOFtIcTOzzvQTf+r3OmVzCtLIXIU2uls+4YvTVZ8abJiVcOt0YpXR06nFirDlzfP+dVuUgJnI/8kqQjw8YmcjrVSfGP/DF/C0Ku4P0qQAnbvrfnqxpzf3L6gNm4xtBdVzja9sWSN01EaIxgMC+4PM1oL06jgbj+hauG8aPjy5jlfni5orWOkl62jimyFAVpCUviUmeagnzrDkbDi3iAhUILtsOYzkwW7ccZGnPO1rYvOQwF2IkNPS3pasq49omHNm6OUwrgFyW4/ZaCdbv+3bx7xld1TPGmY+m5yuBE7HXioBEgwteCLe6duUzXIWc8DPGHZubnijdkle/2EvX6CEpa7g4TXBzk7gSsTfn6UYo1gPMu5NVzTWkk/qNgOC4oG9uOcW/2U12eOZd/vWPVp48yVfAmL45D1POAbOwsuKyhbxc1exjgQBNKwuZOwuZOwMUzZmqz5gztH3IxLrMWxvX2B1obNzXVnRAVbUU5jJEOvZlVLXh2t2O+nTAJXmgWnPb7rT51xk4Ei9/iDG6f4yumCx0HFOKgcteduylc2L3hjskQKuLWxINYNW4F1Rmd+izGS4bTgS5M1noSNOOdmr6BonaFQ5NX85t4p08BpjAddaTZQ9srMPE0Dfu/WIRu+YcM3RKplNsgY+ZJINXz5tUO2Jwl39i/47RtH1FY43rrnytlSWdoUSuMWk4HfcHeQortN0pc2LvjGwTGDTh4Ta8NlpTmIDQdxyboIWBcBTa14c8N5R0yinN04I1SGrdspn9264O5oxaKWHAwSpn7Dhm8Yecb1uDRu0bMR5uyEhkg13OilTALXF3J3IPA9xw7Yj50xz8tFW22cBCJPfbQ2HPQTLivBLCiZBAW6m+mG04I7W3Nuj5b8lb1TetqZJQ08RyhqWkV/UHC3V2Gs25i13QJrUSt+9eCYG8MVjZE0RpI32knptGU7hLSGrPA5PBnxq1sXGBxZZTfOOCs99veXbEUFX9tYUBl4c7Qm0i75sK5rRp6bI8K45m4vZzO03B+vOM1Dhr7rKYi128y/OZ3T044UtKrdFyyNYeg7jXC69Pkbt48oWsHQr9iKc2ItCHXLa3vnTKOCVycL/voNd12TRlDYComgyhX97YpX+jnz0hJ5DRtRzkaUM/DcpvoL+6d8ceeMnm4ducVrr+ZNiWC1CskXmt86OGFRWWZRwUE/cfLMOxX3Ny+5P1myapSj1vSqK18Hg7u3/LjFj1u+PF3jCdjupexEOa1x4/LLe6f8lduHzEtHX7vszP4i2yNvLHWlyFOfb9x+waoRDPyacS9nJ3aL4Rv7cyb9nO1eym/vnRAo02m2BVoKlrXA91t0aNgKnNfI0K/oefUVT/9rN4/5ys6Z+3+9moOoYi8yJJXBWjidDwD4jf0TtiPF83WfnldzWWk27mR8bvuc39o5Z+hZvrR5zmZQshmU3Ok1bEeSzVBijGQ6S/m1jSVboaPqCCy7sfMKiLyaNzYuqYy46mfIW7dRrIyhbQVSGv79e3N6GsZ+xXY/pWph5NW8fnDOznjN3cmSu5Mlf+vWMXthzXZoaGmoROU2ucOKzwxyIhvgy5ZZUJA0CgN8cf+UX989xSIIdMvXpg09bbgzEBStISl9Dp+N+NLGJUIIDIKxX3FWemy/krL9Ssrv7Fzw6nCNEvCFjQti3XC3M90cexZrBKNJzmuDjLFv2Ylz+rq9kj9FXsNnZ5dI4Uh8sXJJqWmgmbmcFusk4PcPTpn6zsir79dsDFM3Lv2SL989ZDrI+OzWBX/9xnHngQArucQXMUobhtOCN4cZSkjGQcVnx0vWtTvfv7l3ytd2T51U0XMeIUepYVHV+HpC00jy1CNPPQb0GPo1Q79m7Dtzyp07a+6Pl7w2XlIawWvDFfcHbuxFWvC5eIO6VkxnKZ8ZJswCuDtcsxmU9LRlI4DtsODXdk4ZdIk3Z7RnsbbG2BprBNYIXjwe87v7J6wbR3PrByV7ccBmUPHGwRnTQcpWL+N3bhzjS8NmaOkzo7Fu7A9HBW8OS0ZmxEZQM/VbYu0y4V+d5Pz6RnV1bUaex0z2ugSVmyecH4Tl6/27VxuEUe/+L1gm/vLFL0MD8adKJmStPRZCPBNCvG6t/QgnD3rbWvu7L/9NtyH4qrX2/F/X57yO67iO67iO67iO67iO6/jFcS0T+rPE3wH+JyHED4EvAv/Nn+UgpcjIGsUsEDyz79LYkrrUPH845t7BBfcOLlhWlsss4jyPSGp4lnlMphmjSU6kzFVpfK/ns5RLxmZEv1dyuuizsZFQGUdCeJFFPE8MxVwxiEp6YcVRZrixtWBdK3paYDtWedMomkbxwfNNXts7Z17BWRZzXoT0PYGvJONxzrhXoISjIlgEn6waLks3mIZxwfm8R8+viLWTplwUAedFiydcY+2N3QWb04TNacLTpOFp0rCqHdHFAsdFyA8+2uH13QuyRrKofFZlcFVWjfsVw2nhSnx+TaxahrrlvGipDeTnirPjPoONgqIVFIXH7F6BJyFfekxnKYOoZBCVfJKE3Nifd6Xp9soBdp0EfP/jXXb2VrxIY+Z5SNp41BZC1XDr5iXjWeYsz5XB4CoCJzk8T2EwKXmxGHKwscSTgtMy4FHSozbw+nSOVK4xdrxX0N+o2LyVUrSSk0JStK6cmhU+J2cDvnBwytizrCrXWJi3rilyNk3YGKdEXoOSruQaKcNZ5SoJySrkYh0zm6YUrSHwHGfek65Js1pKtvfXTCfOKXl8syT2awa6xRMQT1yT3MnRgNdunONLy2kaI7AUrWAWwO7OislmRm3guJBdI7Dl7fOap9UCP2g5X8dMdnNq6yzs142mqp1ra6BaVGDd/71vmN7I2Q2rTiLm5AR1Ibk8jPnqwQlZK2lbwbwMGHSc+uGgYDhyNvcjv8aXhsvKkTyOcp/t6Zrt6ZrlMmK2l3BcKHdvFRFHuSI71/h+Qy8q8QTs7y9JW8WDRPE00y6DWbnmy5t7cz5JBJVRXBQhWohOPmBoTY61hk/WL13DHXHpSdJwnLtKy7OzEVtbK9f41tFB3l+UbMYZ3tAy2KnYvrFm5+aqkzhYjnPBvV5DXmuenkx4c+OCQAmWlU/aaIadA7W1dM3pjqzR92uOcgcP8CRoCdNJyqr02ZolPFUPGUUFeaNZ1JJ87THrZwzCkqMM7uxe0nbNzhbnEr5cRjw7GnO3c629yJ0EpK8tvnT3QNZojpIeobSsOufsUFpOmoQPVhn9QcHFqsd0K6MwgqR243o7kgTSSXB2D1buPNxLqIxkoC2fiB+SiDVlofng3U0+s3eOLwVVq1iWAcsyQAo3JuJhRX/kMoSToGSgGya+pW8GLKTzoTg6GzHdSdmLJRd5yHEa01ooziSDccGoV9BY2N5d02Heed88ojaGZBnw8NGUh4+m3Nu94DCHo6THSR7xolkSSCcVjAcVke6qp0HD0DP4NnDkFb/ldNFnclDgCbgoQorSQwknCfNiw2QjY/fuis2DBIGTj6ZNS9q0LGs4X/S4PIy5P5uT1C3rjt4lhSVrJEober2Sou2aQoHtoKEyhqGn2d1c8qMHO46/b2EalPR8R1cq55LeoGQ6zMhbl/XueQ09zzXrAow8yzILeXw45fauc0i+zCKkcONBApNpxnCcU3elQiUsnnBSusY4eeoqC5n0cyxcEe5iLfCVwQtbRtsFO/cT97r1slpuOWx+yPP6bQA+eLjFG7vnJCLlsgxorZtHWyvww4YoqihbiRSuITVrJZ6E3dhjZ2NF0Sg2pwnWWpQw9LwaJSzZqSI7VURezWyQOYf67ZRQO8nS0FeUBj5+MeP54ZjX989Y1/B43SdrHdSiaGEQlQxHBT3tZGNKWM5KzeM0450LQ+A3LPKQ7d2fUGvS2nPVWa+T/g0Nw82CjTsZWzdd1X/oCx6X3+FF+hZF7vHJkxn3ty84Z86i9JmXIfOypWihPyjo9Uoi5eRSM79BSahsi7EN42nGyXLAyXLA1At4kUW8yCKWlc+qlhRzzfbGmkFUUlu4e+8CKX7il9LzBHWt+OjpJvcOLrgsBc/WfWLddNfCfa/+oKS1HcxCOUrfreHXAYiiiiiqSCqPjf0ET9D5Szjuf6CcNG68V7D3yorpXubIQsJyaZ5wkXyAtfDwcMpnty54oZ44yEGtqA2dbMt2fiaumr4ZqSuAycuY+paPloatyGXPU5GiZPBnWfJ9ysPVBn7W69MSn7rNgLX2B532//PW2n/bWjv/l96//aepCizbQw4Lj3Vt0SJgVR9xcjngNIuoCk1VaHwpeJ5FnJU+RetK31nic3nR42mmeJDEPEo9lmWLwWCwvHe4ybp2Jb7DtOKsQzVWxvA/v3OHvPQoSo952VIWmvdWzszE4F5J6ZOUvlt8r0KOUsMnScRx4SMFVK1hPo+ZJxGLynCUtby71Bz0FWdmzWlueXg+YZ6HJGXAqoYHScjTLGBeVZxXmmeXI/LU43LeY7GIrxZMWSN4nGY8TjOe55rWSupashXWXFYeF0VAbWAWlOSpz8VJj7zR+KrlpPB5lmvmVcXL2zmrfOrMGX0drvq0qSv7/eEPb1Pm3pUusTKCKtd87zLiWebzInM400Uesq41tjPZevlwaYzD+V2c9Lg463FZOyOtZ5kiaQTr2sljpGcZByV1raiN0zgeFp7brNQey/OQ5XlImwvmRxHpmcdR4TPyLc/SblNTa+Z5SFUpnmVOY/4kDWmsoKcteeaTpj6XechFGnUmXIpIOGzn0/kIawVloTksM3y/4TiLOM4i1o3kn7x7kyLRVKXrAbh4FPJoOeSyVjzLQHpQ1pqk8qkKzXEu+eb5gEXlYzr6R1NJmlK6P1t4mGiOC8ndoUdEwNOTMQDlWuEJZxbWWsEiDxloy1kRsjgOaUuo57A+9rnsFjTO8MZhYpPC4QcnXss7R1ucFh7zypGATud9Dk9HZK0jP52VHhu+4bKCJ5miLDVl6RB6xcqjMvAo6ZE1TkD6Dz+8yToJSfMALS114ZCggXL//0UJF+sYi8C0neSllaSNprGWdSM4LSSeHmFMzvO05jsX6yvZmy8lJ3nLjw83qI2kzD1+NC+5rDxWlc8s8LBWcPE4Ir/QLE4i5sexoyQJh/Q9LNxnrbtxC3QoUocYPIhq0txRUgRuvK1Kn+NScVY606l5afjB020C1VJXCt9GCAHvLAZ4Ev7vR/vUtSKvNQZYr0IqozjMJZHS1IYro5+qVjxN4bJ7SLe2O08l3Bit2epl1BYGGtaN5EGiiEXAqTjng+ebro8gU8x8w7wzSRt4lkUVcHka05QC2wrSM81R4RMqw0zcoqVmnsQsK5+ydJ/zOItYVh7LyiNrHM1pPQ+Yn8funsgi3l9FnJaCSpRU5Lz9cA9joUp0h03UnJU+rRX8rz+4Q7b2qRuXfGhKyWWleZFLFvYQgPOVm3/yRl+RdBy9BySS0sD8KGJ+HjPwBHlreX/lc5hrhiKmaC3H50OKVlEuJIvaXcvzLKJoLUntszxxtCLbwMmzAetGs2okrwx9Xhn6jDxYFAHLLCSvNUNfcVIE/OBizKLyCZQlS32WywhjISkdteuw8JgEiqEveXQ0BSCKK1oLs17O0+UQJSx/7wd3SdcBTePu7/UqvHqGHReSZeWeS60RFI2iyDWLWvA0jXmSRrQWbvWhqRR1qVhUgsvKLdBPCycr2Qg1j84n5LVHXSv2wpbCSNZFQKwtSe2xvIhoCkmbQpvC+izgo8TnuJCEasIy/TEnibseZaU5kG5h98QAACAASURBVE6u952LEZWReMJSZB7rJMSThnkR8ih1z6dlJShby3vPtvhkPWCxiJk3FZHX8DTps24U/+C92/yD925TNZqmUeStYD0PqFpJ2ghiLVhUgmFQcZpFFLnH89QZfWaNZF07OZCShrJDKi8qOK8U+51pWc8TfHQ8o7GSMnWo2KIVnOYhp6seWSt4kfY4f9YjvfQp55L1WcBJoUkbyyS4TdNmnK56pLWmbhQHcoOidejqoScdfjUNSNYhx4ViUfl8nLj1hcFS1ee8/2TbSQ+N4KzKr3oGCuPGwB++c4eycOehtYJi5XFcaJa1k9Cd5wZjBevaI0t8zgrDReVxUYbdpkhwY7qkrpTD0rbwLHf9IufVxwA8OJnx4GQGuPuztpC1ivMsJtawqHzOT3q0uaBOJMuTkKyVrBtxJRGa5xHrbkz17ZiilRwW7jv0PUHSKC4rD4szGny8rrhssz+xTnunW91lXe/Y0IyYpx/9ouXdL124BuLmZ77+vCGE+DtCiI+EEO8JIf7uT/38PxdCPOje+6u/6DifKpnQdVzHdVzHdVzHdVzHdVzHX5qwFvMXIBMSQnwd+JvA5621pRBiq/v5G8DfBj4L7AH/VAjxmrX2X1mK+Eu7GfBFRGkEl4VhILfw/QglDeelz+Uz13vcWsuP145yUBtD2gj+8eM9AF5ksBMKHqzhvC7p2wG1qAmV4oNVj/dXPZZmxbN8xHEON/qSH69gO5ySt8584x8+2mfsWy5KrkyqTjNHzHiSeaybTYSAeaV4b2HJm5ZlW/Ktkw3SRrIRuobUpLZUxvJaNOG0KLvPLlh3WbrT0jV9zkm4qDb5eNXjcRLz4drjK5OCqOuerIwllO6Sh9KVD9893uSw8DvrcA8p4GHisk4bQc2i9rr3XIZmoD20BGuc2dY/+/FBd2yF0M4XYeob/sXz7auykxTwweGG82FQzlhLClhUAbUVfPhok77X8O2LPl+dZEwCwVEaQ+rM1saeMz0pWpf985Vg6AmOnw5JKo+3zyf40jVSxspQtY4g8nw+BEAtBhzmEe8sfHra2bevqpaelihpWdUebx1tYYFlrUlawZ40bPgtf9Rxqu/2U0RnRvdgZamtI0gAXJQh7z4eciIfkBejq6beohU8azy+82gPIZzRUl1rLPD2BWyE0JagpOUkjXjxLGZeOZ+Kl+X11rrm4MeXI0LlyECugdo1zeaUxL7hwWLEgw/7PMvdWY+15GHSd4Qf1fLscsTD8wkAH61jPkkkfQ0jD3ZCx7VfFgHnWUTSSO70M95ZDnmaGA4iV453zZ2WvJX0teGjtWYzhI+WlrJr3DxOY755MuOTleX+AE5LzeMUtFR8shhxUno8zwRvP3bntaedudPL0vYnSUj4fJOyhZPS47RUVxWSBytLUbqscawUaatJu/sqrQ1D31GxAP7Z4z1eGWoEFZeVz0YoEcLSNIpvP9zEE5ZF7bLAm37LXqTQ3fVMao+H65hYO38Fx8Z3v/+90xkjr+UwdxncO/2Ude18K3zp7vPNsOAwi3nwuM+OKbhIG7aCmqeZDx58cDmhtoLbPfhHz3a4FVfUxjU5Fi2cd9XK58ebJLXlrPTwpOWt84bf2HbneV0EPEl6DLSTpUw9Z05W2RqNZuDVXOQhH3w8cqX9SuMJS2scfeyTizHhwpmdffeyx9Q3XFSKTTPjrfb/xFe/RdEqvvVimwfrlIdpTOc/xnnhqEnfP9rqPEIEaau4qJwsI7YxT8z38eU+L9Ie7300Qgl3PWsj8KXzUXnrxbbLUNfw3Yd7PE4d/WYgtyjahtaKK5LZ82c79LTlQRLyLJN41Aw9wY/PpixqV31VAia+JW0FnpAs6golDYd5xEfv3qGvLSeFZln3qQ0ktcuYRwuXnfvW2ajzZ+Hqux5m7tofpTGL2mNRNVRG8ixX7EYVorV853CbsnV0pVg3nRGeYF42TEPNqnbPmG8/3GfowUUakbeKVSMZe4YPz6aclx5nheDBxYSyq4xdVjANJOCM6F7kEc+eRaSN5bQziLwooachLzx+eLJB3lqep4a9SLGqLZFyJpq6Mxx8+3JIawXzWlKZAb504+H90xk38oQXSQ+AR6kb3wJ3Pc71iFg3LEqft443yUzN8zwkbQQqtBgEf/R0tyPKNGxHOeCqVpGytNZV+QDeu5ywZklWeTxM3bmZ+u4aPF33uaw8DnN4dDEmbTQ/XtnOFAvmRUhtJG8dbbl7tZEcF4rtyFWMWyP5zotNWgtjH+aV4GYk2A0j0toZjNHA//XggJfhqur6qvl9lYWsspD1icfb8z6LWvDHl2usNLTGSUafZzFnx5vESvIoc/dApN0z9ntHW5Qd7a2xgspA2jQEQmFtgxJuTAI8kj/iQfKVq+dkrCzHOfzwaJPz0qO18EcP9ymNq/RYa1nVDcsiZFlrvvNim41QONOyKiSUloHnvsN7l2Mi5Z4Xs8BylDXUTQpAT7uF6cOkz7sfuOfkSeGxrBVl68b8s9WQpPRZVT7//KyPhSuvg9Cf4knDovY4O5txwb/gpDxwlU3hzsNb85D35zV3h66peWVKSlHx0xFpwXFe84/mzwE4VS8wJucvW1j+YjYDwH8E/LfWunKNtfa0+/nfBP6X7uePhBAPgK8B3/5XHehTJxP6/ypW9RHHuSBrWzwbUNqE9+eupPk49Xmc+mSNkx88TeHj8sKVvhvnBrgRuMlnFgjWpBQiJxUph3mIJy1PUsme38eXMPGdlviidMjG710ozouGRSXIGpiXP0GKPstCnmVh92BTTpdcg5KCUSC5P+izbiSnpeQka8hbZxwzL1uq1jL1fX68jqmMYhhUhMotDFe1ZUAPiaMonJWKVeUWAa+PHJpxM4Shpxl6uutH0JyUHp6wTP2GsDNOGngtA88RHEJpCJRDS1bGctDTNAZ0YDjLIo4L94CfBAW2gcvSkSyKVvLdy5DvXoYI4GEasaqcRr3nic5oyrmPJrVHY5zmV2AZOgULpXFYxYvKORe+Pmh4d5HzJClprKVoNIOgImslz1PDupHM/IY7A8G7lxPSxjlrfrzu83HicyM29LXjGGxFmo1QcJxFzCvNean5ZFXT0y8xhU7GUhqH2Pt43ec4i9zDTwoyW1F2TrRKWD5ca77qv9qZsDj6zNAz9JRD06WN4qJSHK97JI1i7AsOU0OwI/lwOWTkVzzPPbZCuBXXV6ZAD1YWJQ3rRjuEYCW4GbfECqaBYFMOeLIaIITDz2WNk4P50jDz3SKztYKyVVea0pnv8HKhghe5c7h8fDniMI84LkI+STscnHZGXkkjSRtF1i1SVrUzONsKXhK3BPM85P9p701jLMmy+77fubG9JV9utS+9b0PNcKQhZ2iKtGmKpikBloYkREAjmzYJ24BpiRINwbAtC7AtCgYM2LDlL4JN0wToBRyPuUgjCpI1okTSkjxLc9burumu6torq3LPt8Z+jz+cyKyaRvUicHq6lvsDHirzvXivIt+NuBH3nP/5n/3cLtS1Wkp+o0iIBZ4fWZ3KjTxlv4qYVCZ9sfoUeGXf3ITemCzz5KDkzVmfvLFjclyZRGBSC2kkiMT0srO8tOo4mWVEIkQinB3GPDsS9rqbxztFzMkeR43VXhgpZROzqKyDrHUe167ztjX5yZzy+mRE44XXJgmNN4exxCmxU2JRtquI/doa5J3pl2zm/SPXLwXWsoiDKmPRnYMlNUtpTeKUvco6lG4UCV/ZTxGB63PhoIqpvDKpWvZKOtvTmlcnEdcXC870arZLx0oacTuH27ldrOdNxEEtbBUm97qTQ0XDkg6503WdvplbrYLDNO6HJM6zXWYmu1GztV1LPBOZM15c5gvb62wUCTfzGI+5JfUie4AtqOdNxIWJ3bDUXljqmjg1tIyi04zrBA9cnkdEzhaSmVNuLBx5a9/DtUXMrIGdKmY1NblEqVNuu1tsdjdMYMGT/coWPucGnhqbG798MOALuxawKFrrAnsnh6/zFSKE2/Mh26XJ6orWmmktxZ7lxMZrr0w5KK0r+W5lcz+YY9ph9+Vb3XE9rrsu0ZFZMoM10Uud56sHJl+a1QnfnFgn3tRZd/qms9CcNY68obMAdUcLjmuLjK3S5HBX5xkrac1KWrOe2g2iYt2N+5F1ZQc4mZnb2SgR9itzhtmpYnZyT+KEJ/oVK6lY9/a84ca8z0GdcGNhkralSInFOn3PmojKO+ZVwqKNWHRSrEQgi6zB2DA7xTf2V9itEm4sEmaakzjlWHq3E/t2GbFRRNQqzOqEyguNmkyl8koW+SO77ZqapaziWNoSO7MAPajt//7qQcy8ge0yYxg3nBk4JpVnEFudgeusMtvOUnsQWeM9xYJUlXfcyc2G97lh01mdWidqk/UmXOykMbVy1G19I3fWfLNK2CsypnXSNZODD41G7BdXiKMRrx8sc1DF3FgkFiiMrKlW2SoHlQX3buQRg0gpWlso2Hlhx8y4So+uEaXOWEnMUe101nBxatuO65hp49gthdtF3LkJQu2Vk/2EtmtieXWRULRwvl/T7641O9YInkXryFslb5RhZEG0LDZnqxvzITfmQxaN40bumDdmnXyuX9GoHa+1N9lUqw4ncKKb71tfErmM18cjFo3j4iwmk6WjhYgTkzPdXnhO9K0J3KQWbkXXyDT9lvu0/dJTe8/1+mUAYk0QeTRvS71v7vv4Q/Ii8K+IyBdE5PdE5BPd8+eAG/dsd7N77m15ZDMDgUAgEAgEAoHAB8lhzcDbcFxEXr7n919S1V86/EVE/hFwPyv9v4bdw68B3w98AviMiDwLR6Wd37ob78CjuQQDvK95YdRyohcz0CWW3MmjJiTjGsa1OSk8OfDcWlQ8nx7jsFP2rBGyLgJ2ru+JNGakIwoxz/xDB4VpY5XyO6VFrM4MIqaNtdwufcudwhxPllNhGEcM44hB7BnE/igVvZXXDGKTrfQiyx7slsL1mafwLbETRomy3ospvSdyXSQjqcnrmItjS7vVHvY4oPRwbW6RdIskCJmDzFm6dpQ4Rsmhy0JijhZeaNS89U/2zKN4UsfUXbRp0UTEAtPa9m/WKPNx2hVWmkwpcopvzX2iaB2juCV15syxXwmVFz6yalFWB+bbH3lqL/SilnkT88JSw7SJj4qJdkuLHnu1A9UDhVZ4tXbvAJfHy+yUjtVMONurKVqTTC0ax6SOmNQR/ajlXK9ht7KGbkUriAiT2rIT89ZxfRExaSpUzad7WkdMG4uQeCyVPohbVlPleCY8N1hmv7JMhlc4qDp/9XuaM7Uq3Fg4ai+MYmskd37NHGzWMzg7tNNvOW4YVykriWfWWLRxu0y4MbeskKrw5syKu7PIIuYi8MJSw75fEIlFrQeR8tKo5aVR2xXGmuThoE7YyDP2yozGC2tpw0dWGnZLwStcm0c4sYLYrTLiw8sVV2cDRrF9pohFnm/kSdfyviXvxrj28OKycnplxumVGUtJQ97aMbeatCxai8AeSptSp5zqw14VsZq0rCWef+m4dBmLirx13M4ts7ZZJDy/1FrxXqp8dFU5Nvoo3lsPgOeWI55ccjy55PjwijKILQtyu3PfUbWsx5f3LVuwV2TcmC5xM89YS2ueG00ZRMqTA2tSNK7dUW+BEz2T5m2XlgkrW8dmkXIitczPSlaykpVkkedc3x/14DgzcPQiy8AAXHcXAFiKW0aJcn0RcTKrUew8fnZJj5omFa01Gbw273fnATwzHLBZxiYHSeycPtmD88fHDCLPVm5ysUUrnO7DsgzYiG4gQK3CvIGN3OGBVyZ9tkuLjl6YDNmrYmKnPDFoWU48eSvksuDcyg8wilv2KsesEU6k/a6Z1aFvvRV9194aBCZd1N8kNlZAvMQxss5Rq2iF1ltUftYKJ3omV1pN2u67gTtFxFJsRaAn9WnO6xP2Wd7csw6PofWkpfJCKw3z2qRZYG4lvQjO9xtO9GCJYyy0pmwdT/Qtg3q2a8DmFRpVGhU2y5iDOmHRxJzueXqRsl3cvY6sZRbxLrzj8iziZD+mVou8j+uYi7OEvSpmXCmzJmIpqXlyqDw7bChaayy3V1l0dNoV08eR56CKGUSeGwvHatJa1DpX+pFyZdbnysyyIvNGEUxuMq0tg1U0dpw3Co23R79fcaZXsV2VVJ3mThW2C0/TOcr0nDU2e2nUsFk6drvieYD9OuK18Yj1tGI9rViOW9ZS8+/fqd6gak1ekrfCQS2syoC8tXGpvXBxFjGMlXljjjO9uOVsv6HxJmO6Nm2Iu6h+4YWImNo7zg9KilbYLR27pWWwhjHcXtTUXrhTWGZ5JbOBHlcpsyY6cvgpW+tX0IssWzUYWE+ceWN3PoeZva2iZt60R9mpvL17XzRthJu5NQ3cLFIuTod8czo4yqStp9aUa733HE07RxGmjfVpqbXloHZMKiV1piZYij23F3atjEQ53fOkznEiveuSkzprQlj5GaW3jGGtwpk+pM4yu4W3z5s3wnpm51bkhLVMWDQx0zpCgKXYsmyTxlF5yCJhZVhwMqtpO81qL/KcG0acyj6MkwQRRbomdYvG+s1sljF562g8jOuIm3nGKxPb55OZZ6e066GIw3tzgZq3joMKzrVPoZixAMClSWMGLfOKUWL3BS/45/FvuR+NREicY15u2vdCn156lkeOrmbgfg9g57Bhbvf4pW99q/6oqn7kPo+/g0X8f1ONL2K3Sce755+452POAxvvtIuP7GIgEAgEAoFAIBD4IFH0/ZIJ/W3gRwBE5EUgBXaAzwKfEpFMRJ4BXgC++E4f9MguBtZ6z+DVCrByWRBrwlrasNx1Kzy0v0qccrqf4FF6Mawmpis/lmpX8KqcT5eZyZxr038G2Er9oFIcwrFU2S08G/OG2kMsSuoc62nK01aLRdHAflWzX9VHloQriWenhH2/6PS4jivTmkvTnMTBaio4xDR4WOZgoz0wn+G4pfGOtX7B9xzP2C1hv2xJMEvH9UxZTz2nexYVKVqLqqly1Fkzc8rZfsWJrGYlaRnXVuC1mnimdWLe894KRSNR9mvTuO4U3jp7NhHHs4rt0jGMzdLNd9vs1Y5ahbN9z9m+52TPcyxtaBVGsSeNII1bZo1jLW0o2oiLs4ztKsJhkcfL8x6jpO2iRnAyayyz4XosxTGqsD5acLqfd5Fr06RPmoitAk73rLPldpmQt6ZjvbWwqOCxTNnKLWpSq7WPH8ZWXF14RyIWSRlEysms5lRmkeONPKNoTRtdtL6zo7W6hmuzkleqDZrOdnO7q8WwOgXr1rtZWmTwMELYKmhjWlqA/dpxa94yiG3cms6vuWkc/UiZNVC2wp3CPhtgx20SiRUUFl44qB0HtRVSN2q2rrPGLO9mTcS8ielFDanzKFZ06QR6UctK0jCKPU5gFLdcWzg2covGXp4nOGCnyyYtWotkraemhZ8VKbMi5fq8R+staucwrehWYVmlorXjo/JWV1J5ofDCMPZ8bdczTBrW05pz/ZblNGItba2/RKfJbxXyeo8sWWPeWLGoVxvTSWP/z2Hx9mZhNnizRvjulYrLM+HirG/drGNP0doY3FhECHpUqB4709PfWtj8MIis6NCJslc7TvUq7hTmmb+b946sU1u1Y6nyyl6ZsZHHXBgL82aLoonYyO087dvmPLdkWZWes88/1Tcv9iyCp4Y562nNuDKt8yi2mgq673NSC3WnbY8dXJpUR3UBK3HCXn0FBQ6qmLK1/geT2vH8sCJv7PtS4MWR9WJJnEVLPUKmPVY4TeaU55dq9kqlHzkSp0cRTDBTg1qFnrP+BrPGur32I2XmxpzyJyi9Y7uMuTI1n/VBZNmaorWOpJFY1HunhKe67EzRCje5QKGVZdDSmvW05vYCqlZZtI5TWctA+0ffzWpq0VCwv20YKQkZYzdmELe8Msl4Y2ImCEtdPdNBZTUPRSusJA238j6nezVriR1Btxee2wurkzrbt+Oy8spOYftp80bL2Z6d308vCcezmr0y6ywrXaedxno4JDVPDkpuLxrKxmyGe87MAirv0KOskmevjtirI0Sg9RaNX0tr1ro5tBdbVskJneGAUtdmb7kSJyzalu0yYVLb9zttawaRt3mpgM0iYj31jGJPJFYDlDlllLQsmphFE7OStPQjy+Ie+r6vp9Zdea9UBOFY2lC0dkw8M7QeN6NEGSU1B53lduxsDttpcjZy+5xLU8tAcTSfwFKiLCWHhe7w5JLVgexXEfuVcnNeWb1H0qBYwWzemNYf7Ds6N4C6tnqUw4zVbpfZXk5iYrEM5GZpRWm17x4qnOo19JyyU1md2PNLBeM6ZjUxo4heBHvFm4gkDKOWc/2a2ivLLqMfKc8sWQa1VZvHI2fn9l4Vs2iFWISN0v7mwjtu5Sm38pTWW83BUqTsd/UgeWtGEZNamNXKqcyuRa/t14zLFsHqilLn2a9MxdCPbCwdULZ2fZ52BdtFa8fLQak4daSpGShYzxxlu7DvMLqnpqjyjswp5/stl2Y9lhPPqZ6naIUsWqZuFyzFLauJ9VZYdhmxKPul2YSe7EX0YutEnnT9kmo8Mzf7lvu0vPG8qTepanOLL2ROXt683y3dQ47itbnv4w/JrwDPisgrwKeBn+myBK8CnwFeA/4B8BffyUkIHuHFgGCT8bhSbjVfRXBslykbRcy1mXJtZql5r5aWs/fYSXN5aq44YCdIP3IMtQ94Ku9I3V23CQWeX3bcrq0J2W7leHoU0Y+FfmRp7GECpbaU2nYFRY7bRcyFcU4uBT2nPL9sUqJCTfaznsFKGjOprBHRiysxc5lzLIvYq2IaL8SR53jmeWGkfHQtIlEr5j2Wmvwm6k72e3Hd404ZsVsm3MoT3pwlnO7VrGcllRemTcy5fs1+HdF4eH1qN1FZZIV1S4lQdjKUXmSTyqJKKOcxe6VNPntVbP0FOhegQeSP9sErNG3Eq5OErx702SoSzvbtRvTKIiVxJtW6Mk+YNnAss7T4fhXx5DDjuWXrH7HIU7aLHs8MG4bxXUmEyRlswZM5K4RKRFlNzXFouxCeXEpYSkwCsFdbYebpfsrtIua7VxbsVjHbpXBtkVF5u5kexi2NWvr3S80FzvTpmoM5nhxmnOMEizJhUjsmteNWbn7Zm6VJC873G67srrIUexoVLk9qtFa+cjBgu0z48q410QLb/+VU6MVwe7rEWtoyjGGv1O4CLrw2iTnjzzFvYiscb5RFC4vulK+9kDdK3KWrG3VWOFr02Ktijmd203NQKa+NzVlmu4y4sUhYtI7TPeXq1NLupzNLsceuc7Kq7UJ9cWqp7MNGa5Mm4mTPM6mUW3lEP4Z+JDTeCtSmnQTs8Eap8cKr44hebN7pV+d9PHBQNWwWMTfzmKr7e96YCvP8KrP8TcDkdIc3bV/eaVmK4WaedMeqcnvhOd+3yXYQ29i7rjDu+iLj4mRk7jONNZjbrRzXFjG/s7lqRZuFLYSnjZB38rPNwo7P16cDXp8OAJM/3VgIk/ruoiB1sJU3nEheYl4n9CJvMpfUM28iam/zw3LSMIxbYrHARe3h5qJ31Afi1qLu5AT2fQ1jZRgr39w6jgcGMRzLEoaRMq7tu33R/QCzJurkaErRKqd6Nn6LRnlzHjOuhZuLHh5zZFm05npSyIJaSg7qmP0q4tKkoPKeg9oxq4VZLUc3UZlT7hS2+FxJzDwBYMUfY9NtHzmPrKbmd354s3FtZt/puI44lbU8P9Kj49VuaBw9SbmZp7w+7fP6tM8bk5LbeUXmlL3KkYkVkDrMtavyFvSoVVi0wlk9QaIptRdWEmUrb5jWJidKnUc76cwoVq4vMpbjhp0ytiJhseDKftnyxrhiI4+5NOtxcVzx/za/z3YZc3GWcqdI2asd1xdWUH87T48WmbNW2KtL9kvrE7BXZmwWKcPEUbYR/chzcRazW9ocFDsbV4CzvZqzPXMeSSMb9428x+3Cii/3S6UXteyW0knj4NLOOtMmInWOYRyROt813fOsRKm5NjVdv5nWHJ1Wk+ao6HraOPar6Kgp5YVpxn7nU78WP4Xg2CkTLs0zrk4rbskW0ybqpGiO3coxiD0HlfD6dEDR9enYLW3B/0Rv2C0oHZuLlpaaa5MRm6U1HDxcVA7jltLDmb4FZE5kNa3CiZ71j/n6wZC9yvpyLKd2Q3wnt4VV7eHS9jqJKMNYuJNb0G2zjGm8BQ5u5nEnnZUjs4VR7Ltz2zGKPWtpe9Rb5HBxMK3heO8FItdju0y4UyR8bT/ngrxB5pTNwlG21uBtFHtrvNWd44mDLLLic+BIyuoVxovLR5KdWs2ZbStvGdeRBRYjjprxPbkUs2hbepEda5PGZGOT7rjuOaX0sJaZW9jlWUzemtxxXEdMak9MRtMumDYR0yZi1lgjwklndJM5z6JRepFHUKaNyYg3cltYrKXKcXmWuhlzM8/YLiNen8x5hVe5Mo+6+US7/k52T3O16z+kqnju3gcAlP5bf5/7d20h9ZCiqDb3ffyhPlW1UtWf7mRD36Oq//ie1/5rVX1OVV9S1b//bp8VCogDgUAgEAgEAoH3AVW+HVmA95VHNjPQaIlXeH4ZTsXfRS0lqfM8Nag5PxTOD4Xr8woFzgxgGJvtW+mFJ4e2kv36vkU9TvTFLPt6ZzioIyaNFSzNfMW4tp+XJOPCdMxBJdzJPWkkzLtom1cYuNgeXQHxvIEXR32WdYnCC/NGyBvPatSnF1l0JhKT9NRdkdgpf4K8VW7ljkHccPVghWtzQYBjmWchC3ZLW823apZ+Xk1KEDuTN12a5lya5hxL/VHEIXaWKt4pM27ljq/spxStOyrgS5yl99dS2C4aZrXiRNksMlYT8wyf1ta9drc0+UftrWPkQdVFQ7wjdbZv8waq1nEss6j1onUsx3aiHE8t8vG1PYuGHtqZbVdmiVd7JYssgl61EetZyaS2iOrTg4bnlhr2SyugPZQ1FF7YrSLO9KxwxgDp8AAAFyhJREFUe5R0FohqkaOV2HO6Z7KQYeTveilHZsN5Y2ERsMvzlJ3SInUv6Qvc7uyQp03Ecmq2rb244Vy/5ly/ZjlRbiw4kkgd1BGnhgtmjX0XpwYJ1YF5xEeinOxb5G6/io4KYMsWRqmFbaY1LCVWLFp6uD5rGUUp4zri8jyiaODKVLkytUL5vcoyKP98J2LemkWo77o9zzu508m+4/K0ZLtyxJ006frCCp4rD+eHKdtlZP0hVNgsIj6/E3G6ZxHPcWX2p5vzoT0KK5r2QNnJYHYKpR8L3xhbwXneKFfm5kufOuUr+wvu5BXXFjE71WFhssmVJrX1lpg1yhtjq+yMo1VmNRStHkWpIxGuzvSof8bthWUfZo11gxU6KUw3tofWrU6Ujc528lA+OIqVM3343erzeCwan7fRUdR/GOlRkfh+HfHmLGI5gVf2LYVfd8fcchox8tbbYdE4lhPLPkwbK7y8lTsmdcy4jjio4eq0sWhhHXFxmvDEMKJoWzaKhEFkGbJDyd+pwYKN3PqMnBm4o+P5Vj3lmFvi2iKh8o7rcxglNgfNW5NtvLLfHtkebuQm/9qrrI9IRMxARywnJsv74yd7VK0eebADXfGwRegH3Xfxu1sJ89aK75d0wJ32wpE173om7BVNl4Wlk3+Y8UCtJoe4Ordi1l6k7BWXSXCspe3R+B7PUmq1KGI/UoZRwqTy1GrF7U6s8HRSO2KBV+Vr7Mgtau/Yq4TvPxmTOIs2O7F57JVxwrhx3bFu7/PATqEUvqXwLXvtgicGNT2nfOJESl/W8CqczlpqNenTeuo52VOyyDqg9yJlVgunsz5PDDszhCohdZ6V1B2dz0X3vfYjK7x1YmN/yGHBNsC4dlydR7w5s+Po2iLjhaWWfmTf32pq82DRetYyK7p+ZmTd3KdtbaYKrVC0Nq9cX1gWYFoLV+cWWc+cFVU3ar1iDmqT2Z1uzzPLL9OLPOtJy0fXTe6TiHI6azqpnxXbr6Ym9dosku5vsMzUauq4kSd8frfHqUHEjr/CuaHJZvIWXhs7XhtbF+pedCiHi6m8Yzkx++Kt3JM67WQyEIuwWSa8NGq5Ooe9Eo71iy4LZxbVs8axknjGdc28rYnEJEV2HJsl6aI1m16Ai1PLHAgWHT/MRA1j6LNCHPXIIuV41vLScp9GS2rFJFlima1pY9sXXvjSnklfT/YdY5kQRUO2y+horolc/0gtcNh/J3WOO4Vj1ticP2mskN+yRMJOYcfaXmWZjaKBzTIicyZ3vD5TTg8XbJdQNMqJnmPeCmtZxLa/hG/nR1auk0aYN8pqYtdem0fg0iwm7s7VpDsvD+8r1v0avfQEmVNO9xqeHw2pyVlNLSPTehv3Sa3cLOcUjXVm9yjJW6xFi9ayRFlqZjnLcj/TnEcBRbW+7+NB4ZFdDIzL6zQqnEhbXpRnKHTCThlTtI4nBub+cV23mDeOQQSjxDTJ80Y6KYSdrNulcDyDN/kD8mrfbv6dcqIHLXaxylthOUk5ly2xninL3WftlfbvMLaV4aG7yXYZc3sBp/qwGmdd+hY2mxnXdYvl2HfuCJ69wvz+F41yLO2xV9pN86KJSZznwkFJq3ax2JbrTCrTO0cCs8ZcWw5Tv1/fb5lowUQLdivHvHUsJ1bfv1NFXJ5nJt1QZbfT708bSym/sFQyb4RpW3e+4pZOb9V8z/ermNkiY6soKVrtZC2W+n51LFxbJOSd5/LpPjRqDXf6kXK7cEeLhb0qoueUl1bckaZ6p7QbgnENx3vWU6Dy1mfgjckS/cguOIV3rKcNZwbmd3042R+6ltRqMqLEweaiZVKZg8yNPLI6Bmc9Gr5y0KdRuyABXJ+b3nivNNcFJ6aFPNOHi7M+W6Vwumf6x5354CgFmzjTkvYjax/fKFSttZgfRLCWCuU0pvDCrcKSdP3IUsvWlM0ziCGOWt6YxmzlyuVJw52usZgq7LULpo1jM4dnRrBTNOwUDXcK80W3FLv9HVuF47Vpj9emvaOL6nICz44ylmNls0g51285P4BBbI5F/di+s2uLhNiZE8ipPsxbO7aXE2GrqInEE4kdtzsF3Jw17Fd2/Lw6HQN2QYm6G66twsZ0I3esRCm7ftal1m1h+s/r3yZ1ynqqTGvP5UnFRXcJgLadcntRc7YP46phXDWknW5vEHkuzhKr5+hkew64OPZMG8GJXeQr77i+SLsmSeYPfnNhsoZ5K1w4UNY5T946Xh3fnSbnjbBXCfPWzp+qk7YAnOqby0nlHddm8NSScIvXqHzUOZrY4sUkMsJqd11cTxtiEZYSx6IxB6jCC41aX5G1xPPEoGZam/42EfN1/6dbJsfaKTxbpbMGhNEttnRM5eFO4TjTh0ltTiE7ZcRe2fDUUsRqYhKMRStsV46twuqdTvhjrPgVrs5T9irHKIY3/R1qf1eidMjhQnvaCGup1VfUHjzKUnSS3SrioDI3NBGh6FyBzg0dN2ctq4l2c4nJYfLWzouzg4/xDfkyO2XElZlwZSacHzpzEsMWAzfbfb5Z2fw9iq0u69KkZlwLHviw/lE2i1cY1xGJgxNZy6IR7hTm3z6IIvJWjxbpN/OE7e5YeWnF6rUcwkAybhcxr09jzvQ85/wzTBvh9WlM6vTIYaVVk6iZr74t1pdSx14JN3ObjwaxJxbYznscdBLMpcTOqVFs+vye80cOSpUXhrHpxueN46DSI9lRq8KxzBxdEseRzGQ1i7g2q9ipXNdsTLjqrjJvTLJ4Y9ZwawG7pfUXmDXKuYGdk3fKiI08ZSNP2a1Mez9KlIUsyNLTbBQJ1xd2w9/ScFA77pQxPaccVDa/1R62S3vvtbnrGvbdXdj0ImUthWflY1yeLnGm1zCvLSB3ZmBNwjJnAYPDv3MYw7S2gMJW6XhzFvH0sCVvzVltlLRs5TXrmZ0Xt/KEyxNzMro6j9ivIlqUWj2qsJHDEwNP3tpCZN7Q/V9Qervprb05DL28awGt9RRWdJ2mXXB9EbNXRZwbgNIybRwvjEwidFB5Gm+uX0VrciePLeQXMgXgoBbenNlj1D/HpBEm3c3+UmILuMSBIFTdMZp3kubNZkbttQvscOSKVLV085qynApe7di5VO1ye+GZ1MLxTDjjPoTX+qi27PoMnh7afGxywYiyVW7ndhz3Ijs+L05NKqUKV9wF1nvPsllG3Cliq9XwC/ZKk+v5w2tTYdfdW0XOQdUwkwWlFIjEiHTNE7WgkZr1wXP23eg7Gt48xLw/MqFvJ0EmFAgEAoFAIBAIvC8o71K/+4HzyC4GFsV1Zo0gOC7rDQTHpDE5QN3VrNRU7FWWOr0wzjnV67FbOa7PPKuptRevvUl9MrdE3H/WXAUqk8Fcc6+zmX8fRevpR47KW+HQpFYuz+c4lljPhP3KnAbgbieIM1Z7SOWt6++lSYlHqam6qK4V17SqnesFVK1nq51xqrdK4jyXZwNmfkHhM67MQPGcG1rEoPKWPnx1bLIngMYrhZi2JZE1tgrhoIpYSWCrEFo114RYhI3couazBs50FiheIUbYKxv28x6DqGUjz0ic8tWDjOeXY1IXceGg4kMjc1EAkxWYj7o5A7VqMqFpYxHXfmTOJ5ulY1JbW/lnl+DGAjYKR9nCzblFqd+c1CwlEftlw3be4/I85nzfM66U7dJR+5S8sf9jpcsIlK3JsDz2veSlcnYYMast67BTKGcHjkuTimNZwpUZDCLh98e3WU1Pc7IvvDGx/MpzqUV87ugB+9Upvnet5Maix0GllL6l8hFVV0h5+PeXnRtN3ji+sbfCIPJMamcp9DzhjYlwdmCfu5k33FjEnYTLc2ncoCqc6tl7YhdxPOsikg5uuStslx8jjew7Pj+09PxqYm5YXrUrrjtM5R92EbZoVd6aBG3aCBcmlg16cVm5NBugCpcnNU+NEhS4Nhduzz1PjSIUpR+Zi8sgio46/xYtTGrrkbGWxmws4Gy6RO0tIpi4w2yC7V/ilMgJy2InxHJiRanPpN/PG1PHUgyJCE+uplw6uOvTHYllrIrOmi2SmDMDx6K1Y3g5lU7O0hkv9y1S+vJ+j35khbxLsbcIfw3rKVyZKU8OLat2ZuDwuafsIv9fPYhInXBpojw3ggOr86fXE65OW9Z79r3WHq4tzAkmb6FsJwjKH+zH3F5UHM+yo2jpemYOLpbet6LVK+0W69lZdgrPcioUrWfRmnxiY9ESDe+ei9tVybPDu370eaMs6SorLLGaKH/3ZsEPnOzz9f2cRdPnyaGN1SA2+dy4vhu5T52gKFejNxnpOvNmxLi27MQZPc6dwh1lBVpVrhYTPuxXuTr1PL9sx/l2KaymykzmPOVfZNHAawctL67EvNHc5vnZE/Qj64mxkkW0quwWJkdMu54ENxcw1FXG7S1avTtPHvqXX5yafKGUkldnf4/S/wfcWsBO0TKIIrJOYtKgHOu9wMt7tn3qLBMwbSyLmkYmaViOW5Ziz+V5fNQpNnVwgy0Avis9Q9O5ys0ah0e7DtDK722aHKTRuIt+Kx8aKa+Pu4zirODHzvZ4Y6IME/jYasuk1q54XllOHaomz1m0wiv7nqeH5uwFsGgiJjW8PLvDvzk8TS+y+evGrObppYRbecq8sf+3VXMcq71yZpCi2Bw4q1u8tDa3VsrxnhXsnu/TFbLb97WemLzj+sIdzdmNh/0WLhSfo6zuHPVV2SrgavH/sWifpfJwJbe5aKuwa81BZR27r81aGm/Ste8arpKIsFXD8QwSNUe0Gwszcii6CLdXM49YtNZReBi3FG3M9UXO08MevUjYLW0eOyiVgypmo4g4ltlc3nrrOyAi9GPro3JpZs5mC0ySYSYMjml9N8s1qR3z2hwFi1bwGrFVOJbTLktbw6ZcZ3XwHAeVcG3WZRJ01mXihYOyYdE2bJcxt+ae9cy6Hvci24+n9UmuJceovXB12u3L9Bvslj8BwG6h9CL7Lk1VYJm2ojXZ48m+MHNT8maFV8cRp/vwXZny9QNhr4LSm2PStFXyOmY5UXPdioW9Uim77ziJ14/ugSpvx95W7unHltm8k9ecG6RMG8vwCKacAOWghmf9h/li+ZtsFz9E2d1PNVoyqZUvTO+QaMKS9Km0ZigZC60ZRBm5LnA4knjd/u96iyvyDWblJo0vu/F/cGQz33Ye8MWAHLoqPEqIyBR4/YPej8D7wnHMRzfw6BHG9tEljO2jSxjbR5eHZWyfUtUTH/ROvB0i8g+w7/J+7Kjqn/pO7s/9eFQXAy+r6sc/6P0IfPsJY/voEsb20SWM7aNLGNtHlzC2jw+PbAFxIBAIBAKBQCAQeGfCYiAQCAQCgUAgEHhMeVQXA7/0Qe9A4H0jjO2jSxjbR5cwto8uYWwfXcLYPiY8kjUDgUAgEAgEAoFA4N15VDMDgUAgEAgEAoFA4F0Ii4FAIBAIBAKBQOAx5aFbDIjInxKR10Xkkoj8Z/d5PROR/6t7/Qsi8vQ9r/3V7vnXReRPfif3O/DuvIex/VkR2RaRr3aPf/+e135GRC52j5/5zu554J0QkV8RkS0ReeVdtvuEiLQi8lP3PBfG9QFGRJ4QkX8iIhdE5FUR+YX7bPPjIvL17px9WUT+5XteC+P7gCIiPRH5ooh8rRvbv36fbf6KiLzWje/viMhT97wWxvYBR0QiEfmKiPz2fV77IRH5sog0987J3WthbB8xHqqaARGJgDeAfx24CXwJ+POq+to92/wF4KOq+nMi8ingJ1X1z4nIHwF+Dfg+4Czwj4AX9UHvEf2Y8B7H9meBj6vqz7/lvevAy8DHAQX+APheVd3/zux94J0QkR8CZsD/pqofeZttIuBzQAH8iqr+ehjXBx8ROQOcUdUvi8gIG6OfeMt5uwTMVVVF5KPAZ1T1Q2F8H2xERIChqs5EJAH+KfALqvr5e7b5E8AXVHUhIv8h8MPd9TaM7UOAiPwVbIyWVfVPv+W1p4Fl4D8GPquqv949H8b2EeRhywx8H3BJVS+ragV8Gvjxt2zz48Cvdj//OvCvdZPajwOfVtVSVa8Al7rPCzwYvJexfTv+JPA5Vd3rJqTPAR94R7+Aoaq/D+y9y2Z/CfgNYOue58K4PuCo6m1V/XL38xS4AJx7yzYzvRt1GmI3EBDG94FGjVn3a9I99C3b/BNVXXS/fh443/0cxvYBR0TOA/8G8Mv3e11Vr6rq1wH/lpfC2D6CPGyLgXPAjXt+vwmcE5FfFJFPvnUbVW2AMXDs7d77vu9x4L3yXsYW4M92KelfF5En3um97+/uBv4wiMjPicjPdT+fA34S+J/eslkY14eILpL4MeAL945v99pPisg3gb8H/Lvd02F8H3A6GclXsUX651T1C/eZkw/594C/3/0cxvbB528C/wn33Oy/w9jeSxjbR5D4g96Bf0HkPs+pqv4X77bNOzwfeDB4L2P7d4FfU9Wyu9H4VeBH3u6978M+Br5NqOq9N/5/E/hPVbW1JN4RYVwfEjop0G8A/5GqTnjLwk5Vfwv4rU4y9jeAHyWM7wNPJ6P9YyKyio3fR94yJwMgIj+NyUb+1cOn7vdx79+eBv5FEJE/DWyp6h+IyA8fPn+/sb3f2+/zXBjbh5yHLTNwE3jint/PAxtvt42IxMAKJlF4L+8NfHC86/io6q6qlt2v/wvwve/1vYEHmo8DnxaRq8BPAX9LRH6CMK4PBZ2e/DeA/1NVf/Odtu0kY8+JyHHC+D40qOoB8LvcRw4iIj8K/DXgk/fMz2FsH2x+EPhkN+d+GvgREfk/3uN7w9g+gjxsi4EvAS+IyDMikgKfAj77lm0+CxxWt/8U8I87vepngU+JuQ09A7wAfPE7tN+Bd+ddx7YrVjzkk5g+GeD/AX5MRNZEZA34se65wEOAqj6jqk+r6tNYnc9fUNW/TRjXB56uHut/BS6o6n//Nts8322HiHwPkAK7hPF9oBGRE11GABHpY9mcb75lm48B/zO2ELi33ieM7QOMqv5VVT3fzbmfwu6Tfvo9vj2M7SPIQyUTUtVGRH4eO/AizHXkVRH5ReBlVf0sdmH630XkEpYR+FT33ldF5DPAa0AD/MXgJPTg8B7H9i93esYGG9uf7d67JyJ/A1tQAPyiqr5bwWrgO4SI/Brww8BxEbkJ/JdYMeJb5ULfQhjXh4IfBP5t4BudthzgPweehKPx/bPAvyMiNZADf64L0ITxfbA5A/xq5/TlMBeo337LnPzfAkvA/92t966r6ifDuftwcu/YisgngN8C1oA/IyJ/XVU/HMb20eShshYNBAKBQCAQCAQC3z4eNplQIBAIBAKBQCAQ+DYRFgOBQCAQCAQCgcBjSlgMBAKBQCAQCAQCjylhMRAIBAKBQCAQCDymhMVAIBAIBAKBQCDwmPJQWYsGAoHA44SIHAN+p/v1NNAC293vC1X9gQ9kxwKBQCDwyBCsRQOBQOAhQET+K2Cmqv/dB70vgUAgEHh0CDKhQCAQeAgRkVn37w+LyO+JyGdE5A0R+W9E5N8SkS+KyDdE5LluuxMi8hsi8qXu8YMf7F8QCAQCgQeBsBgIBAKBh58/CvwC8N1YR+AXVfX7gF8G/lK3zf8I/A+q+gmsK/AvfxA7GggEAoEHi1AzEAgEAg8/X1LV2wAi8ibwD7vnvwH8ie7nHwX+iIgcvmdZREaqOv2O7mkgEAgEHijCYiAQCAQefsp7fvb3/O65O8874I+rav6d3LFAIBAIPNgEmVAgEAg8HvxD4OcPfxGRP/YB7ksgEAgEHhDCYiAQCAQeD/4y8HER+bqIvAb83Ae9Q4FAIBD44AnWooFAIBAIBAKBwGNKyAwEAoFAIBAIBAKPKWExEAgEAoFAIBAIPKaExUAgEAgEAoFAIPCYEhYDgUAgEAgEAoHAY0pYDAQCgUAgEAgEAo8pYTEQCAQCgUAgEAg8poTFQCAQCAQCgUAg8Jjy/wP88zIxwhKbFgAAAABJRU5ErkJggg==%0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7414" name="AutoShape 6" descr="data:image/png;base64,iVBORw0KGgoAAAANSUhEUgAAAwMAAAI4CAYAAAA26DX5AAAABHNCSVQICAgIfAhkiAAAAAlwSFlzAAALEgAACxIB0t1+/AAAADl0RVh0U29mdHdhcmUAbWF0cGxvdGxpYiB2ZXJzaW9uIDIuMS4yLCBodHRwOi8vbWF0cGxvdGxpYi5vcmcvNQv5yAAAIABJREFUeJzsvWmwZkla3/d7MvNs73rfu9W9tXVV790zw8wwMMOIGQMzEMgIjGTJBA6kELYcIvAStoVChpDCW4QU/mIFdigsC2yF8BIILLPISGEzDAySxmiA0WxAz1691F637vouZ8t8/CFP3aruaTNAd9PQfX4RJ+rWu5yT7zmZ52Q+y/8RVaWnp6enp6enp6en582Heb0b0NPT09PT09PT09Pz+tAvBnp6enp6enp6enrepPSLgZ6enp6enp6enp43Kf1ioKenp6enp6enp+dNSr8Y6Onp6enp6enp6XmT0i8Genp6enp6enp6et6k9IuBnp6enj+CiMh/KSL/W/f3JRFREXGvd7t6enp6et5Y9IuBnp6entcQEXlWRFYiMn9gO/sqH+N9IvL/isiRiOyLyEdF5OtfzWP09PT09Lwx6a1MPT09Pa8936Wqv/Ra7FhEJsAvAD8I/DSQAu8HqtfieD09PT09byx6z0BPT0/P64CIfLOIXH3Ja8+KyLf+Pnf1OICq/qSqelVdqeovquqnu30aEfkbIvKciNwWkf9FRKbde/fCj/6iiDwvInsi8tcfaE8hIj8hIgci8oyI/LWXtrmnp6en5483/WKgp6en5483nwd8N2n/10Vk9pL3v7/bvgV4GBgBf+cln3kf8ATwQeA/F5Gnutf/C+BS971vA/78a9D+np6enp7XkX4x0NPT0/Pa83MicthtP/dq7lhVj4mTeQV+HLgjIv9YRM50H/k+4G+r6pdVdQ78CPC9L0lG/q86j8KngE8Bb+9e/x7gb6nqgapeBf77V7PtPT09PT2vP/1ioKenp+e150+r6lq3/elXe+eq+oyqfr+qngfeCpwFfrR7+yzw3AMff46YL3bmgdduPvD3kug9uPfdFx5478G/e3p6enreAPSLgZ6enp7XhwUwuPcfEbHA1ivdqap+FvgHxEUBwHXgoQc+chFogVu/h93dAM4/8P8Lr7R9PT09PT1/tOgXAz09PT2vD58HchH5UyKSAH8DyH6/OxGRJ0Xkh0TkfPf/C8C/DfzL7iM/CfynInJZREbA3wJ+SlXb38Pufxr4ERGZicg54D/8/bavp6enp+ePNv1ioKenp+d1QFWPgH8f+J+Aa0RPwR9EqecEeA/wMRFZEBcBvwX8UPf+3wf+V+CfAVeAEviPfo/7/q+7Nl0Bfgn4R/SSpT09PT1vKERVX+829PT09PT8MUBEfhD4XlX9pte7LT09PT09rw69Z6Cnp6en52URkV0R+cauVsETRG/Dz77e7erp6enpefV4zRcDImJF5BMi8gvd/y+LyMdE5Asi8lMiknavPyQiHxaRT4vIR+7Fv3bvXRSRX+yK3vyOiFx6rdvd09PT00MK/D1iKNIvAz8P/A+va4t6enp6el5VXvMwIRH5K8DXARNV/U4R+WngZ1T1H4rI/wh8SlX/roj8H8AvqOpPiMgHgH9HVf9Ct4+PAH9TVT/UJcAFVV2+pg3v6enp6enp6enpeYPzmnoGOuv+nyImyCEiAnyAmIQG8BPAPc3tp4EPd3//CvDd3XeeBpyqfghAVef9QqCnp6enp6enp6fnleO++kdeET8K/DVg3P1/Azh8QNLuKnCu+/tTwJ8F/jvgzwBjEdkAHgcOReRngMtERYsfVlX/4IFE5C8Df7n777sABnYTg6HFU+uCkaxRUVH5AzbcLse6IGiDk4yhFCy0pAlLRmbG0Bn22xVNWDI2MwBCt/NAoNQ5ucS6PKWekMmIVTgkMUMgkFKQGUMVAis9ZmLWWOqKgRSchGO81qyZTZaU1GHOzG6y1JpGlyjKQKZ4PAmORASAhVY4EjJjWIYGQVAUh6OhIdBS+wVTu8mKJSMZxnMDLLWhpcJrw1CmODEsdMnUDDkOSywJFsNK5xQyIqAo0WtkMDgMHqWloaVhLEMyKxy3LUrAYLFI95mWnJQFJ+QMMQgBxeNxOAKKw6AoDS25JMx1yYABLQEhllK9d/x7x1YCDTWCQQmMZIBXxaNkYmhVu9ZVpORYLKkRVKHVuLeBNYhA5RUnQquKFaEKAU8gE8s9X5kBVtqSiUO612oNGIT1VDioFSOCFahD3L8TQQDf7VcVEhtfa1Upg8diyEz8/aFrW2qEtutgLfEYVgQDVOrJjUUVRGAV4tnIxREUQnfOM5J4LoyhDJ5UzOlvaTX+XgWsgCochiOCNmwnW1RemevRaZ+uWOFI2UpS9poWg2HkLGgcB0GVOijzsM/YrDNwhr32hJGMONETpmZ82vdWwSMIJQtSCnJxWBGWoSUTS2EF053gOoARyI0SgJPmfvuP/a2uZ8CZ9CypUY4b5cjvkdohIxlQWKEK8bya7rpME8O8jef43nVZeI/prurIRZuI13jdvHLaN+jOVxviua+1xWK76wOVBgpj8d1njcA81AwlpdaAAonct7n47lo/SBXuf85w//yari9pdx5jW4RVaEnEYgAjctofMrGnx0iMEPTe8QxtUJD4u0LXVgWcicc48TUpCSd6SCFj2u7es9AjhrJ2et5Dd5yFlmRkNDQMJGWhNRZLINB2408weDwpjoZ4u866R44Ip+fs3v1gSRnbT0PB8PRYAJW2KFCIo+76MsCya4d0+1mEQ5wpAGVmhxz6FY4knjsMprtntoR4x3vgUhgBQahDHH/OxHPlFRpaBINFMCI4iX2p0hZBsJjT8W4knlfVeNbujUXo7ifdPdB247HS9nQsG4njPV5PB90+AkrS9cl79/3AvX4a+09uTDeGlICSm/vj3wdwJvaX2iuZldgnumsRuuPY7u+VNqf93CB4AjU1rVakUiDdubQYEhPHshJISTDy4HgOCNL1u3geM3HUGkgkjsB7fXylDQNJ0O5aNEHxBFKxDzwTYr+5d9l89zuDQqktCfZ0nAjxNcGcPh+sCJW2gJCKJTFCE+L+mq5N967J0t+53zdMTgglL8VIhqJYk1IwZBEOY5/WBmcKChlTsqTxC+DBKYvDiCVohZEMEYOTHEdCQxnPAYaCghUr6jBnamIJkoY4fcrE0ahiTkdndw0RGuL9zXXn+EQX+FAR9MVCYEYyMjNmbFNKH7Bdv753/0u787PghKCeEKoHjvZicrtOwAOKI6MMx1iTENQDgg+vqQ13T1VfcY2W14pv//Z36927Ry/73sc//vn/R1X/5B9yk76C12wxICLfCdxW1Y+LyDffe/llPnqvZ/1V4O+IyPcTJfCuEQvjOOD9wDuB54GfAr4f+J9ftBPVHwN+rDu2guOp8Z9loAMOzD7P17/Je5Pv4svmS3xh/2f5rs0f4MPVr3FSX2cze5z3Jm/l15vPcXX1m7w3+3N8/caAnzr4DDdWn+Kbi38LgGWIg3CpFZ8N/4InzfsIBD7rf5VH3J/g04uf5/zo3bRUPBzewsODEV9aHvOZ8Ct8a/ad/KvwO3yteZpfqT/E0ep5Pjj5S3xKP8tzJx/lT87+PT7dPMe15pN4bXmn+3YOzRHndJutPAXg16svsB12eGQw4ePlC2Sa00jNpq5zQ24yZ4+rJx/j/eN/l0/zCd6XfD2qkFrh09V1bumXOKlv8J7ku1hPMn7Df4pvH76LX1p+mrWwzZqO+ZT+M94u/xorahqJM7GBFqy7nBPfcFNuc8h1vjn9Bi6PLR++s08pK0Y6ZGxyTkLJXXOXx80Ffs3/c57SdzMwCcvQcCTHnGGdpTasu5w2KNd0j6fSHT7afIJ3yNew75dYLB5P3d30tu2YQ7+ikpqbcoVMxlR6wvvTr+OgbjgJJZeLCQd1w9Wwxy2+xHmeZMqIi4OcOigHVUulnneuF6RGuHLiWUsNe6VnPbd8+WTFsZZczqY03SSlsIbfKe9wOdnASnzAvFAuGEjC9zyU8rMvtGTGME0t15YVDYGZS3FGWLSeobPUXjk/chjgsFY+tzxkKgUXR/H3l61yp664MMjZr+Lv3W9LBpIwco6Bs3xpdcTToymVh8zCp+f7ePE8kW2yaD0L37LHAZftNkvfcmmU8/mTBeeKgtorzgh3q5r1NKVRZZwY2gD/1+IXOCmv8+fP/gBfPm745+0v8pR8IwBX5DPM5AI/eO4h/sHVOxSa8b7NtThR8MqqVZ5flPxq+dO8v/he3rGe8/fvfoT3J+/jV+tf4TsGHwTiQ/2ZxSEOw+f4Dc7LW3ky3WaUGj51cpdH8xlPrRmG3Z3o+QUMnfDYqKUMwi/fiNfisKn5vw//29MF4vft/gAPj5VfvNbwT0/+HmfH7+G97l28fd3yxZN4XnMnvLAs+Y5zBR+91XJp7DiolEkqfPzghIHESeJ7tnIAjmpYtMpB5dnMHXtli4iwlhrulC2JMTzX7LPOmNxaxonludWCJ8djFk1AFQon/NrqCu/KLnFttaIlsJ0Up/epk7bh/CA/vekJ8KXFAo9nJx1RWMOy9Sy9Z+iiIaDpHsqqMM0Mnz4+ZDcZMXCWYSL81vERLYHL2RQROG5atvOE0itHdcuFUcqtZYsR2MwdyzYevQ3KZhEXIL96dJ2H7Ba/XP48b3PfyoHZZyec4dfbf8J7ku/Ea1yprqi4nK3x8fbzXAqXuC63eFf2EL9ZXWEcpizNgjt6hYs8TaYph+aIS7LDtbAPwCW7CUBuDcdNdz8NDWsu4zP6hXgd/DXeyntZUHIpXYv9sdmnxfOWfJvrZcnMpYgIn/Sf55FwGSNCGVp+rf4ZzuRvJdDwPWvv5mePfotNvwvARAYMjKPRwN0wZ8dOGCVxkQ3x2lkjXF/UpMZwZuCYN4Hj2nMjHJJrzsikDKxlM3cc14Ev1ndJNGHdDpgkjlUbGCaGzdxQ+7iwe+Z4zoUi1pb77fI2l+wmjQbGzlGHwLPtPo+mG5Q+kFvDleoQL57LyQa+m9ivfMt2nnFQtViJxpVlaJm5lL2mJKA8OhxhBZ5flKy05dHhiG6+z2HdspE5honw/Lzh0ijhbtVN1A0smoBXZZJalm3gt5trrIUpQ8nIreW4rXnOXmG/ucJZ9zYyzSk0Z2YGnCkSPrG8RSUlD8tZMmMYJXFS/uxyQSKWjTRl1QZuhEMeyzZ4oVxwJh2QiGBNXIB8ur7KO7MLtCGO3ZurmqOw4qFsgjNxkdYG5aRtSLsF+DzUPDocUbbKZ+vb7Eg03M3SBCvCZ8s9Mk25XEzYq2rWkoQv1nex6jifTtgdWK4vWlJjuF4tOZcPqHzgy+0ev3n446fjdlQ8wvHic7yUIr+ADzVr+UO8lffya/XPxHFS3WA2ehvvMN/EZ+WTXD/+Dbw/Pv2ec2tkyRqL1bMM8odIbMFm+jjb/hwvmM+hBDIZ8Tae4jM8w/MnH+UDk78EwHUfFxyPphvcqksKcVSdbTSgjEzCbT+nIGU9ycis4SP1v+SgvMJ89eUXtX+QP8Qj+fv5lslFnjlasZakHDY1W2nGfl1zdpBxp2z4Nf8RVs0+89WXUA28HA9PvoMVx3gatvUSz1QfYpKdo/LHCJa7J5982e+9OrTPffXPvH7c3TviYx/7uy/7nks+uPmH3JyX5bUME/pG4N8QkWeBf0gMD/pRYE1E7i1CzhOrY6Kq11X131TVdwJ/vXvtiOg9+ISqfrnzKPwc8LVf7eDjwWOMdczHlj/JRtggMQXbWcYT+hiJWwdgIDM2s8fZ8uc4NzSkWrCeP8LAOO6UgZGusZZdZJI4JoljM8nYTDJ23ZjCrmEQGmk4l7yDh90m7xj+GXJGFDLl6fGYtVQ4kwx5wryfG82cRDOqEHiP/QBZMuXI10zDJudH70YVch2wk7yFp5NvYWxySllwm8No/VVYD9tYLImBSZgw0gEtLQ7hMbnApl4kT9axIozYwHbWs1UbCARymQBwLAtEhJaKNii1Lnk83SIVyxn7BGObEghUUlJJSSklmTFsJhmHXKfVkoM6LhTm5oRWWlZSMXaOscnZCWdY+JYNucRclhyFFQ0ttdQYESYmY+Xb7vtHWAOKjw9IkzO1GQmOtNsWviHB0eJptSLgmbKDarSiJThWPrDvlwiG3EwRNZwrcu5WLamJD08DPDIKpCY+IXMXrUyVV25zwERyUhsnf2upwasSCNSdxcQIHJkjbnPI9dKQiGEzdyRGuDjKMQhbRbR6W5FonSVOnE+aOAk1CIvOOrNftYjAWhIXEG1Q2qBsJwXjJEFEmKTCQDIOqmgtFBFGUuBpOW5adoqE3FjWWeNWO+dIVwzjHJe7VXNqJU6MOV3kVF5xJlqvjIkTZCvCst47tQQ+qV+Lw3G7Mox0wNl0FC11qiwaZdlGy+SqfAGvgdwqdZiz31SkZsS88UxSYb9qKWXFQlbsmidZ0zGL1rO3ajk0e4yTaNXTbhs64W6lXFtZlj56cfaaikTs6UIA4MbSc1gLN/UQwVCGYyap4XYJqRFO2pbKK0ut+OIxHLXNqedllsbrWKunVk9uwatwexXYzA0iQmphq3DUPrBs4+8+U1gaGsZJwq12zqIJOOJk+qCO53qYCOd0l+3CMDBJ9CqJdBMYw+VRwd2qpQlKE5RxIqyoohW+bXEmWpVzY5kkBmugCbH/FU7IbXzgAwyTuEAIKBkJw0S4PLZkxlA4YZIa7oYFAwfWCKkxBCB3Qu6EpffUnbFynTWO25oiWWdqCsZhysXBAINhK804mw3YTHIuJFPODy1P8gg7ecZj5hxelV3doSDjkuwwlR0qqVjICqeOJgQu2g0u2g1mmWWUWHInrGcJx6FizWWc+AarjnGYsWUeZScrmMiA8yPLem7ZlAmN1ASFnSxnM3ecG1jW/TaXRjlrSUJLoEjWuRQe41x4jLMFTMI6ExkwkQFjm1A4w8BahuScHyYYgZO2pXASr0UbWGnLwjds5cKjE8MktXzDdItSSjazlFlmOa4Dw0QYaBE9cqrkVhglthsn0HR9eiuNi/LaK0dmj0lqGTsX7y8KU0as2sB65jisG5ZmQSM1Btgs4qNyLUlJjbAMDVaEgbUkGFJjSMTiMFReKZxQqee2uUlhpfN0KdtFwnETur6uTFO4XpbUIXDSLQREondynBgMhpv2OvucsPAtu3lBqxWKp6XinFlnILE+XmqFc2adtbB2eg+8d9wLxQDfeVMTI+Sak1khE8dJ0zBJDUXnmZuFGbfLisIJZavc1AMqqWlUSQyknaf9sUlBHeLzYtMVLNuASLSk58aSG8s4MTgDmaYMJGV3YBi7uBh6NN3gcjZFVRk66ca7sJnkbOSxLY3UL5pP5C4uSkW+cso0zs4CdJ6OuKl6yvaIpVa0WmJN+qLvhLBimJ6Jz+f6FlV7gsGSkWBJOCiv4LVBBOb+NmuDR2iDcqddMGXEQhZxgaQNrQYsgkWY64oytDgMc1nSdh7cKszJ3OQr2l41h1xtP8WiiYvO2ofT59Et9qm8kohhUcdi5cP8EgDGfGVtRIPlUX2KLb2Iw1I1hzRhRdkcMXAbX/H5NxcKbfvy2++CiFwQkV/pxHN+W0T+4+71dRH5UCfE8yGRbhX8CnjNFgOq+iOqel5VLwHfC/yyqn4fMR/gz3Uf+4tEdQpEZFPuj7QfIRbKAfgNYCYi91xAHwB+57Vqd09PT09PT09PT8+rgip4//Lb704L/JCqPgV8A/AfdHm0Pwx8WFUfI+ba/vArbeLrUWfgPwP+ioh8kZhDcC/c55uBz4nI54EzwN8E6HID/irwYRH5DNGz/uMv3elLSWzOQBI+OPz+GIMtjoETtvOUNJkwcMLD4RKpFizNgmUbLQu7+iiJEQ4qzyiMuKBPM28888bz2NTx2NQxSS1lOMYgnJgDxmHKJLXsm5sogXGYMUkhszFO0mBYtwMu6kWGzjKwlqANF4qCRmoGTJllFhcjUjlvZ0wSxwV/kYfdJrPMMMsMA8lYcxmZFRJcjAnE0aJUwbOmY9bzR9jKE87pOY6b6FJuVXlHdh4l0PoVm0wYOsOyvcssE7b0IovWc2mU00hFo4EUxwHXOeA664xjXCmwznmc5Aydw4qyEdbZCOvsmjWcEWZptNDNtUS67rVph5xPx7wre4hKPcvQkIglt4Zch2zmhm29RCKGZ7lGo4Gb5hZjkzM2OS2B3byg0JxaV2yEMwQCJ210kx/KCRuZpcUz1IJal5RmxaoNrKWOzTzGtz40KrACm5lyeWyZpSAibOWGTWasJdF640yMF75nIStDe2phvyRnGOmQ1ESL2DCBSUoX662MExg4YXcQrZC5NWRW2MwNk0SYmQH75oChg43MMUkNiQjHtT897j3X/lpqWLYxLjloDFNKBBIMQQLbecIogZ0iYeZSZmbAhhliBbbSnEcn0XpjJVqtJkm0Ym/lhlESvUaDtAuBMsJG8RhTUzA1BdfNdQZhyLnCM7UZi9azkUHpofTKovXs5jnGDtjMMq4v4YJ9OzOXMmRG2sUvl95z0Wzx1vwMF9gmEcONcMj5kWM77GAFnp0rIjF2GWLs/iRRVm30am0mGUdh9aLxXYXAohU2idYuIwnOCE2AZ+clQ2epfOBsOj71vojA3aplr4Ij7rCeZKwnGWuJsp0HLowsW5nig7JbwLkBzEPDXlWxnUcr8kiH3KlXXEwnbOSW88WA1MLYOVIr+ABjm5CZ6B3azXPOFJbNLKNwwu1Vy7lBwjQ1TNPo+ZjIgIlLsSLsFIa11LLwDaWPluPEGBITw1hKDzMzQESYpTHEYyQZuTimqXBh4JmmlqETdguYSkHZQiKCCMxSYTOLW+k9VuJ96qFBgRXDjjxOUKWRhtorm9njDJxhmhm2ChfDaoD3bKUkRpgkjllmuFDEXBCviiXhLclZhlqwKxvsFBlbuWMrdxzVvvNKxTCl89mQRgO7ec6T5hIjHbKjMYxs6pIu/wZ2ipRJmLCWGo7q6EGZpMLFdI1RApuF4W2TMWO7QyaWSioahfNmk400ZSNNsUY4P4yW+3NFQeFglBiWoWWcxHObd+fiTJ6znQWGDh4e339MXlkdc3vVMkyEUSJ4PNJ13HkTw1hya1hLhdTczxHJrCGzhofDI1iJ3plhEvfrEKZpzBnYyFLWwhSrjs3ccm4Aa6lj0XqaABtpTm4NJ22LkejhOWLO0CanYVe5OM6Gs3iNvye3wkYmnCksyxZ2B2l3j8gofcBAd6+K+2sCDMKQXIcMtGAtSVlLDW/jbaRmFGPwjWFgHLmN95Tb/oSEeP3bLmcnaAw/2skKhomwnjseHoyYZTFufyNLaYIysDGcMBFLrfF3elUumA0STZgkhrVMyGzMv6hD/GwmcZx4hUXrmTJi6VuWvuWw9kxTYcsNu/sDTFJDaoTNwrCeGx4aO1KjDJ1hr2xwJl6zKgRGYcyDHK3uRaG8eMo0TnfxGr2hhXWI2G5LyN2UqRSc42mmxaUXfU9DjQ/RQ7w2eCze0/Sky61raPySVAaowpO8Bysxz2Q3iTldhQ6oQ2AoGYm536YtM2aSpDxnPkeuOXUIjBPDI7yLzH6lZ6DIthAxjBPhbJ5zYZRQek8blIEOGCaGRgNPZh8kd1Ma//8f9z8L65ywoJWWXGPOUNkcohoYET0DrvOwvOlQ/kCeAVW9oar/qvv7BHiGmGf73UQBHnixEM8fmNc6gRgAVf0I8JHu7y8D736Zz/wj7qsMvfS9DwFf89q1sKenp6enp6enp+dVRvV3m/hvishvPvD/H+tyYF9EV1/rncDHgDOqeiPuWm+IyPYrbeIbtgJx2cTM7dRYCqLF90xhSK2QuTF5zG9iFjbxXaKqwZBpyo1mzs7AMZKMjJRlaFmGlu08sJ0HmqCkZsSGG3Dkr+HFM0qEsa7TSkOiCUMHT05i0t5TwzUG1nJ5VLBdWJbeczF/N7kVTrjLdtim9MpAC+bcZeEb1lJLQ3tflULBIJ2lOSbyXRoOOMcWCYbEGCoaLAnXlxW1Ngyd5Zn6JgahcIa5v8254bvYzjM2c6Gwa9FSwoyxc9xYNkzDBpPEUdMy4ywzzuJRjpsWA2zrJrlMsAI3VmDFMDIpXpUXygVGospBKSuUwNP5FrPMcWnsGHfW6PUkIzXR0ljKomvDhIAy0BGzNOES5wiq0UpJG+PecTzNe7ktVyllztBZWlV2ZEZq4esmG1RSRw8ILW9ftzGedRBoNVB7pfSdMlOrXF1Ey1nllQNOolJPG05j970qVm1U79BoQY0KP8JmGmJC3CKwbGHRBpZaUfrobUgM5BZKH3hh3qAoZZfM67o1uAK1jwnEqYmxzAMbrV1NCN3x4Gw26DwTkBiYJglLOeGo9hw38MKiYt7GBOmhi+0tnGHRxONtF1FdaC2LsbH7lZIaGLotyuaIVatdjkTDMsSt0CEzM2Dpo1pIagwHNeyXMfB+6Cy/U95BNcazT1J4zO6w9J5LevE0KXA9jWMvd9IposT4780MNtyAxMA3bd9PSNvJ49/rqefCwHN2mCACC3mxZyDmFyiZsYg4XBe/vGiVI11hJVpjJ4mJHtpwXyVoLRUuhIdZzx3rucOIMksC0yR6KP7EGUdi4KCO8elWotX0oAqcSYZMbRYViZoY82/gNE+kDsqzfo/9Ku5rnAiDzuSSGKHRgO2uY2Ki1XtgXBdzbtmvlJMmkIjloZGlDjHXpeyStletchJKTpqGxCgDB2fynH1OGDoY2sCqjX2l9FHdazOH/bpmkkYFq1bjlhmLVzhulIET3rpWMA1TACqJyilH7TU2czlt692qwUnMXRDibziulUUbONIVk8SxqzvRS2Zy5qHGSrTiT1Kh9IE2wM1VtIqetC3DLkkeYGIyvMaxFWPP4faqIbPC2XTMSaOnXqcvHXsMcLboxkUqKJ7COjLNuLaEzETvXG4N5wZRPagKnsLdV9rJxBKInqnUCIUVLo4MCy/crYSrC+XG0hNQziRDpPOmlB5WUnHEnNREy3/hhKGLsffLLhn9qG5Pr3cmMem7sPE+NExizH/lQ0xgFiGVhEwzAnB7FT17RZcsDjFBPKh2+QvClFGMye+ibEfOMZclkzT2m9LH/JSjOjArQju9AAAgAElEQVRO4rVLTHyeDF1MxN3MDas2cFR5Fm1g143JNOeu2eewqblder7AFRbNHiXzU+WZzBoO64DB0NASUCofrfCTNFqV79YVJ03c93HtWXQKYQ+NYv9rQrwPT21MeB10XpOhszTSsGqVK8ctx3W4ny/j4gN81QkTrmdxkEUlI8Er7JUB03m0vSrPLkr2Ss+qjXliZcvpPMAZ4aCuTxXH7imNWRs9C85GkQFjBi+6D5XtYaepZLjVzkntkNQOGebnCdqy0IrH0y2m7tyLvhcViO7H3asGWq2oqDmur+JsTqoFR75iajMEy2aWsvSe7SxjoAVDZ6i7xOHcWnJrmSSOoTO8lbejhNPxl+IYmq+M20/tkMLOmGV06mNxX1FYQBh052ekQzIzOs19UI1qhg+S4LgtV4H7ikeJLciTKUd6k2FxCWdffP7ePCii4WU3ohLS1z2wvdxCYAT8n8B/oqrHL33/1eANuxiomsPTv1sCI7vNyscbydRdILPCoS6ZSsElzpFbuOo/w565xaE55MIw3mhu2KtcGORcGOQcN8JxI2RWGJo4aTaSUEnJYRXlHY/8dbx4Thq4XVmO2oZPLG8wTAzPz0tyC+cGKWOdRQlBGioaQpdo5shITSePhuVmteKkiQmoc40P6MwIO3YSJ9FZygty83SSuqUXWE/TLmTFkGpG0iWnHpdXubb4OJM0StpNZIeDSrkutzhsGrYL1y1kDF48meZkmrOdZewWKZu5ZWwTNv0uuY0Pj1obKo0yZpeKEYUzNOo5wzq5xsneYd2S25hwOnNpl9QU3dPbfpeDWrnNIWtpN0lWYlJsmrKepqcJeptJTiKWITNW4SCGafmGRgPHdUzQfbrYxGtDqilVgP2y5bAWxknCqg14hTuVcLdUUktM9HTCBmMO64bMGo7rEBMEnTCRAbX6U8nJ3BouFAOqEB+ks8xQh3gjdRjmjTJ0cGsZJyqJMewOorJFe8/9zTZNiHKVuRUujwrGSVSNaVQZuygfu53HBWxuDduFOw2DKX2IIW7GYAUujnJ895AsfWDllb2yOT2Xi1bJjeXq3JMYicnWldJqRVnf4qPNJ5hlsU+fKwrOFUWXiG25W0XZ1RvtCYd1VLP5cnkUQ+5kijUFmYVFA49NE9aShKemRQxJEjhsGs4OE9a6/Lm4YHHR5e89VYC1tOWwhsMacquoKrkNbKQNk0TYKSyJJtzXHYDP6pfZ71TyVFuCxrCW1AojiYmARuCg8twuPZuFIzWQWcNaojFhtwksmkAThKWPqiaZURZtlDQ9rPQ0FMZrnLwctfG87tc108xw0ihLHycTkzQmI+7IjL2ypfSewzpQejpVL9jKY3b3dh632sdJ6EaWxGRq4PLYcmmcUgeN8qUhkBih9MpGLjGUK0k4eCDH8aFknSsnyvUyhu2sp8pvH9SsJSlDFx/wx3VcaPnuoW+7Sf04gVsrj1cYmZSGQKopn2yexUrC1Xmg6dZrAxsnjzdX8dxeW1ZsF8IXm1vMzcmp0aL2ytDF6xXVvOI2dJajuuXiKO8Wh1H29OnRlNLHEMIDc8i11QpV+OJxzZVwizYoi7aNISjExc6z5TEnbcuzi9i2lVd29HKU/ZSWW0vPUdtQ+kDpQ6eaE8fkqg2kXTio18BBFdjIhEWX7F8HZdnen0yrajRY6P2JZ2JggzFW7akCzryJyazLVlnPhPPDOG7vsdKWRaOni+XCGQpnuz4Q+xDAROLkM3cxPGwji6pHTQhs5lG+cyMXpkkM9ylcVPBJTTRGnLczmgBDZxg6Q+lhM4+iCFfnLXWIsp9GYJrG581BW1M4w2ZuY0iVnTELMzbSlDOF5Ul5mKfSDzBlC2disnTlAxu5YSQ5I8kIndFi0UShgZhUG5OHN3PL0reUPhoFri4Ca6mw8sosk9Mk90nKaRjjjPFpSNU0s1woCtIuyX6SONZdHp+DuXAmzU8NSEMXDQFNUDbSFK8xVPL8yDJN41jyGsMeD6qW3MaFy7JVytDGUDzkVDmnaWN4THiJPGbZHlG2h5ThmIKUiTvLxJ3FmRQjjgvZmOeqY4L6r0i6jRKtQtUeY4wjkQGX0jWsyVjPH2HOXZ6ajGJosZlRh/vSnxVx8Fc0p6pUdYiGhlkmUYkMx/lsyNAJC1nRvEx5ptovyGRE5YWjOooupEbYWwVaAlWIYaipJBRm9kACtUFM7KPWTrB2wtRmvF3eSqIpG2bIKN+l9gtUozKSNRmu+86bDgVa//LbV0FEEuJC4H9X1Z/pXr4lIrvd+7vA7VfaxDfsYqCnp6enp6enp6fndeVemNDvX01IiHm1z6jq337grX9MFOCBB4R4Xglv2MWA98ccaQwtUAKNLhFiWEbBhONGUQn4rvjLUa3kdsod/8Uoq7aK4S6bfofjOro3b67g5gpOmsBBJ2s7lR0yzTmoG2pZMTJbNFJzUCknjTB1CefNJm2AWqOL9IVFxQv8FqrKiE2uyKeZN57r9QkNK26FI7zGgjsG4epqydXVEi8xXOaoVvb9ksJFl/GCA7byaAmYyxF36oqqk0abyICr9QknTaBIZmwUj3JcK8d1LFuzaAPrYcZRWHFYB6ZSxMIlGgsIBQJ7VcVaFi2nBqE0K26uKlIjDCRlO8toNbBsPas2RGtFkjDSITdWNV6Vu1U89zsDx3rmmGUxFGM3GTF04LDcKWtO5IBbdclm4U4t5fek+ZyRGEIgxxRmxt26YmwTdvKMRRt45rBm0QYe03cA8Jn9lqX33FpFi1oTlKUXri2jhb4JMcRh4GIhn4VWZPZ+AnEVYGgdG2neFRS6Z32PViVrojXyXtGxfXPAmSJapNdzS6uxVkFuY0hLICYD5jYmBrdd6IrqvQJbDSdNw0FbxwJXQbCimK7GwTiJFrMjH5O8ATITQ5uOmNOo58TX1D56MJoQwxCaEAvqDBPD+aHBB+W49uRmgkjGuu5SepiGTW6XFbfLioUc0WjgxjKwDC3H5og2KJdGMSF8M4+F70b5LnfLaFU+aZQn16J1uw7K3TJwEJanlujcxKS/4yb2zSeneXTbe8tBHcNyjhvDQeXJTaAOhuNG2R3AO8cbWDs6Hd97/ss8O29icrc/IZHofh462M1zcksnx2m4U6+4uqh4ZBTDYe5UQktg4ISBExY+hmPdKeGkFQ5rTpOqrcBmbjnpTONjm1AFz5GuTsPJUgMrH0hN7OP3NL8bYvJeYWN4lpXo6Vk0se81AUYJpwWsMhslFY876dZVGxMjY6E0eGQSC7QVzkYPXKCzusZzMkyEvSqe+9Qoe37B8/UhB3WUls2snIZlNAHutIvTZN5zA8vVeXvqYTxvNnlEzjO15yhcDIk6qnw3Bolt8w1HuiK3wntGZ9kKUSv/iDlL37KWGkopGTrD9WXF9WXVXbsFPigHdc3CR8nVG8uGhVYsusJjG2mO6xJwj7hD5aNXYtF6XCfz+1A24SisGLkYsDBJoKFh3rbclCud51U5rBsO64bbqzjOcmvxIVr279QVK215eBy9KRATm6M3RE4L9DkjHOmKQCxQtWyVjQwmScqW6ZLU02jpP66j5X/VQhXi94+bwHETOOA4Jsh2x4d4j5ikMYRp4OL9YJKk7JWeLx7FMBmInqWFb1m0gYG1bOfgpLsPtTEEaJLEe93St523NAocQEyivXISJTkXbZTqTE30ZtxYekYmYbuI/y9sDBOpqFm0nsrHsMlGaowaVr6Nz4QuedpAV1wsJvvekxZNrZyGstSdMkITlD3Zj7LJLoZMhe5eOUoNGxmd9yKQG0sb4KSJntZVG8PgjuqW/bpmK3e8Zc2cFqHbzjO286zzunDan4XOqxVg3twrLqfM266YoFcqGq4tPVZMV8hNH7Dmh5f8G0nskKo5pDAzzhUFB/UVDuorHC2/CMAoNXhpeUSfYGP0ttPvCYKRBERwJmOYnmHIjNIHqvaYveXnaHTJXulRhYv+YVZt4Fm9yW8317hpnuW4CVgspQ/M0oRZmvDENHqBfFCsmO5ZBl5a3i7veJF3wtohw2STM/4CuY33rTbALDOUPtBIE0OMjHDCgrP+Apkbn7bfmlg/RbVBNXroy64WU0DZSB+laed4bXGSMV89/7Lypm8OFHz78tvvzjcCfwH4gIh8stu+A/hvgG8TkS8A39b9/xXxhl0MiDiOzAFZF19ahTmlh72y4Xr9qdMiR7fl7mm8772M962wwe1VjAGfSsFBW3PQ1hzVgaM6UHrPwG6wbD1jnVFJVC9JtSDQ8IjZYS0T1lPlWnNCHaKCRiKGlVdGzlH7BeuZISFlSy4zSizrdoBguJysx7hTlLFNWXNRRWidMZ+srpJaGErGqo2TyylbVB7OFwOWHJyq4lQ+TowOzWEc1G5Cq3GyV3YhU7kVxibnUj6h9J5SW15YlmzbMY6ocJQbx8WBUvr4sDNqcBJjyROx3K1qRi66wwsXXcbjLhZ2M0vZ6pRYYpjNPbUdQxXoCnSBqGFgHWthk7FNqH2MlTbAdh5jeldt4Jp9gTIcMdAJS40LjePaM3SGcRK12c8kQ6Y64fzIsVOkrLxy1R8A8cE8TqDyAStwWAdurmAtTbiQjblbeozEB+cjnaDEZm6xIlwexQfOvfhz6aqUqsLuwJJpzqKrdDtO4PFJdJm3GuO3L49gmpquv8WHeOmVUSIMXWzDWprEBZcPTBJlmsRwolglUziTK+suZ0F5Gppyp6w5b2ecywdspDnTNLZrLRPOFDFm3opwdmBwonwhXKdwhkrniBhaiTHN1/kcszRllqY8ZR5mYC3HTQwFu6A73C1bSh/D3C4MAgOTsKjukHRhEImJSk1J58bfyg0FMUwlKExSS+Esz8rz7GRxTJwbWJ5butOwmf1aeMZf5dllxu3KdRMTJbdg5L5Wd9kecaM9Zqk1io8KRjZei0kqnDRxrN8r0HRTD7hTCeuZIbd6WuHZijBLAnfrGC52VMfJ7lETlVCgqwrrA1a0q0ORcMaN2B3EOgA3lzEkaNHGmPqBcbH+BIbSK7mN1/jSUE8rvc7buG13XvOhM1xfNBzVbbdAjeo/hz7mP1gjTJI4yd/OYzG7cQJrqfLQSLhbl2QGNrPYp07aGE50MV0jMTDLbKemxv26JXZA6eHi8H79hoVv2CPeNw/9iuNwg6M6qovEGHFhlsKNZYsVw/l0wiSJeQ4bac6+X7KQBUuNoY+VVCzawDRJmCYJW4XlyeGUy2PptPMt08zwZBdHds5N2QgzTpqG7TyqNG3redqgHLQ1l8dJVHtxccIxN3OuL6PqT2Lgst2m1JZMxqylhvUkwxOrlOcujrPax1CekVPWk4yRSUkMnC1aSh+4Wa06I0K8/oWLRQQHkrFdJIwTYdnG+8eq9VHnXeJ5sRJrTmRGOKwD8yaQWkPRbWs67mLiYz99anq/0vp+Fcd4bmLNCdspbJVe70+k1Z+qEzUh3kPuVg1pV1ndSZz05tYyyx4IT2rjvWSSGNZSFysCE+sSvG3dMnTxvrRXKl+7EQvC1SGwNAsM0hXiS7DqOCeb7BY5qzb2iYvDqO4zco7C2Vi9tlsoD1zUu29CzJ/wKPMmLg5i/kK8l14cKsvWxyKMJXz9lmPZVQmfN3FCXHplmtnu+Q5bedotygJn8nhN96qavaomd8JGBhdHjtwJxw3M25bPHpWkNhZvFOI4GFjLmYFj3Q7iAlZrmm7Sfz/G3XTPjxcvBqw4VBsKJpwpDFV7QtWeMBs+FWv2JDDSAYU4cjs9/Z6iHNbPP7BfT8Dz9CwlsQXWpOzwGE+tRZWyNRcn8YGodLTGGTZzS0VNbg03q5KbVVxIXxpFpbtjXTJOhK0crMZaSaNO1UjEMM4vUsiMUlbcWkVjDRCVsKwQCGxk8NAIcs1ZyIrcRjn7LD3DbBhVkGbDJ5gNn2DoYvGzhRyxnacIho3hE4zSbZ7Sx8nTLZSvHhbzhkT1DxQmpKr/QlVFVb9GVd/Rbf9UVe+q6gdV9bHu3/1X2sQ/FDWhnp6enp6enp6enjcdCvJVQoJeb96wiwERyzhM2Rk7rh0FrCRkNiYw7qZvIzFRhWEeHFsDR+EgpWBgNzifDRgmwtlOa/iwC2s4U8RVvJAwrGZk1mAbS5AYDvBWvcBv+GOe9XucDzs0CqWseMd4hio8vVaQW6EJyq5/C2upnq70x4mgOFyVddYgeGhQcG1Z8tQ0uuP+yckXeEIfOVWUubFsmGVROWPeRIv215p30oRY8fHc0PC5wwaDYeAMaV2waO+QdBrnrsqYpEITUuZNVKIZuwH7dc3QWaZ1DMsIxDAFH5TKB1ayILDBcR2rdY5tEi0sXSXJC4OcNsDIJNQhMHBR97ywwryJFq6gUfN8v4zWtEvpGl6VS2nUIR4lUb0F4PmFZytPkMSwuzjPXGZUlAwkjVWAuyqdBuGzJ3PWXc4jw1gLIFrXhEIzAjFpeJrE6rJrqZBZS9nGqpuFE67OA3mn9BE0qlYYoqW7azqFMwQEiCEiAxfDLi7ZTbbzmHx6r7JrboXjOobXnDSwngnLNrrnp6l03p34Xm7j+bs0zGOSnYn9YJwIgfhb7lTC2aHDzyckhk4jP2OcxOTHgYvqSLPMsmhiKMMwgcW8pQkpRoSHZZdRYijnhwyyM7wtOc+ZHC7yNBud5W2vhAsjy6KFRMbcrSs2cseyjb+7VWJV7uGTTFLTVTaFpb9fJ2HRKpeHA2ofq7HmNoarXGwuspa2bOdx/8sHVD3mjZJpHhN6JVoO5410ahf3M2bnqy8xSb+bgXEM8ouMdMyqVdQKs0y4tgjk1rCeCc+u4JFkCyWGdWVWGJn09Jj8f+y9SZNtWVbn99vdaW/nfr13f128F20mkJSABApEWUmYSQOZZjJpVAN9COkj6DOUqR3JTAOZlawGZVVCoKIoECRNkpkkGZHxonm9+/P2dqfbe2uwzr2eUAhkpFRZFvgKuxZ+/bkfP/ecffbea61/01/b3ESiFkWSV8vQKyzBwCrGiTh/GyUutYUxGx8ApRRDa8kM3C8TjBby8V6Wcn+g+45YpAoy/vNe+319jQprMAoGzrCXy9gwfXdq3LfijYLnCzgpb+EWsxZyI1CxgzQnt3Jv9nOBCgytZSs1ZDpSdZFJIXCJSU9S1UNHbtQGpiZwJM3P5Ifs5QpuSj7tHFupoQ2wk0mFNQLLvr190dasfMGTkYzdyXLEZV2irDgmH8QpVQ+lA6nIin9HFGWUzFFYUVo6TgdSgdeOn95O2U0Dv7ynaV9voRTsJxlnVWBoLZME7g8MZXXMYaFxWirMTiu+Ph7A9T1+eTfwvWvDqJb2i1Nw00qHKjPSkdzPDWcrmLWKt7VhlCiGrmDWBvZy0ZQZJbDoDFva0YXIlWejaBSI3B9kvFo2tEGe1fNasewie31XrvLS2QMYWalmG6WYtZHHA3rlr0CWaUobmaZOYHxGHIYzK/Afo2TcaiUVft93eD6apDybe+ZtpM0UD4eGl0vpgrRBLvzjIQxc5HOkO3lRx40yXWFgkioyYyndep6yVF3ksT/ksHCkWjq6N80OO7ntRRLChhy9Ptd1rCv4PkSOzISdTGBQB9HSBajm096vROBPTZBn7LRqeThMOa8je5msS+nGq0VhlWLZwbwVyE/pBPY3tJHjUvOsavq/mwBqA4N7NIDGp30XVjGwco8SLU7co6hpQ5B/VymRSOJ2yN0WVf2Szs/kmdE5ofc80TrF92pG47BNBAbpAQDL9i2tq6UD50R9zHZ/kUA8Se5zs/gBrlf0caRcNZED9zXe6qdUarkhgbdBupkP2kM+MU/5iCc4DUu9YNYNGZvbrumyk07gqhvxtvIcFoZ7ekphFZmdcANoPcCanJSCPbbIrBSvC6tIdOSwMKy6KT4qLhvYMhmDmPA69nsgpUm17A++rv99QJ6ll01HEYfS2Q7bOJVyEb7AaMUke8hQ73HBd/i7F/H/jcHYTzS+sjChQf6QLVVy3QQGKiPRA1lggU617KaiShEQhZnHg8gkjBkwZTuViVQjC9cy1ixjzVEuMnZDp7gf7wO9yUcYM3ACkcnjiDxmTFOB6ZzoHVItE97DMrLoIk9GmuN42E+Ou8z1jH9vO3BUGMbs4qMoAjwcKIzSfDQOfDQO/P30AxKtyY0sIL+45yitYkeNOCot9waCx3dak8VM2uYjy0JdycZW73DofooqyKBcqRtqz2bzNnQCe9jNErZSw9g6xtYxSSw3rWLoFJ93F4ziRNSFcs2MBe+NHXu5ZeDECCnRii9Xix7nrtlKZbK+bCKXdcBpaYnPu7gxvVl0Yt4zTg1HpWE7VYwSwygxOCW464i0owHe1cdME9ngaySx2M9vZTibHtbgI5wUcC+VxK40kbTfuIYI55X87FnVbeAU67hqFNNMzn8t1ThONU2IPQ64Y9lFbhp41mNcv1wIdGOUqN7MRxas3cRj+w3nRS1/qwuCQF1f/zU3RTbBiibIhnAng4Ncvh5aUSnJjMZoWQjfVBWLTuBSg7UZUoTjUtSGthKBix3kAjNZm6Mdu2/wOPllKh9oAszVjEUX+5fnoo48Hsr5T1zCfq7ZzeTvn9eyKR7qPXKr2Mlk07zeEI2c4t2RqIgYLdCsgCR5e2nKVWOZd6qHZ4is59hFtlIoYy73SQuMQSnwUTHMbuX5hsW7XDNnmllyt81KrYQPZGWzPErkeawD7Nh8c18rD4mOnPSbdqNh4TVHWcfKKx4PxOwrMaJyYjX0OS5GyTXdL+xGBlKr3hzOC2+ijXC68lzULWWfoImxEVw3iuNCJDAnLjJxkYjaJHIAiw4u6sB1E5m3awMrS4xwVEiSuZ9rjkoxtiqtXNc2RvayyFHW8XIReilQwW0H6PH3cNMqChMpjCQlu1mkjQJhGzjhdKyP+8HEsaXuMU4U7wwV98vIyMHQCt/jqEh5UOQsO8WDQqA6O5nmqLQ8GVl2M7hfZmjgpDSclLKBO8zDJpncShU/v93RBlGAAfiC173iGAQUT8aWaaY5GWgeDQ2HpWyEH5YiibmbBlFjSyXBKCy8U5YMrPBCdjLNTqaZZgLf28/FdM8oNpA2p6G0AddjpD+cGKbpLZTSR1h2wpkorZhzrZXhMiMSppeNQAKdlmTszVKgK6erjvNaXjedQBv3ctjLRcUq0TKGthLZFPsAp37OwCm2U9XLfUIXBdedWy1QUXsLe5SEXJKGJkSumo7CwnYa2U4jVy2s/LoAESmdrDFGwYuV8FbOay8KV0Hm8DZGzroFLxeCpX866/jMn/Jy0aCVYMszK3PBvYGoWC06T2p6zo0SyeWZb3m97Ji3wlW7rIW30HgYOdXLnApsaitxLLtI1if1qdEMnab2kdfLyOtVDwdqa/ZygUo5LUUIH+Gj4ZCPhkOm2S1ESsaWyN++XMjc+2YVWHrYzyKHhWOcKKZpwjSF4yJlmqT4sKL1svG/P5YNL/G2uhtCjQ8190e/hleeZcfGdKzzFaGHxCRac9E2eNrN72qdEqK8T/WA2BcFax9JyFm1FxRxIApcTo5ROsVBnrDjD1iGjsxAS01pDQMnr8orIop7BTwYOgZO9zLXUuxatYImSeyIXfOEBZd0RNJenUnmSLUpfDgdyU1kmlkmzhF6+FSMgb34EICP1R/ysfpDSfRVRhalgJHFnCIO8bHl2tdoNCZ+ZevPf338LWFC/zbj7+iduYu7uIu7uIu7uIu7uIu7+P85In+jctBPOr66nQG3j1Wan99RZNqwFx9SWnh3lPMwvINSotqQIBXtKogyziCOuWkj/+G+EPd2M82v7WzxaztblDZQ2tC31KWNvJ879syAaSqknTwWHLpBrzAjqgonpRD7XqwUO6lUOadJwuuV3IBJGDNNW6kCx22cUkySSBdFPWfsPGPnyYxARDIjrf7MwPtj0fP+fNYwclJp+bQ9wynDyEl7Pok500zhaXGklEYIm6IiIGQm0YyGw0IqTIVlY05UWk0VxGSniDlDRCUoN4otBrQBXi1bPhhFIUg7qdA3IfDOUHG6CkzTgA+RUaI3uuyJlg6H6SsXk0QzbwIxilqH6v9zWnFSQtVFmtiSxpTCGGZd15sKSYXn1UoqvW0MjBPNNJXPP7Ci6nBcOFItROhpKi3ktq8iS5tbqktrNaGTImyq9qtOiKBSZRGVH6d1DxOBh0PLXu44yOU65Saym3Yb4vQk6cgtnNdSRbRazJ40t5W4Kniq4PuqmuJe3jFxoa+wiSLRyEXOKzERkiqt+BLs55oHQ8vISaVdOjSRaSLkW6th23m2k8i1rzFKUcQBNSt0P1ZvON10FoxS3CsVJ3nHbqYZOM39IvD+oCY1kYMskhjNVtghRBnH806Uj84qMfVZG/4c9CRZDVzWt98/XUWGNjJ2ArpSwE+NG0qVspu2bCceH+DLhcCwbjWu4ST5WY5607xl85YHHLCVSsV4KxHo1k6m2UoUe7nFB4H0+BBpgtz79d90KrL0UmUcWM9uJlXXtTFUpmWM7KdSzdTQa6ILFOSqEaO6qzqylQiJ+d1xQqqlOwgCTXtQypvXq8DAymsvDRvN+VGiqTrRZ1900iUZOMNJKdrrKw+HuXQg5i08Kj1jJ51NgPNa8WiwJLMiXrCfW/HKcJGdTAiux3kgMwLLWqsOjWzgSVlz2bRYLSRhBTgdKWPJyMFJHni+FPUXo0Th6agQ+MZ2GqmDYt6pzVjITWQriSgl+vJr5abtVP79JJeqvfgdRI7yvqPjLFthq3/G5N4c5kK0XrRiSrefwbuDmuO8obCR7UQIpC9XmplvGFiBNNVekRuZk1Y+kmmpgBolz9tRHpi3Mh4BtpOOcSKQvGkipoSpEfWg+wPDbm5xPfE/0XCSdyilNsIKe30HL9EyN6/N5XKrOSkdJ6Xj8aCg6GE/mVFsu0BhRW2otDByQnQ+tMN+DpauaYxQdTC2jqKvvKc6MkkEqrhoRTmoMNLlAxlTn83k5SM8LFp2U5hmiuNc/hixRokAACAASURBVH5pYT+D3SxyXBqcijwsfT83BgqV0kaZu2OE99w+D4cJIYoHwsjJPfER9nKBYJX21iBRurNhAyGqfWC/MDwsxYPmOJf7OXJy0llPcp8kMs+tOvGHSPtnse4H++NBwcAJ0TXvO12JFghuG6Rbe5QJ2foWVtcySQ1XvSfNQa767pF8/rUQglZyHnmyzyg9ASBHyL8xdhsjMhA/oy+uf5NWNRQWfN8tyN0WLqaUVlE6MYRb+vPN78XYsqXuoVDctK8wiFFnohUtNUoZdhjx9Ymcu4+R7VTWqKkuOc4zXi8jXnVMEjGkK52itPLcrdfrnUwztL2qk4e6N2PdLT5kPxwx5YQmtj0aQbPfd6ClSxWYJpGDLHBVe67aln31GICD4qcpopCrf8n8Kr9kfpXcKJaxFZ+X1MjYUQ2lmTKxKaXe+Tf2aX/ZuOwrG7GHCf1Vr39H4iubDIzVAQNnuGoUmTE8druMnGzqLPKg7CZifHNVRxovG5Q0JlR9y95o+GLe8bD0PCw9iZbF0ygx+zjMpQ3qtOJtBX8+m/WTgmCA2yAM/T96G0iNyLrdKzynK1FacBq2eoOwlTe8WIhyC8gm7+PrjgeDnJeV42Xl+HJRc7bybCfSKtVEzmvB/B4WjusGvnO95JvDA3Zcyn4qGwdHSqIVu/74ts0HpDiGjt6MS9xUv32xog1ibLaGGfgY+dqooQmRe1lJjFEkPn2kQ+AMA2d4vtRc1oFPruUzjBORD1114vz7fFlROsGoTtNbrOmijWxnYuz0aX3J965X0sbtPMtO2uK7qeBTb/SMSq1YdH5jwNIGkfCrusjLqsLHwO/fnFF5WURGLnAonUuWXvG47Eh0ZCcNgju2kgz4KMosa9Oxi0ZhleDYc6tog0yoe7lm1inuD2SjtpuJckWIsvnbTiJXjeJ1ZUm0QENW3vTQGoEiacVm411agSodFwnHRbJxQ6285qrV7GeBq0ZwzYmOZBb2C8uqg4sGtjPLJIncKyRpaIMkGpVXvK5kgyaSkGpjjnZeR1Zqycezf4bqDdGmnFB72ciPE8urFcw7zbOF38gb+ii4cZDNwo26oguwlwUWrWxM1m7Nu0mvDlLDNJHPtIZBnTeG782uqYJiZDsWXiQ+fVSMnaPymtoLVGDoxE3UqFvMrSPlvFuy6ALW5IycJbPrpE02IdNUYBJrKdg17GMvDdgeDpJoRWllM/Oo36yXJnJcyP1Z9sc7XQWerzTj/nPI55cv3hladjLHNBO+xr2BYSuRBKy0kti/XMGsE3jHk+HtAjjrZOO4l8vn3MsVW6lIwCb973828/15wlVrGNreCAs55qwVXPHPbdUsO8tBrilNYD+Hrb740AbZEJ7Wt39bkslAFRR1EN6D05qLWnxeJ07w3otOEoDMyPWog4yjkYuMnCgwvao051VkP5Nk+9lCkq55E7g/YAOLaoJiO/FctZrtVLObyji/aGQjlxlFqiwXdc8tQpIxEL5HGxUPinZz7beSyCdzy1WrOc7FufkH14FZCzedIdXy/M7bSB0k4Vh5SbbOapl7Kh8ZusizpeCu7xUyT5yU8LjsGCeR94eSlI8TSVJumsjzlSSZVRcZJ5qbVuAVh4WMk51MFHqOS81BLomC6qGLpQlcNZGLVrPs6HkPAuMaOMUkNYycJLUPBkk/RoTrdFHHHh6meLm65S4c5jImB1ZxWDh+YXvJh+PIh+PI44FcQ6tl3Fde+Cq1lyTOqcislXWnCQJRPCwcjwY5T0Yp74wsj0eW/UK4My8XnhDh5SJw1QoX5qqRY1/UagMTGiWax2XJfqHZzfTm2Rg4gf9F4E0FL1eakbvdkLRh/SwYRk4S1Gkm5mPTVMwkXy0lsb1sFJ8v5DlbS7gOHJw3hptW1Ld2Es/jYcZOpjjMkeKdjryu5PrPWjFsdFqkw9sQSe1o42yeIAtIkT9APKD6ecgO2Bt+gxZxLx7afYZ2n1FyQh5L3laRT+YLEq03sCD4EVUipXA656r5EoUWmKNaMUwOaQk8WwpvxShJupsgxn3ndctl05LEXBzae5O3zMBpJQnSy4XwJyrfO9J3gbU0qsGxVCs6OgqVMElEDre0cNXE3hVak2gpSl77hlmoKIIkQiVbtKpF65Tf9b/N7/rfZuUjJ2mJj4G3lShBaTQDdnjV3RDwFHHIj8ZaSeurH3cwobu4i7u4i7u4i7u4i7u4i7+bEfl3auP/V8VXtjMwi6dkRlN5qSC9aZZcNkLMPGfGeS2GTA+zEW/rhioo2ui50TfkVvHDecbLqqILkZVXrLxiaD1D67luAku1RCsxqFkbVI10yk7cpvahhwhEHgwtH21Jdv+z24bcxN78SjoEpdU8zsec1oZ56+kILL3n2VIzSQw+iOLCooebpUaOFSNctVJNLKxh4BRdhE/UdzeEsqUXBZ9JGBMizPWMjpqhM5vm3FUjx9zPpTI1tA6n4Yu5Zxk6lqEjNYrzRnwEtlLNa/2GaZKKekuMfHd+xVYqQ8koxU4mhmFbqeb5Qoi2AcU8iumQ7VV+1kTpstfZT41ipAomLkHRE7KtQHG+XBqaEHAx4UK9Yh5aTkpHG6KQ4nrS04ejAqM0g1jQRdWrZQTmnfy9ndSTmcDYrSumQpDay9UtNEELNEmURxSJgY8XN5z3ZK5lJzCBZScV+KSvXO7lalN9NgreVLqHQcCyExjKKJG29U4K55UY21ReKvNKKZRSHORSEbzqq4ZXrVTN5l3k+zeayzoybwOLLvJ8IUZvs1bxumKjT3+YS+Xr2SLypuorPq3m2bJXfUlgwSVGiyfEdRNpuVXr2c3X1T2p1m5n8nuntUUBN50oA43iZEPM38s1TYAXy4btNGJUZOVFncn2JMGt1PAH1Re0AR4XI5YdXDR2U0l0KrKdGayGnR46Z5XqoVu3nYFAwGHJjKJqLkmMeAuMEsXHN2wUbHYTz3ndspcLofu41AxtYCuFOkTqEHlQVGwnnodlTW4824nAMmofeTIUKME006x6ct7QCXm6CREfBNLwtmrJjFSTjVI8Kj2FVT1RXJ62i1pxL2+xPWl54XUPiZO1YuTkOVdKxtWL5a0K07CH/LVBnp+BUyy95qonJYcI375OuGod103kdW24buWaZjpKh8KJhvvSy+uykUryolN0UfP+xIphVScdnntFy3ZqWXSRofOUVtSqpKqs2E89EbmGAyvdlDeVaNK/M5SfGyQa33fu6iAwsYvG8GxJD4WUc/juZcNN24m6WRSyfRPkns06gT09HCgeFQ2V11Rec5ivOK00Z1Xkj956Xqw081hx03bSAVaRzxcyx6xFAJwWAm0T4Ic3kaNS9wpv8EcXMHRCtl1Dh3bSli0XmHdiFNgE6cBtp4qrRuaJaSaKYW9WAd+T/jMjZPW1IljlFZUXeJAILXhKq/h8LgpLjZd7O29jr8wmc+LpKm6I7leNzPu7uRDXLxs57xhhkhhOK8VFIwpcizbyapVw0cj3rlvFTtoKZERHVA8FAfj4uqONCh8iz1aaN5WiMHDTBOZN4LIO3LRw2ZPa3ywD708sjweR0gncM9ECB71uPBd1EHO8Hm76thLy8FklHScfhST9aBDJjUAE11C30q3hRWLalhn5rDGu34vSmah7iVBBiDKufIBF17HoxJzz+9eRVSedIKelAyT3Qu7H2psi1Wv/GxmrazM2H2oW3ZnsJxCIT9vNGeX3NvOQ1Rm1l6r3H5+vSNWQVEn1O6jAx7MFmbLM/I+Qh5XD2gmTMCHGwNieEAjM9CW/dfWSG/+aVA1IleF3z28AeDiUteB01ZJbERXwMbIbdjAKnowUT0aKL+ZyLYwS5cSLWjo3p6uWaaoJPQH6vfgRgUAZS+axprQyR0TY3O+8hwfPOsV7w4LHxYi35jUAWSyYqxl5eojBYXAMrMCZalou2oZCW0y0nIYfUukVLqbc09O/btv21YUN3cGE7uIu7uIu7uIu7uIu7uIu/o7GujPwt4AJKaX+e6XUqVLquz/yvW2l1L9QSn3S/3/rxz3Fr2wycN284PWq7jHDnlP9moEVmT0TxeJ80YYeg+hQRI7SglEY0QZYeMXXxgVdjFy1iqtWsfKGlReNaoPdaIzvZIYuCG5+rfc7cSJdNnSK00oqEAMXeVsLXtwoxc9NhTgGUuV5MrZ8VE7QqA0xdZSoDRkr0ZqhU6Q69hVpqfqlBl4tRdLtYfiQ0t5iW4/yQIdwFmKPF/RBKiOFdkxT2M2k8ryTCQHssNB8baJFw11btKLHlQpWdsk1o16DXSnFvh30GsXCg2iDuAYL/jJyHhbMWnBYqo6NI225IdIJnnbk1q6kipu223QGpAonpaP7Zpv74QkHadY7JWo+velES3qoeFuJbN1BmjNyQhgcu46xk6qTURGrpDp0WonjptNw0wj+2PU47dIqTgr5m8sOdm3JXiYVsK7v1rxZikzdZQNva/jDiyUgVVOtxOH08cBTeUWiw0ZrPTc9TrfH7r5cBv7g6oofzhb8cLbgshbORtY7704Tqait9elHTrFoA6sucNW03DSeZz2Gt/biQuoj7Geimz3tnVEzE3lQyhhoPOzEY1zvsNlG8LSkRvC5i1buk1VwWfv+8wTeGy7lnmkhP8/VjHGi+GKpOV0FDlKpql/UiovWsJcZ9rJbZGjlI9Mwpei7MX9+5Xm2spxVirNK8d7kWvDRaY3TUt2dd5FJorhYfrp5vkdhTEAqoD4sBO+rhGQJbPDXVRC5wkUrOPCdNOCjYjcVR9axg8PBAqcib2tHF7Xg8LuehxIUb2vp6jwqPRMnRPK1rKjRUBiRfDztHWvPqsB+1jBrBYuuen7COIkUJjCwtzjZOsDnMyG9XjVSpex6OPHrZcd17UmMojRRyLSZpwvyM4+KhqGLfCoS6Pio+O0zx00rFeqzVeRtBYdZyzQVoq1VcC/33Ms9W0nvZeAiy07zU+OGyotQwU0rOPJRLxNbed0/C3FD+i2t37juNkGen7MqME4NYyfz006q2EoiB5nnIPPs5XJfHg2EkDqwMPeKJgQmzjFJIFMi3XpWKybO82oFdRC989PactYYIfYqIdXHCAMnkr85CTPf8HpVY/tOyvo+FwY+GHZspeL82/ZVfIXwNnYz6WxVHr5/JRX0797kLLzmupVrbnrC8MAp3h10fDgWrlVmFQf5WgxBMPe1l2P88Kbm6Y3n6Y3nk+tWPCNWrp+fRVwiMbJmqH6OnabyDL8zlK5DG+C7VysWnVTday9dAZEOlmuxmwoZ+tUKrpuO17XlB9eBH1wHVl7xz1+XpDqy6BQPio6hW/NaNCMbOCw075QeH6WTd9m0fLv9kv/15n/hdxaf83S24k+Wb1h0nvMq8vFM5smjzPPeSEjWR6VlO9UbSd7aw5/EP+XLRcWsDTyfe95WkT+5uWLbeW5a4VOUVsa+VWu3YJHbnbXyvC27yGfzVU+KbnlbdSJCUAnH4cFAOqJr3lVuIkeFPKOLNnDZGD5ZzHmz9Fw38GopD9mTgThdxwhXtRCn12uYuAlLZX69drbdBYv6bPP8DpJ9ls05D+M9IpFL/4xL/4yVv2QUhhTaMbCCxra6dzNWmjzZ5VzLcap4Q2G3GYcpx2qHRfOGDumi77m8F0WQOaO0Bt933avQsaLuZYTltZfBYSFrzzRJOCmFk5ZqEe7ouisA3nKJRiTIt00h3CEfe36Q4t1hELSAglH/jN0faHTvM3Ct31KrJWWyz5P4DZ7Eb2y4ZJlK+No459rXuOgIsWWmLphzviFp/z/FV5dD8GNxBv5H4D/6S9/7r4HfiDG+C/xG//7Hiq8sZ2C++pRx6Zg4MQgatGNsD0WwGA4L6KJhmoJRmp008tlM8X45FtiPp4dyGF7JHo+kt+tOtKjqnOQdnySmN/GRCenbF56t1PBSnMHJTeT/ul7x93csqY48XzneH8vGZ+EVk0RTWsVxHnhd6Z7wrMlMFLOPRMxyAPZyx3EBQ+d5MDC9gkJk4DTbqaWwkX+wN2KaBCqvaYM03TS3m+mKOeNUc9NGUVlKA00wTBLZTDWlZpoEzmqBMICcw5tKqEdaycR4VMDTmRz7p7cTrOoJ0akQtD6b06vzRCq14vlyi0I7TkqZ9ANCsj2vZUEMUY794cSSm8iLpd4YlN0vpaWbGcOihS0/4rRqWXnN/YHhe5cVWlkqL4lZaTP2ciEET5LIrLP9ZhbeG99wvso4zA31QuBVpRF1icrLORz2c7btYTLvDMTk5qYVEuqlUqw87ORWNtpaNr+/tlcwcYGRC3z/xjJNAzetkLCeLizbqUAA3laR05UkLy+Wssn/qeGEk16kYtFJIpCbIPrfjeZsFTkuxa+htFAHS+MjA5dKgpCIaoyPkZH1lKUiNUI2s1qgPg+Kit+/yPjmzoDDPPDPbq4Zpocsu8A0Nfy0fcJx/9kvG1mYc+P5hd1EEj8iz5cZEbhuxaznmtfMu3fYSkRN69nK8MHE8LAUUu7azCY3a9iY54PhkItGNr+zruO8NptF4HuXAjuadZb9rKKwOVv9QhfCLYzpmf4Bv5b8ArUPGF1yWldMkpLtVPHJTcejgaG0soAfl7q/rhGrFMYGrlu9WXaKrKGwHqUi161Alj4YtjwuFX9yZdkqhPA+7zRtlPNuQ8QqUazaTT33i4yf3ZakKjWKm9bwjYln0W+it3uE0xfLhO3E83wlU+9BFnl/kjDvk5j7JXzrbeDdsWYvs8xa2dDctHCv8OTG00bDVqpoe0L4R+PIxzeKykful0LITQx8bUv181XAqMjIdYwTg4/yfYEQyfMPUBpPYSxOK/ayyHeuUzE/HEQelEuer0Yc5WB15PVK0wS9ea5CFPUhEK+Rq0ZgQJeNFC9yI1d7N41cNIqhDSw6wzTxXHea0lrGqeasgu1ENnOZkWOOnMDH9jLFdtLxqkpYdhqjQj9f9qpFKdwvCk6rhjYGJknHqnMbg7erVubZEMXsrguRnVTxeikJ3U0Lx0XkxVI22vtpRxM0b2rDR6OWSeKYtZG2J09rRa/aInBJraQAM2sj35x2hGjZTQM/v5Ny2Q/ddxNNqkX8QSvZwKa96s7CC2TpsBC4xqezyLvD3ucgwM9u56KIFeV672aSJKy8YppK4jRx0AaNj44Xy1u400EWmHeKX9w75029y27asPQaozS111Qh9AppsRc0gGnqSNpjfnX7P+emCRyWmpsmYzfT/dxCT0wXKJKPkgB2MXLcwyXPKsWH8Wt8MM56bwmZlw6LCS8r2E09bRDhgCooqnALF3wwULxcyn15NFQMXc7IKT6YiPFa5SOr7hZWZPqkG6QQG5FrmVvFvzqNvFsOOCw0iy7ytYlCE0l0YC8LZDrQTi1jF8itpm0iayciWQtuIYpG3xp8JXqANRlV7Ci0Y1+9B8DL7js4ZTkLMz7MtmmDI3S3UKHcbbMVdrB2QqoG5GrEOA5QCrazx5h+axairA+pDrytFH9vx/DtcyksPSwLPll05D3MDeR+bPfXfpoapknkvFE8HNpNMQrgUE35cJLyexdXPBomHGYrniU5YxfoSk0dAqtOxrcmspVKcrYd9uTYYZ/3syn/dPEZH42H/d+DZ/PI40GxMXY85ZQBu3SxYjfep/KBH43p8Bucz/5k817rlBBqvnKxhgn9rX41/kul1MO/9O3/FPgH/df/E/BbwH/1tzs5ia9sMnAXd3EXd3EXd3EXd3EXd/ETjb+eQLyjlPrWj7z/xzHGf/w3HHE/xvgKIMb4Sim19+Oe4lc2GRjkjzkqDU/nCug4UBPOaqkwd3iOs44fXBuWHXxzJ+IUTDNN4+GklEpRaSPfuVzXBqQlDXBcKP5gVjF2jjaIfNnXxoE63LrOri3QZ63i0SAnMzWLTqqVVyvDebfEqTG5FfLxdtJx0yZMe3dZgTGIpN9krcFsDLNOcd2KdGlpRR5v1UHsKzU7aWDsAjdtX12aK97JRxwX4G9aPC3HhWi3+xgZ2EDtRYJ1OxEi4KKTatcv7K6l9jz/5xshGV9UvXuxVwwc6JXoyu9la912RWE8AyvVxkdDxaPhEV/MI1uJ4yT3zDvN60rKFF2AqxYelULuKq3I2+lS8WIpP7NugW4lUvn5zkXLMnSAQIqGznFWRQq7lnIUIm9hAheNZmg7nLYc555B2tB4w6BJiFjeHQYeDyqakDFygSYoni3XLsQyLjIjVappGrmftyy6lK0k9jrdgdJGjrPAWWMpjNyrSSJQmnHecVpLNXbiPAMbuGkTTiupor03EthEiHCQybV9udKMexnGNig+GNbM2oz3hx2zTmNV5PlC9/4IisNcCF+VF93u80YgWhC4VwhBr/JQB3EkflR6Hg8qBs/HnIaPN9e38p7CSCU7zRTPlpG9rGHWGU5rw07a8oNZxsgJrM0oxbI931QHdzP5O12IaCXa3wrDcd4y64xcx6Hb+ABc9iL8TquNn8NZbVl0cJivpCtTNuJW7NVf8Bko2WLoxJsiXnV8O/5LnvAfi2yj1ZzXSOeo8Bzm4nLttPgJjJ3ndW3Y6ytoadYxcC07WcefXEwwKvIP33/Gx892OK1H7CYd66lyywZKo8iN4aQIPCxqkeFMLftZy9OF492haMAfjRY8nRW0UVEHw34q5X+tYDuRcVKYwHtDzXmt+f51YL932o1Ie3839Vw0AsmbdwJhkuq6XPNFp/j6qObTecpJETcOum2AnxlXfL5MaftOwMobthOphoLoyw9soI2KJ4MlTTCi226FyDxNIn907vmV3bXUrVz7nx63gKMOqoefwYfDmje1o/YCW2zjrbP23Csm/ed9UHR0McUpEWbwUebMGCO/ftDwe+cJL31gYDVGSfX9hzeBd48CAYPTkcsaPhgGKm8Zu8g1ineGgQdFw59dJbwzTHk6qznIK07KFK3kRAY28nTheL7wgGEnl05sauKGUPrBsOL71zlOw5PhnH/+eosHRbchsz+LjtxItbUOii0X8EEzsAJB2007Em35cmk5zgNbifiG7Ka3c1lA9T4kUuFtozzD81bxeCAiFd+7SVh10vF4MLglIu+lgatWYxX9uhFYdJqHpcdpIWQ/LD1tsGQmstsLO7yp4MNRR+o6jjLPF8sMoyJjGzCF2nSfVz386Fd3av7oKuWsEhjPqdGcFHBuNB+NWq5bWYvk80gXaGhlvs2MQNgAnEowKuN+CbNO5rjSBG460/97pIrSpRvawBq5fJh1lMbzr3zGWRV4MlTcHwj0apJEuqBoe/L9JBG38kRHLhM57v2iY+U1I+v5eC6QrEki1+91pTYdqRcr6Wq3UXGQybUsrEinGp0wTu+zql7QRoEHaD3A9x1KrRwW6RgEIk/5klbV/ZyWM1dLOjxf31L8i5fdRlo0Rk+qB5yqF9LRjtdkakAVG5a+ZqwPmPOWNgY+DZ/zn00e8+XSMmsjy05xVGqe3nTsF5ZH+YhxEjfPZmZEGnlgA6PEMrTSSbxfdLyu1uuauH+vUQNtgM8WWb9+Ro7ywMIrMgtH/Zz2M5OWb11YWiWf4VBPmKaacX2y8XEoreKDiRMifYSHwwS7uMdNt8/QJDwYOd4sbzfExoyI/MX3Rmc04ZSvXMR4i//8N+NtjPHn/m2ezl8VX1nOwFb6kL0Mni8Cu7lhL5dJfDuNlGRU/cborGpZek1hQ6+VHBjayEHWcdFo2iCGQl0QrLlVMvm9VJ8ydB0PBtLCDVHa4bu5wUdRiDjIPJkRwx8Q1QyrRIf+KBkAcFXLJvYoX7GbetF/7yIPioaDrMNHWaxSI14ISd9yn7hIGxSPyo69XDFO2Ni6X7aa80Ym1/uFqCh8fB3ZCfs0YQ4IHOHCL6m8XIeVl1bvTu9hkGjRbZ4k8rkbH7moA5+0Z+SMGFrBE5dGvAp208jbWs4h05JUCM5d/s1qxXXT9QozAn1wOvbqEJFFr9RS+X6DEsSs6iATfsPEBV4spTX8ZTjDx8BJIcduQ2CSCCQqNbLZKkzgTSUKSbPOsttDp764GvF0VvJsKVrR69aptPs1mY7cLzz3C8+DomYvCyy9GBRlOlIFwSYXJvJ6FfFRUZjAh+MZVw00QfNyJUmBVjBNGjGpUnGjjb7ykcYLhvte3qKInNeRp3PD07ngreug+HSuOchaZq0YyHURdtOOsfPcNIFXS8+rpSR+20ncKCQFFEsv5kmJFox3YWHRybEv237B1ROsSnkwENjcl/F0oz6y/r1XK1nsJi4w62wPuwsbrPbV8ilvK89eJt87r0X9xPUQq72MTVIWIjweRLaT2I8fzSxUvFkFhk7w9btpR2nheHrDrHVoYJq2pDpuFmGAMo5ZdOKa0XnB9R4X0iK/abzAyrQkhDFKcu+jwFeuWzHYO6sFl75cJqw6y9PZAKXk+SoOPF8sCroevrbq4F7ebDYdkyRSmsB548hM4GwVeVVZfma8IjORn9p/S6o9bT8+3ilrfFRkJtCF2wS3MIHSBOEn+MhJ3vGrO6Lu8WIpilQTJ/yMKihKI+PQR4H4HOeBhTdc1pFvvZUkLe1NqWadofJqM+5AElut1lwBUcnJjSRvZ3XCKDFMEnh30HLZKC5aMZm7qhOGjg1fINORLedZdHKccdLycqU3a54kJQJba4LiorFcNJauT2D2spazSgotSy8KZIXxm02N1ZGAojSe41KSo1cr3SsJwdh1vFxmVEGUlsY20ASBBmoFpbWsOstBFjZ8lKOs47wWSM68vVU02800D8um91EwlL1fxbNFSRtk3n65ShnajmniKUzgg2HDUdZsYDUrL4Wb5ysxNiyMaNhfNEaKK+H25ZRot28ngYOsZSfxOCUJlFORzAQu6siiC5zkLU8GLYmO/Nll2KimXbWKVMPEyQW7aXWfnHhiFD8IUYkS47L9TNS9jJHkr/KKzxYWo6TAoVVkmkZiVOxngSpolp3iogq8Wgq8Z9XJXH3Vms0cftPCxHUUJm4Sw3GfYMoLrpvAixUsO1HAMBWYbQAAIABJREFUSo1AxUbWc9UaMhN6/x7hxRglcMrMeJoQOataDnPP41K4NU9nctzSCCemDTDqlf6aIIpP6+MMnafykUcDeZ5Oa7l+XywNYyteMpetQGonTtbrrQSOSovTOSG2hNhyEB/J85NskzoxIAux5bp7jtEpFs1H+hGjsM0obLOv30NFzWO3y9CK/8XIHvVPYWDlL5mGfXxYbZ5Nh+WdbMwgDqnjHB8D30zfozSeVIsZ3cPS8zMTzy/uWV4uWrZTWTOHVl6ZjhzlDSPX0QR5FsY20PYmZLpXZJumhoNc8P3r9em8VmQ6MLSB0sSN6SIIRHTk4EBNAPhgkrCVwnX3nIcDxcOBItMy/4tHgZjHjZxlL82YZpatRJQL17FdvsfUPdm8T92Epv0KJgLr+P9WTeiNUuoQoP//j33hvrLJwF3cxV3cxV3cxV3cxV3cxU801lWSv+r1t4v/DfhH/df/CPgnP+4pfmWTgSbMxVV0KLrgy04UdRINQ5OQ9trbpRUL9nmn2UrXrruwlXR8Ngen9UZhRapEcJx7ppzQBs1NK5Xem05a3qtOMuNpEki1kGqP8sCbyvGmNly3euOouZd2FFZxWUfOqqxX2JHK1RfLRJRvdOQorzjKK3IrpKh5pzeVlGUnhKg1geqikWw+RJgmoiu9lRomqeLUvGLZXfRQATAYrlqpdJ+uRLGmjUJgXfXKAotOUVrPXq75aKJw0ZGSs5MG9rPAtW94PhcX08woni9CX52W8xm7wNta1DoeDBI+mVvm3dr9FM5rcXv0Udr4PsJFo2mC2uhrn9fyWWsfuagj1/otqTI0QSqIN10jdu2JVDgqL5X11MB5Lcobc68YO49Wkc+XjlnHxrb980XKdaN4thRd5UdlxaOyIjfi4NyGnmDYaW5azddGUj354WzBNyYLZp1ma7BiP5NqYGYi+2nH0HoyI9WmeSudo7r3vah84HdOFVtJh1H0fhbyGjkZO1uJdKIWXoiaW06UPp6tHLlVfFHf8MfVC5adaJ5PE89vv5Hx51Sk8uI10fZQjNx4Eg3XjeLLZcqLcEHtb5imMu4O4pTSytcvV3rjOpybSIgyvvezhkRHtlygjYEi3e+dN6Wjti4mrSvqa3+MiZPxddFI16KLveoKHX+4eoFGJqOz2vJqGbie5WTG8/1ZwqfzlDoofN8BACGxb6Wa6zrg7DYRcSMd2Ugb5etpKt2gs1quQx0UTZBOm49rkiEsqoTKa54uEnyU8fLld8cYFZn31czcypxw1YordBdg6TUT13FYLnhvrJi3iuerlNIExtMVz5cFl43hqjVopLqWank+1q+3jWXhNU8GHh8iv31mcVqgXW9WgUWnuGyEHO5UpLDrZ03gJdtJ13tYRD5ZXfEbb5aMnXyu33nr+GQm3aKBkc6UUXCQ1RxkNUPbUdjAl0vLWZXRBlHKAoE57aSBBRU/nDuuWkvTkzuvWsvKKyFdI527LxcZu2nkvKmZd5FpKh2ktlfnWd/fWe+gfNMKZOHp3JDqyH4OV63j6+NAZjQaOMlbCtttuhHHeeBeuSIx8rPnjaX8kTFXed27SsvYSrRU3Q7yyEEuVdLdjI3vxcit14rIVSNdhNPaMnJw3ghM5l4hJPDfeK05Hiy4asUfYjtpcVogeWWvojbrNDs9LOiXdq5o+o5MQG0+/3Ujuu1LL12iRSfQp1mnyI18zpvWctA7pv8fbxxj17HqFZeeLRVjG7hppFNYeensLD3sJPKw1X0VeOwib1bwZgW5kS7Q773c57zRjF1g4gQ2BzBNOvG86KFbCrmun9XX/Len/wOLLpJb+KeL3+NtLd3D096/ZDtpyXTktNIUJqCUXM+rxrLlAi+ripGD4yIwcZ6jfMVVAxetoQmKvVSgJ4UJZEY6SUZFll7c4avg+c3XmoH1LL2sGb4fi4+GAiv1URzf9zJR1Nnqr8V57Zj1vN2PZ3PxcDDwZ1eikHaUhY3r8sD6zbVbE6+39QOU0qyUVPALt0PbLQBQSmN0yv3k51hQcVhY5vqaub5moa7ISdlKDYtOM04sW0hnIE9PqLsZHR6jRTWiZonHi5+JWtGFmpaOh0PNdWsIKK5ruQ4hyrqaGFE5u1/4jX9CaWX8CDlfxtN20tEEEb3I00NAOmLbLpBpw3ntGTm5DueN7Al8LwjQBBEUeV1ZHpWesyDSZa7fObZhtZlHv1xqLmvPwCmcjv3eSBTvah+5bqAJt5vfXfOEadjfvK+aW5Wmr1ysOQN/O2nR/xn4XeB9pdRzpdR/Cfw3wK8rpT4Bfr1//2PFVzYZWHYXTBNZQBTwsl5uDFpO/Zyz2hCA98eGzxYyOYO0zxINpW0prZgkDR0MHZs2b4yKLOR8PMvJ+kTBB/j9t/TwF9lQhyiSk29rRRflYdQKXlZy2ZugexMrafWfN7JAtiFS9q09MUrryEzHyIm036zTOB05zhuuWs3AwmkFV43i2UIgBYlWXLWWT+aGvUzUkQA00k4uTEQjm7LjQpKm2iv+ybO2l06UDfAaXhEQqESjaioWPF/JItjEljdNRaYjJ7nHx8hvvkGgDUo2lZkRPOGst6zXSuzfA5K0bKWSIG0ngYjie9dqoz4CAlGKUcyMvliuqMI1V3HJNBGM/26S8WIRMFqO96cXFU9n0ras/FpuTyAGe8WKe7lcy/2046ZVvKr0BqYy6zTnTcJ5k/BsmVGawIOiY5q0lEYgU12En9q6ZtuljJOGN5Xme6dTFJIoTpwnAF8sHVdNIhhfDamJnDWyYPkIJ6XmWxf55nNmvXRo5SWhSDV8PE/IdOTdQU3dcwhuWpElHaiMb5YnZD2/5XVtyK3geHMj0IUfXMtGvYsCGylMYCeNXDaGa/2W0u720pKwjA2vViJNuJtFDgvNflbz8cwKZKQxLL0hRoEIvD9OsTrZqE4te/M0H+B1pZl3mlcreFm5zQbW9Hj5m1aw6RbDT6dHXLdijHTRKI5LzW+93uHZshCFqsTzYqkxZrS5Vu+5fQa9wZoPFU7nLDrZaGXGcJTJpkwpkSb88xtRxWiCJP4HWdy01od5TaIDh5lADc4aww8uJ1y1hq0ej/z+oOKPr+R8HpUtuRXIwcvKcVmlTJPIXhb4aDznutM8/XzKp3NpyRsFZ7Xj04XlsrFiJudlzpm4jusetrX0HYc5vFylzDvVzy2iXJNowTU/WzpyE/hoWJP12P+nC8M40Ux1iUWkGb97KTC6undzMiryxVIgKzet46Z1nNaOECVRu2gsikgX4LKWROd1pUkQJS4fVa9SdrtRrL3mIAsEZAMpCUSKBhadfKZ5GznIAm2UQsPr2gqMUkeeLwT2lWiYd/C2Nj2vQ/DvTkkSmmjF28ZsNmilVTydWwojSWlm5PwuW81xqZkkME0153VKZgRCJJAQgYc1QaCZWsFFHXhbSfEgIMdpgsIpw2EWGDvZIH44UVSdZWhjn+AYvntTkOlIpgPTJLDseviJ87xZ5WLkZALPl/QywQJTnbjIyIY+sTdkWjbBPooc52eL9Tog9/eH84xlB/cGVvggEb4+ERjipwvLrFPcy/2GG/JiJfNNG+HFsuXFssWpyIuV4Thf8cGw5rrVlDbQBDgqlny5THqpVrnHTdAUNuJVh1KyOTytFHvxIZ/cBEYu8rCMPCw8z5YZiQ4kRtaMWae5aOU1TVp2k5SPrwOFWcs6243J2MQF5p1h1o+X00p4e+eN5XXlZD1V8nl+MMswCvZz3SdgAldbeMXr2qAUPCxaHhYtdRBzwT+fCefhs7nihXm2UT46yA37WSMwwx5+ufLyO07D21Wg6q65ia9xdpsLngMQYrcx7gJ4qL7Ba/99BionAAf+iAN/RBcrrtUNPkS+dxWZZpos3M71iSlpVUOMHXvqCWN2aejEvDHu4HRBrRperyKzbg091qx8YOE1z5aGk9Kwk8FlI/PUVhL5dG74YmmovOZe4Ul0YNYZPp5JklO4HUDG2Z/daGa+4Yv6ho9nFqVEJe5716qfJ9hADJ2WJPPCnPbvIwp41/0K//p0xb8+XfG2ElW6GKVAcLqKJFpxkKf4GDmvJdFfR6tqPvG/t3lvTYlSX1Ea64/RGYgx/hcxxsMYo4sxnsQY/7sY43mM8T+IMb7b///ixz3Fr+iVv4u7uIu7uIu7uIu7uIu7+MlH9H/zxv8nGV/ZZKCw2xRGtJProNlPCope5eJBOtoYB42d2N4fZQ1/dO7YzzUvVoqf2ZK22yS5bScv+4LATCv+k4MpY9ex6ERXGyLvj2/1fqugeLayLHtITBeFTNsGIRA/GBq6GNjL4LLWPF+pnrSjSTLpIpx1is9mkbdbGQB/fuV5PLKkfUXwurUcZB0vVlJtPsk926lmO+l6cm5gK4mcVgI32fZ7mERIY+eN4u9tlxv4RuWlOv4reyk7aaAwmjd9B+PZ0tF40b2uVcWX1e8zTd6j8op3S6nWrjW8x4lhN5PrvJMGfjhT/MHbmvdGKaNEDHRiVBS2r1RYgVatOwFGRR4NpLOy3RutPBoqzhrFe2PDn14EHAVLteCqneJU5KMtQxsUIUon6Otbongjqh3Scr5XBN7UmsR2vDNYACXXreFh4Smt59FgwbcuxoQIF32H5rqVDspaDUeryFkjbdP//f9m781ibdvS+67fGGP2c3V77fbs5uzT39Z1Xa6iXLaD7dgKSUSEg1BETGehRHmIkHiDICR44AUhIfECDxFCREKA8gACIZDBCUkIcWKnHNvV3Lp17z33nn73e/WzHWPw8M29brkop5y4ynEq55OW7j3n7GY1c4455vf9/7//yZgf3YSvTQaMI8+vXyf83I6MUD+YZ1ROdeFjYgp9fxZQWcWyFaLFYS50nc2ODvL5MfQDOcBuMhcuK9YdsNQ4Lquw48WLzCsy6Tqc6IY5//kxlF1YVqA9B5miFwhHeyNqOS0jfnb3ir9zvsGWvcWpbmicGK/vpoO1POHFCm7njsZpRpFn1ige9Ep++STlS+OGZ4V07W4IP41T1FaC3W6lMoIGeNAX+USkPYPAo0PPp0uD8xIw45DzMOk+/37gCbUYZTNjOUzF1LaXmt9BEwq0TCeyQBEGPRTSHQuV5+f25BzejB2gOEgtGsNe0pIHMh355ipcy/WyvCa8ctzJV3w4z3Gd6fLHtyb8g6shqbE8XgpzP9Fi3JXQLZEeTeuIxDh244aXq4RAwd8636AXyLk1jlouqkAMfsbhCNYj2bCTEqbG8s5GwjD8TJr13gbkgcjNCmu4rG+oMprSaZElWjnvjjJPoKS7KyZtzRc2VvSClMs6YBBYtmOhpZROfnsvcEyaAI9M6RLjCLRhN6Uj0yhuJ312Ysk32I4tpU3wyHvfeCGW2ZvjtdYc5orWe94dFpyW0Tq/46ZKC3kEF3XARqTXa+Vl6TnO4TCt2IxTkT9ZTaTN75CeXZYxd3O7JivJeSbSj8tKcZhaPllKtsa8FQnSous6D0NH4w1GqY6IJabto9zgEWme8/J+Nhsxt7OC6zqgtHA3b/l7F0MiLeb3x8tY0OHd67qqFf1QOuOh8vzGJOEgtfRDy6004DgTysyLImIQuk7adTMtk8+8sIrTUqY393qWt0aStzBtBGBwlMmxdF4F6+tRaiSILtKOeWOItGMzlvWhtIo3hkKEm7cyQUkCy6NsyqTeZGU140ioTCsLe50ULdJ+Laf52fE2X7a/xJsDAUT8ws4eg1CMyxo4r6VrPQrFBDxtNKVV62C9xis+v2k4K8F6gTFcVCF3e0IfSo3IGSc13Msdt1LLi8JguuexEXl+pDsvys54//ZApEjzVsvEZ2W6oEK7DsebNDKtGoR000X4k/231gSnUd+ym634eJF0E3DH8yLq6E/yM9JwA4ejaS458A95xl+jamcYHaFQ5MkdLLJmByg+mC3ZDUX2c2432GGDV0XNQRYRaYiRz8LoGKU0mcvpJbcIfECrWmIivj4t6JuQxA24pUa8WtXcySO2btayzLCyMi3cSzwrqxiEn20yGyeAhnEnk3q8jNbhlamBvtnjHHg0kJyfL4x760DFq1oThZIvsxGJgT8LHKelYdLIhK7nxDydB3L83Q921tkB723Ay0Ixrb1MCRKZZL9ctpTO0g8CjnqfreFDt0UvGLGMzyirl8ThBq2d479t8vJDU57fjz/gD6R+aGVCfbPHV6eGldUc557bPdNdzODBICDSNzKWjnaj4O2RYjuRzdayCZjVguuMtDy2Y78OzQk1nXZfPueH/Yb9RNIyb7wJR2lLYkQyM2sUl5UQJOatQiF636tKUbaeceg4TGv2U9eFAQmRJw9Es7yymlf1imkt+nnv1TokRlz6cF7LmFNugiAzlmEoNxxKwXP9ARP/ko3QkRq5MGfG8bLQLFvFKBSpQy+Qzc6NFvBhXwhDW4nmneCYN+OfZxQ6Jo1s6iW5U3FeySb6IHVoBP8WafiZvZjbuRBtDnNFZESGAnDckxTL37oW5OOtRGQ5D3stlRN8nvOiBR9FnluZ3Jld+idrLN/bg4a88xvc3FSMO9rLWwPZTA0CS9KR1bZ7KyItF//DrOLLB6ccbM7WgT43NY4cB2lD7TQnZYDzEvoFcCuxhFp0r+PI8qjXsGzlIj1vNde1EeJM0DJrNMNQtP87sUgPjjLYiuWCtxk5UuPW5I/zWsbmN5v+YSgJy5GWEXGiRXpxO7/xmAg56ihtyQPXoRrl4jiKRCvuUTRO03q4d/+Sf/Vzn1CripyN9Ub8Tl+TG09uPEeZ+BwAtiLLvbxl1RqGITxehlxVildLR9lMcYgkqfGCiL2hUxxlJffymh8fz+l1vyNUggLcTTy9AEpVMKnbtRQvMZ7jrCU2nsaJPnYzrtiKLO7byBtCq5CE5aZdUNprMuMIteed4ZJ7PZHfxNp3/iDRv940CDYiuRHbjB1NbbgznjJvwrVc8Offfcrto2uGoeWsCskDx2aHT7zR+2fG0zOeLGg7b4Jo6wMlnpFhaOkHsklbWs3trBZddEcES43oe0ehZdYE3M0FI1w5xXbsGEe20/vqTlLk1xuXqqME9QOR1IxCy24qeunEyOtSCJ1pM2q5rA0KkVzJ0SAbv8O0WnspAiXUGEnh1VRWcMuzRneBYiIFS43gIUdhQ+MUg8DxZGVoPFzXnhdLSy9syANLL+jQucgNx7xRbESWV4Xhum6onVCpQi2b+ZUVvOkH85DTKmAvW3EvtyxbxfOVIjGWNwcrBqHIP4eB46KU4//mhmQQCmqxcXKzdFMHacmylfNlEHpupTAIRQ6jgHFk1zdvd3LHJ8uYsypgP7Hsp+WavrTqSDqD0LEdW+bdeTFvhKDUenjQa/l0aaidXpO45m3AOGoZRw0XtZyL41CIWLNG1nOj4F7PMo4sg9CzFfu1L0KOZdl0zxrdXY8co1A2T6WT1G8hyjj2U7f2SwxDy25siYylagOmreA8K6f4ZJFylFoS7cgC0fXXTo7X+71unTGOvUTOgVEoFKDTykjDLHTrG2vrxSd0468DuJdLyu9JqbvE5JbDtGEnbriuRR77sNd2xBvdyf3kmiIeg5vf7RhHsgEeR0LaO6kMW7Gc4/2gXR9nCrmGbseOnVh+xmHG+jpxK62pWsOsVZyVgrEdhl2onxNUaGh6JGpAEGzwUkn6ucdhXY3Hk4ZjrtUpiR6w8BWjIOasKThrCmJSFr7iIIuY1PJGDE2HIfUNWoVcmFckwYhXfIjDoVEMg5Dn9pqVu6R0LXtpyLTDhGeBWt9E3fgabhKlm05Cup3IZ0r32SbdzWTjZH3d8Yfrdfiqy/baSeQaO2/l99ygWvuBJzd2fc07zlqu1CtASE6zBu4NAh4OIx4OI+at4qryRAbGsfh3risn76XSfNicM60/u8CmPuGS552jBobRwQ9n4Bj8IAzE3/f6oZ0MvK7X9bpe1+t6Xa/rdb2u1/VPurzz3/uL/gnWD+1kYM8e8vZAutyZkS5QaiypgacLJ+PWwvPRTFADN92Zq0p41P2w4W5fgmhu8gWGoQR67Sae81ImA9PaM+m69auO2T+tFePQ8miwIDWKb81UF3pER8URE1uoPS9Xllu55slKxv7nlXSdRlHLIBAj6rMi4lkR8UavRx7K85h33YCr2vBiBc+WcJC0XfdF6AjOK5at5vOjFalRtL6kaC9ZtHo9uveIFOm6ErLOpGMul05CtjZj6S7edO+89/R8Lqxx89mN7bIVOVLRStfKIebOnUQ6R0HXOdJKxou5cWwnYsabN0ITmTemo7UYpq1e89DF7GmpHZwVLZHKuOt/BO9hM7JCWek6z/NW0w9lYnCQ1jROJis35uzBsOR0kfOiCBmELdMmIE5anlyMuq6WYi9p2Esa7uUl1kvIWz/w3EqaruvbsLKKk0LCdZyHdzdmXNUh0yZk1sjodi9pcF7xdGU6WoPrPuOAi0pxUQlz/GUhz++GONIP5PPNA8dWF1T1yTLhVlrzoxtzzirNVa2ZNcJPH3bG5y/tXnBdS7CdUZAby2bUMghbLmpDHrQcpjX1IsBZhUIz54yqm+CcFJ9RqUzHPe+HDaXVXNSG50XIu8OaUdex3M00kcmJtGbQ0Ulmjbyueau5qsOuYx7zZKVZWsUoarmfC5FoHPl1VyjsGOPTjtQDkgdwUga8LBLOK0Mcbq/P70GkuJ02bMYwSI9QGCItHfnKakahGOEvasNpFVA6Mcs/K4J1DoVCOohBaInjlt+cJOSBTIx06Jlcpkwbs2bNP+gVDEPLtOu+3smqLnhJJhDfnAccZyWzVvPl/TMx3ntZW7Yiyzhq2E0L5q109PuBZS+pmDSG7bjhpNS8KAwbkXTCr2rDVR3wrJCAoNrBu8MliRHqTT+Qn/nhXF5jYRXzTh6xbDXfnGfMG5HKpMazEVluZxVbccNW3BB1cqc3+yW5cYTa8cZApp8rK6Fns1qmFY2TdakfeMaRBHB9tEjJjOfz4xlv9Bu2I8fnRp7ruqZ1mpdFSJd5tZ6mvFzJZGIzdhil1qSgf+Wo5N1hw1UdcFHa7lzwzOqIUdSuZQ7nVURlNWEnrRlFLW8PpTsuOQ7whY2Ccaw61rrispbHpAmJNKSBEHl+enuCQzrYZ5Xi3fE1aTc5OikVLwvNdmx5sjJcVRGLVlM5gSIEynOclQCdZMzxU1sFjVPsJDX9oOXJQiRKk0azauUxaYKOoS8TtKOsZNkajlLJNtmO23Vn97SQ7vZxVmM9TBvNRRVivUgAtfJsRdINv6wDduKGB3nFpBFz+kmpuaxUN3GRD6K1mm9OB2xFlnmr1u/hrbTmRRnQOMXtvCTrJswnpUAALmvDdaP5dKmYNUKxOStlwnI3r8gCx6SWjJO3Bu0atqGBi07WdD//jAwFNxI5oadtxQ2h9pxVItN6b7jCdobo80pLcF3YclHJZ3lSisxv1YpkaTexXFQhy1az7LIz9pK6e/6Gq1p3EAS5zj5dxbwqUjYjAU/UTrOXSFe6F8CytRgV4HEYk6xDx/JolzTcAOBq+T6Fv8bSYDD84l1PQ0tDy0rNaVTDH7/VMGvEKH9jCM+jXQIVE/qYafmM1ndBZcrwJw40Dse8fkXhW/7lw4rjXMLsVq0Y3feTZm2mL53ANk5KxUkpk+ujtMYoz4sipB843h5UFK0oAWIfrd97uebKtG7VwQD6geMg7QLjtEAn7uSF5LYYx5v+7fUanAdwVojMMdSyf/rWfMmTectu4vF4zqqKwzzkzVHEwPeIjSIMxgDM9IwN9inrEwCqLgMJPstD+KGpG5nQ68nA63pdr+t1va7X9bpe1+t6Xf+MlfeC2ftDXD+wyYBS6r9RSp0ppb72bX83Vkr9X0qpD7v/bnR//68rpX67e/wdpdR73/GzjFLqHyil/rff6+9vVMPCKn5rEvL2cNHhFXXHFHadntTxYBCiFOwmJbPG83Il7OjTMum6q36tXc8DMZsOAkneFK6vJEEK+9dSWc8w8kxbTWVFz3i3LyivfpcsuxV7Fo3veM6KDyY1cedBKK3iovSMo5qg+3SWrTzyQHGyujHayr+NQkuspWs4DC3bsWdpJSp+0gQdzq5iK5bv24weEGvPUWbXrOrPbyru96VbvxlZ6aRXMAgcg0Cwg8c9mWa8aOYsVSHM7shyUbYMQ89BCkeZx2i17oKvzdRWOPgHqefpwnNe2HX8/Fcu6jUOs3SKe3nNKLRrXCXcIF3Fn1E5y4bb4lpfsZ+2HGclf+Ms4jhrxCCnpbMpqa4ycblJWY61R2lJUy2dYiuuqaziw5eb/O3zAaPQcSdv2UtL9tKSg96SlRVt7X5asZOWTBrddRMVvzx9zE5aEmgIjKX1sBE1HKaW3bjhnfE1syZkM/bcSmoe9hc03et6PG8JNewkDePO+HpeG85r0zHAHf3Acr8/x3X+kH5YM4grZrXv8LWer16XpEYQe6NRQS9wPOwVggh0mv20ZN5I2qZWsJsW/M/fOObXPtmnUTWx6hN0nfKD7LNk3H6Htt3KV7RekH/HWc1+WrAR2XVH1eG4lWluZxW7iXQbt7rOcqg9s1YmHseZ4ERrp1m2gokchY4AwyAM2I7FoDqO5PwbBC1bcdMhFxV7SUtjP+sc3e95fmz/FOfFkNcPdrtjRfP/XORyzEeibb+b1eSm8w4Y6da+LD7zE/QOWp6dD7nfa+gFjkjD+x/s8Hdf7pAZx7vDgtR4Hm1f0XqYNJr9tGYrKZH5gnTNni4syzZgHDqGGwUrq7nVpRYPwpbj0YxVK4bdm1Tx4+GMr117zquQv30+ZxB6AiXnYdN104/SFq3gTl5zOJphvSRyA+zkK8axJ1SStv4rl2frTnWgZL05yFccpDXbccXxcLr2DCTGspevOB7MuiRgw9JK5/HGl3JdyWRKUn0bbiUNe/mKaaO7JGpLHjY8L0KiLr000QGLzgvRCyWvYFLDpBbkMcDbgyWBUp3fxXN3OGPeGHbjhjeGQeeRkC79TXL0e6Md3C0JAAAgAElEQVSaUdjy0SLl7dGcV6UcS1txy1F/gaI7763uTOCao6zm/Ynj/YkkFIdaXssbgwVb/RWJgaNMNOkboxWBkq7pspWvO0hL9lPHr17GggNOLVux50Gv4PZgTuXUWnt/K1+ilWfeBHxtllBbmR7cTPrmrUwJIy2o06244bC/4KI2lN004EF/wbdmMj08L8VPIFMzOSdPK8OtpMZ3OEwA72XqFWvPXraitNB2+OiXK8fLlUxOQu35cN7neREQas92JN3/3aTksLdgLxavwF5vwTdmIbXT/N+nC/7zJ/9ZN/kTDGvTHX/biUxGb+VLKivvw27ccpStuKpkyt54xccLxauVHPMgqNRpY7iug24SatnLiu64lunkdlpyWipeFYbHM7ketF4zjiQJd94KKEOw1bbLffDrB8BBb4nzkAZwnEmKc2I8vcDxyy/FF7MdC4rUKM9mWpIZSy9wvDWKKJoremwCUHUZJz29vTYAAwz0LUbqgFgF7CUlVrVY1bLhtuj5jAeDBZW3tA7Kzhib6RFjdURMitExW/ouPddn5Sve25ixpzYYxrdJVcD90ZSVVTxeRvTDziwfWDYjT2kVny5EtXAzxRdEd4Pt0p+N8twfzgi0+OgS1U0GlGc/EXnARenYT+XcMspzKy0EKNC9l6O4QgOTOmDmZRoWaoFyTOp2nXFQWs/nxznvbQbcy2vBiiZxl+/h6Zuo2xOL92vfb7PtNjGmJ3uZ4Gi9vg+zz5KJfxjKe/Ct/66PPyz1g5QJ/bfAn/iOv/tLwF/z3j8E/lr3Z4BPgJ/x3n8O+E+Av/wd3/fvAu//o/zy28EGy1YMwaF2hAq+NZdR+llVUlrNbmrwyEXqqorXDONQQy+wZIFQCYahZxhK1PzzImTSGM6LVhb4xjOOYSepWbSarUTzYiWygGUbMOnMO6UVE+xJaWTUWYrcoHWe455QQGIjoVOJodssNVyUlrNSRrL3+r4bx8mGtHRiLC4tbMWKvUwkCNe1WV9Ic+NYtiGNh5E6IPejboRomDVictxPGuYt3VjYrE3JSysBO3KT4biTew6jAT2fryUGi7Zl0ar15mUQygLUdIbEUSjEiHHkuaw1s8YxiGRz/qLQ3BtEZIFIgUAuaJ8ug3WAldyQCQ3nrBQCTZ+c236fWaMpreHRwHNWyfg9Cxxfn8iI/PEy4iB1jDqywqJVeKc46C35ud0J8yZk1hp+/aoPyOvNjCNQ8ljUIanx3MtLBlGDRkzdL4qI80rxo+EdNBL89mtnm/QDkUDcmNsuVmnHr2+pnGaYVBLWZDz9UPNGv5YLopLNxI1MSMydIq0obYBWnkf9FVkkF600ULxYidzqxF/zrbnkErw6H7C0ujMLy+aidp/x2QHmTbjm3k854W0esLIyPv945tdSuGkrFKFev+JuXjKKPG9tXuFQBMp1r0FRNVOsl8970eqOQiGfo0ZMma2HfmgxSjahWXejuLKau+GYPBRZ0bwLdfvaBEZxzfMi4t3hkt2kZtoY9LcxqEehpa7lfA5UzAb7XNeGQLnOjKh5WQYcpDXjuCbUnkjL5qofWB70PkPcBJsBcWD5yaMTPrd5RWEVz1ZZR5YKqKzw0s9mPaxXHKQNsXZM6wjrpRFQWs2XthS3ewvZdD3ZYj+pibRlK26YN4aTec5pGbMX27VsJk0a3t1QRNrxqN9jN+nCkmrDZSWfi1Zyo79sDSezHsPOMHq7t6C1hvMSTkpFL1Tc0iMKq8mMHDMCGXA4ryitYVbG9KOGftRwVsUo5TFdENqiFcb7tJPpXdaaK7siNp6rOqC0AXnQsmzC9fmyEbWUrRhJPWIU3oiDjjKkaJ3kDwxDGIaQh4pla5g3IRdNSe3gtNKcLTO5cXcic7yXS1Pi/VnOdW3IAgEizFvJhTkvku7Gv8Z6xdkq46wUk+rfPI+70CPNrAnWcsNVqxmHlq0Y2bQXMXd7YsDMjeN6kvFkZXi2ipjWnn/rwSsCLZuuReMZR5ZpozlIG3phw+kyJ9ayTt3PK+ZdpshpGWEdvL2h2clXLFtN42VjXFlYtgF5YJm3AS8XPcah3LSmxmO05yCDQHlaJ6bWqzqg9ZJh0DpYtGZN4ZFzq5UbOCPH9LKVbJvSKX5sDD82FhnMVW14sgr46e0J08aQB/L1jdOUrRB89tOKk0WPPPB8sorQKLy3vD+Ta83T1YpPF3BWafYTS+k0r5Y5sfHczsTMbr2sHaNIqETT2vPV6YqXhWRsnJTSPBhHDUrJsTWvQ/pBS2I8+2mNdYrtWG5Ik0BxnDVUVjFpxODuupufm8Axhe+uSXLN2I5rplXMWQnnpWLSGAor5EBZC6RRkhkr66VXzKqIkzLubrw9o+g2IzcCYBBIYNiG36Uf7JIltwlMny27R0KO7tbau+GYu+GYxCec6FOeLXKmasZ56ci0nDeb/pDM94h9TGOXbLptrLIkKmJWy2Y915vkJuRsKVkW25HFaDEBX9Uhyw7YcJRJIyJUYgpedBkRZ1XATmzZjmtWdUgeSENuijRUzms5xz+aLymt7yTHAYlxrNqAUEmjcDOqKVoJCm08zPQUgI8XIul9ai85yCSr6NmiZatT9yxazUXpOcwNn8xraguf+hOeLus1COKJes4z85S2nQBQ+hlBIO/3rHj2e93q/VNT/8zeDHjv/xbwnUEIvwD8le7//wrwp7uv/Tve++vu7/8ucHjzDUqpQ+BfBP7rH9RzfV2v63W9rtf1ul7X63pdr+v7Xh7WuMDvfHyPUkr9CaXUB0qpj5RSf+l7fsM/Zv1BG4h3vfevALr/7nyXr/lzwP/xbX/+L4B/D/Hh/Z5rIzZc1/ICz4uE8/pmxOh41M/ZTWpGkeIwg8SIfGJWyxhxUitWrbDQAT6cKz6cq3WSZR44thKR4DwYKF6u4KqKeHOw4rISHKQwsDUKQSWGWkxq27HjMHVspQGXtWGcSAqxdMJ9l/QHadAyaULyQK8j1sWELJ2NzEgHuhc4BpGM4eZ1yNv9it2kEexhIJzrX7vqMakVESk7fovDrOIotbw3DtmOKzLjOEodiXEcppbDtPodMp39tOiyGBq+uGU4TnMyI93EURQyiqTbux1Zni8tW10nPtKepdWUTrGbtDzqNbw3NjwYSLfwIHXc7YkRKdTdFMMa3h7UtF5Gu8dZw1YsrzMxitQEnKmL9ci1dpp3h0tqp9iKHJF2JAHcy1s+fzP2V4JjW7YwnyXce/OK/fGM00rSXHvBjSzHkRjLqyLlVZEyqeP1SH1SRTTus+RYrWCcaB4vchzw1anmjdGMWROym1S8KkMap1la6bhNG8P+8ZTtyHFRiwHPKM9RXnAnqxhHjp24ZSduOxSmJTOO2spxlIctH02GfP1qxLzxZIGidZ4NBuynwoz/6yebHGc1p2VEoGA7rgi161KxPedVxGkZU1rFVaM5co+4siv6gWM7duSh4jgvOM6Lruvm+M2nuyTGkmjPR9cjvjrpcbuTDr0/qYnDIWeF51UZ0Q8svUDOn/20ZS+VDtDd3pJx1LCXiDl33hgc0tkqrWPRyHvfDxw/uTXlJ7cdD/Yv+fL2NYejGf2wph9Ymvaz3sJXpyEv530mtUerkCnn9Dop4L3ekosq5r3hijxoO8StZyuuSTpp0KLVawzh5Lfh7oMrNh+VfDwZ0gscF1VAL3BdXoclC1omVcRVLdOJl0UsyM+267o2wmz/reshR1nB3zwfctBbdmtRxdJqTkvJC+mHdm0oBZg1rA3km1HNMGzZTSwHqeMnNudsRjWbUU2kHWdFQuU0D/tLamvY6K06c5/ItraSgL2kITWWtw7PeXOwYlJFVE4ximqWTcjH8x4fz3vStS1jvnK2xVUtcjql5LlkxrOXWB7mA/aSkt24QeE5KWMuy5iVlclGZTUnq4yjtOW8MpxVhkVjmXYd+av6xkwuya91N5B5WUZr1GI/8PzyyYD91PFkFXFZyeeymzQMQ8kUMApGkRwHO/I20nT5BqXVLFrDZqzYSxz7qUgTBd9q2c8M+5kkzoda4Aq9qOErF2IETbq19KPJkMxI9/i6suw/mjNv5Py/34cvbF/yudGSjajFecWiEcNtoh2vyoiTIqGyrPNd3h3UzKqYzch2ScUyYdbKMwxbVq3mvIoYhhatpJv6cpnhvXTex4mkE/dDy0Ykk+p7vZbtWBC1jVPsJhWrLk/hpIyxXq+vEWKElk78TVpvqODOrWvu5SJj209LGqf5dNGjFzjyoOHXrnrd2goFNXG0w6O+IEd/crvHz+w09APPXlKh8KxagQtoWB8TN9MY6xV/5nbJT2zlpB02+Cc2C0ZRhUexE4s077yKpePdak7KkGUrmN/TSoACNzkY27FjO3I86olJdhzJxKxxcvzeywvu5QXzVqRqIAjny0rzauXYjcVE/2Cg2B8sGEY1V7VhLy25qiMGoZicJ7VCYWiUAEZiJdNjQ0DpZqzK54QmI1MxcyXr0q+c5us1JVSGTbfJr18nzPRVdz2U8/0l3yT2EX1ynKuJCblQL9Y/I9EGjWFqa/77J30aL+eQRqS7o7BhNxbk55uDmqOs6JC17VoOGmoBXXy0SHm86GGU7Dtvaem858YL5KSf88ZQsxXX1E510xm7ThSvneb5KiU2Msl9Q0uf9lYqUsaf6O+xF1v2YsvP7hlGoWCbZ61hEMGs9mwnIa2XZOXMfJYXs+122LP7GCPZDFflx4zzNwBwbvW7be3+6Sz/3acC32syoJQywH8J/EngbeAXlVJv/0O/6R+z/lDRhJRSfxS5Gfj3uz//KeDMe/+V38P3/gWl1N9XSv19gFntuK48Sokj/qoS5u6yVRzmshErrUcjLOLWa3ZSuWHIA9m8ffVaeL7bsTxuPAMgOsQb38BF2coY2GkOMjBKaB7jqObr1y3Pi4Cs0z7H2nPVaLZiRT9wxEZCPkA2rUbBdqL4xqTPOGoYRUIImTcy9q270XHYXVBEjiNUmW92YVeJdkwb2UQuW8Nx1mAUhD5iyoJFa3hRGGINJ2XCvDVUTvFwKKFZd4cz7vcaxqFlHNo177318nprKxukUdRymBsWrRB3nhWGUSQX3cwIAaFohQVulOfXrgK248+Y1KVVHYddDsRlp/W9qmUjdlOTOmA7KckDz+1eyMgNuZ3mbHQSlKtK5Bqh9ny6jEiNYjep6Yc1eWAZxfVa5180Ae1S4Zxs6s8qGbnf75W0Hl6VEYU1FNasN5Gl1bwsI7QSWs6NL+FmIyIXbMVffyX60hdFSqg9p2VMZixXtcF7xfQsYdpqakeno6xITEuoHaX9LE9i2hiWrWHaGE7LmFhL+Nc4rtlNKrQSGUEaKP7Dtz2bkaWyqiOOGL60e844aomM41URMwha8sCyl5RkRrT7qxYMhq/7vy1UDqs4yOBlkfCyEL9M1G2EJ3XE0irmrWx+JnXMolGM44BBeEtoEp22+9lKs2xFDjSpIxSeyhkSIyFSZ1XAblJTWlg0il5o2IyFIDVpDHf2rnnQWxFlljyqaVvNtI7WOuCbGkWe0hpGkWLVnGNUyCAUOdlFJZtMj0hjnq1k9ziIanYTubj3AseLQs6Drz/boV5o5k8CLmsJU9uKWzbjimFoOSljTsqEqzrkMK0ZhBLydLOxzAPJC/lkKZ9z7QyhgosixXrFk0VGqGDZGm6lQo9RyqOUpyhDJgLvYNV6emFDFrRUVgLrruoIj2LWiIZ73po1ZeW0TEizZv3nUMMv3Vsybwyt11SlbIbubk7wKHpxTWkNO3HFTtcEsF4zDEXqBxLEdVGpNfN9GAmVbN7Kzwy7fJZQyzF4XoUkxrK0mmnTZZcEhsRIzsHDXotRcFl5aZR0WR8npaZ0rTRrKvFJfbo0eA/TWsKpbvTk27F4tM7LBK2EIPPpKuZOZgmU49nK0Ass1su6c1Urni8tleuoM0aaPI1TfHHngr3EUbYik9kIHZuR0OMqp5g28vpjo/n0/RFnVcgwdHx5a0ZthSr00SJhvv48xBdSWvH1xKaTjG1O+GARcVnGzFtN3jWRlALnFVe1SEb6gVw7VvYmhMxyWcuNXes8/bBhHIkUSiNZI1fdMTptNZ8uM6aNIdSO3aRmUkVYL02lVas4LRynhTRujPL8ke0J3sPxaMZu3JCHLfM2INHSCNFd2Ne0VlgHWyanF+8RdmvdKPJc14Zpo3hexFzWAZVTHGc1o0iyPULtsE78krH2HPYW3MsthZXN5lF/zrSOuKjCdTjmqhWJZqQ9y1YzbwJmjaxpHvHQbURtR4cTD1nVEa6uG83zIqIfWlqvO2+grKuxls8zDzwflJdC8CskuG5exgyTijf6BRuJkOO2k4pEi9RxwDYOT9MuCL2sKSu1oLIzwmBM60pWvqL2K0JluCgd86Zh3jRMWXAQ93i+dOzZQ06qklkrJ3ptl5yZVzTeEpiMiZqTMUSjmNSeF+2UuTtjK4wpWs9JIZTBeeO5k1eclHEnxYXfmkiD56aWVnNWhuzGDaEWL8BmVK/XzwvbNSgiy0kVsJuKR2wzLdlPG8ZxxXmZcK+3Ekll2LCymkmt8B7OW/n+cSgBb0nAWgL3/lRxXSu+NlGclorUwO2eENvkxtBxXpcoJc83UiETPWWn/6NyLkS3uJj/tqzdP2zBYx689d/18T3qS8BH3vvH3vsa+B8Rhc33vf6gbwZOlVK3ALr/nt38g1Lqc4gU6Be895fdX/8U8C8ppT5F3oSfU0r9d9/tB3vv/7L3/ove+y/+IF/A63pdr+t1va7X9bpe1+t6Xb/X8u13fwBbN43s7vEXvu3bDoBvN1A87/7u+15/0DcD/yvwS93//xLwvwAopW4D/xPwb3rvv3Xzxd77/8B7f+i9vwP8WeCve+//jd/LL3paz2icmIMlTdOvO+9nJZyWEVkg5JvLWvO1SY9ZLf/uUPRDS+P8mtoDcFaFnFVhl/4LtzPpwHxpO0Dh+fosFSOPls7jsg2ItKYXCIFh3sjYGkRCNgotkZaJReMVF3VAauCDSctxXlBYzcpKamIeeJ4voReqNaf5VSHs63Eszv5AeX7jOmbemi69sVkzq/cSIbdc6zMCJePFk1LGuMOwJTGOyyLhqtZMy5gXRdgx/zXOizFw2RqeLDwfNucU1nCnv0AreLUSKsVO7MhDeLKKsF4MSXuJjLl/4zpmUkn3+IY0c5TVfGuueWdoeWOwYDMS4sWzQrrj51XAeRWsWe6Ng1spjE1GbKQb3Qssn6wilq3qElcttfP8vauMaR0xbw0nRdJRYRo2hys+/GSL3361zbuDFffzmjeHc77w5kvu9wpmjaayisoqTquQ22nDR4uYSSPj0rt5y7vDJe+N5rw58GzHDY1XvDOoyQPPdlKSdOnGp5WkFotEo+XTyw1GoeUnNldkgRhxX60yvjFLAenWbESWZ4VMV6xXnJQBV3XI02VG44SR/ajv+dK44FYKh4M5tzou9GZkhQdvpOucBS3nlRiQp420ZJfW8G//yBP+7L0T5mrOz0V/nONcSB6Ng5dFwMsiWJt537h1SemE231j0LuqhcB1XjZsqCNCLYmgR1nBm/2WxEgnedEaHi9DrquIiypmHFpqJ13RG0b5INKcl47cyOPxyZiNtOTqLGMwLHk8GZIYy+NliPe/Uyk4CGveHrRsx28S+0wMykpSfQtreLqKcV4xbTVnlWHZhMw66cDKKh70Wh70Wg76C07OBvzq4wNGoZjq3xxN+eI/f0pmLOeVYdpoPlyETBvDWRnysmOyP+xJB3IvlXTUcde9vN+ruK4D6Zq3ks5bWMWqDbhu9Nos/sHVBl/YaHl3WIj0y8uSfEMSWraGfzBJuaoDFq3mVWmYN4ZPlxmxdjx+OeZ+r+Vzw5LbOTzav+A4L1B4fvX5Hh8vUrT2bMcVSdDyvIg/656GLfMm6DrDIl9ZNqy7tbWT6efNZKWyIntctGYtE2w8fLhIWXb5HtYrruuGrFvn5M+KjUgei8ZzWgmtbDOKcYhMUHVElHkLaSAptAf5ikkT8NFCTNI3kru2o+csreakjOmF8pxK6zmvA85KT2JkQvq50ZJZI1KspVUY7dlPG6zX6278sjWclAmFNRxljp/eXnHcM3w8HayzSu7tXfHNyZCLWjIfnhcxL0vp0J9XYvqcN4a92HKUlXxtMmDQST/304bMuE6OKTKMsOs+vyojaidm7aWVSdaPjiw/tVUwjKTz3TjNopsu1E4AAc+KgK3Ict1oEuP4jWtZQ7SCBz3HT24uGYae9zbgvQ2ZQLwxWPDOF8752rNdoqhlOy3ZGSyYNYGYeNuAp51h9ShzfHFccDuP+Is7f4q9pGbcyT8DBYepo7QyGXm8DDktQy6rkPNKY72ABDYizziu+WTWZz+t+MntKbf7C7Kk5jcneQcGCDgtA5niOTn2o66LfZRZvjQuSIxi2U0l82+bGJ+UIZVV9Lqp+8si4pvzhG/Ok/Uk5K2h4+d3l1iv+JPb2wRK5LA/vnvONyYDerlMZ7Ok5skqWkvqLit43v4WzxAYokOO50qt6IV7tHZKWb3E4UjVUBQIjeOUK065wnjDy2qFUXAcDxiaiImSyXtkciwNAZrApFyopxgC+iZkWjle6Y8Zqj1AktYrK68v6jYjMj0365yIj5eRmP4bmfBfNYbTKuSXT7LO2CzHzGkBz7UkKbdO3ueLEi5KiIwVklJc81vTmPMqpnGKyhq+NZdj3gGVqtfv/7wVVcKHc8OHc8P9vqyr08ryZOEpLHwyh2ltua6homGi5msDcawMmcu5XH4or1UPfkfK/A9TCU3od70ZuLhpZHePbwfoqO/2434Qz/EHljOglPofgJ9F7nqeA/8x8J8Cf1Up9eeAp8Cf6b78PwI2gf9KiWSm/f12+AM0t3uaB72WwiqWreiwrVfcyWWslQees8qwnwjpZCcVbar1omveSgx7ieNbc1mkHvY/G131Q4lLX7aKQeoorOEwbfjQRhxErrtwR2zEQvvRiH4uUKKFD1XASRkwbzxnhefHtzwboaVINLt7mlUbMG8MRsF+KgugR/ONa0usBek3a0RO89FCc78nF8mH/ZbMOG5nNS+LmFHY8uOHp3zlxS5TdUXsM1qv2I4rHvRDxlHDaRlRWs2ny5SDtOG0SBmEjrNSXveTVcKjXikbCQeNkrFjazWbsZCMnhcBd/OGw0yznzQdxk+0jr9xHZMZz0VVk5qASW2oOnTgRiQa3dMyYTepeLZKOUhFx3+jqd5PWp4sU3YToaL0QsO8cWSBJTUtj3olr8qISWN40CsZhCn38pbYiPzmKF/x65dDvjie0t+r6c9qWq/Jw4bj0Yz995a4yrOdrXjYyOYZ4KIKO7qJLITz1nAvL9jvL/jG5Zh+4NjLCvIgZDMtWdQhe6M5pQ1wRGvd7t2s5qIOsD7mfq9gN1+yn2YsmpDb/QVFFwiUGfmcjzO5wDsPmzeEjzLmogqJtWc3aTkezCWwZ1AyWKUdQUYIVm0roUxp2LAVi6QlUKzlJxtvtWwElgdfOSZUImvZjlpibdiMbmg2AYtWEXRhWZVVHOUiQflg3oUI9SM+nrkuQM/xskgYRy2bseG6NrwznHeSK6HOvCgitmLL8yLgdi6f+6x2bCcauovt02VGXsZ8sor4qa0J8zYQktN3LIm/cHTO4b0J898O0RgccjFTwJvDOc+WGaPQMWkCfnS05FvzbO35SI3QY27noktN4obQaZTy7GUFGs9bfzGDdINbf3fKotNkJ9qsN8phHfDRIuaL4znb+YrbZcJZFbAZVxQ2YC8uaJzmaGvaoTEjKqeJu8/45vVMG8PtvGQrLTjuZdRWczgQGUXjFbF2nFeGLHBsRuIHGUciuZq3AaU1HKYVt3pL9tKCKLX0w4aLSm6Ej7OSVRFJAGEdcZhW9EORSoUdEQkgD+QG0GjZOG+EEvxllKHxCuMFUfxy2pObdgUoCSqMtGc/bZk1mkEA/7ub0Lih0LCc4n6v4VcvRBazah2FDcgDMFpCChMDywZ2Y8crb5hWlnggOvDEOPZTx6zRBEo2w5uRYyN0oqNW8HSpGAYBbw0cS6s5zGDZamLTclEJkhEg0Y6Tec4H84jDbMWs0WxGgpK8qANqp/ixjRmDuGZ3nnBZhfzY5oTEWJxVHGQFR3geLyR0cSeW9/G6Dtb+qHeHC7bzFVmQ8WyVsZeteLro8c5YiClFEzKIK17Me2jkpm8Yynt33QhN6Y3BnH5cM75KCbRjr7fiZSFNnv20ZNUa9hO9Do4LteBbn69iNuOGR/0V+/0FvVnGvVwCrQ56S25tz1CByCW9h2UTMFslhNrTD1oiLcfmTfDa8WDG7V7KZmTZz1c8WeRsRoJN7ocNX5v2uJPV1E4zjhqmTUA/UHy8SHjQk03dXm/BV57t8TM7VwySilkZM1mm3MtrNpNSNvi55bSSaxHA8yJkZQ3vDhdsZQW3sozCat7cmOKmAzQBkXZEWnfhaEJmgs8ynFbWUDm5Fh0NZvz964y3Bw238xXzJiLParbjmotpLufa5YjtTi52yys+WSZCDWKDeNBjzjkAb/iHLFxNPOrxyfRX6KmUKyBUmo3YkFWZ/H61YoOc0np+dg/+8tMr5vqaIBjxlv8SWFhSEpmcB+4dZmqJ0bLhP6oeYTAYpVi1np/ekYbE165bVq3hXm/F+7Oc/cTz4cLwVtZwWkqzp3bwRk/IUqVNeFZEjELLo17DhwQ08xVKyb7Bo7jbl+8z2jFpQoomZDt2jCMJm1y2Ae8MGuatSP8Wao5CGhXjyAESfgmwHVueLg0bsWEYSZNzBkzbhhdLxVv5iLOiWa/hozCkqTM284e8mpxxx73FWfI+q/IpAErp/18D6J/a8uDt9/6y71LPgaNv+/Mh8PL78ZS+s35gNwPe+1/8Xf7p57/L1/554M9/j5/3N4C/8ft+Yq/rdb2u1/W6Xtfrel2v63X9QZRfTwH+UevXgYdKqbvAC0Qh8699HydPkVMAACAASURBVJ/Zuv5QGYi/n3Wlr0k709ggdMwbCc86rTTPVhLU8molM5iLWoJgFDJ/GUcibfH+hvXeGYWrgIsq4HkR8tHMcVEJC7mwcmdcWk1uPPOOux/fGJFCR2I8oRYp0NemN+NURR4odlLNWSXmwGmj+PpEsbTShayssJqdF0NYGsjE4benMa1nzZMXyZHvRreGyzqgH1omTcB8KSEvE/+CRkmAyDdmOZeVYispaDvz7ThqOa9CDvKldNQzy1Fm2QhvuOhwf6B4OzigsJpPFjlXlaKwMjpetF1MfRWujdaB8tzvtfyR7QVf3o7pB5ZbqRixb4yIh6l0l6ZNyKIVadK00QzClkEoBrvtuMZ5xSdLkSE8qWY4D5dVTGGlE760isrpzpRoCLTjZaGxXffy5SqjuJJOSOs0RROw6ox8ixcBz+Z9Ai0d0HFcca+/4n5/wb284gsbC/aTmkkTcrrIqZzi8dJQW839rWse/XPXzJsQ58T8tpuUPBrMuDOYM4waPj+esp8WlNbwYt6jdGLIPb5/zeOlmERvqh9YTkuhmNztrdjJV+SB5e2NKTtpicLzctHj+SpmtYr4cN4jNY5H21dc1AG9XJ7/sg4xynPQX3CQSljMw8GS9trhS6EzRUbxrXnC42XAtFE8HMx5OJivQ7nCxNEPxcCYRw1vDBc87LWsWkWg4dJ/CoiU4cbc+o2J5yBtyKKGo6zgMCvYSgsSLefK54YFofJdKI5iGEnOQuUkI+N5EXGc1Txe9MiM5axI2Ajd74io3xwvKKcB789TpvYFc85JjOO8CilbQ6g8G5GQVw4GMp73KMIb5rzVnBQJJ4VIYNpWr8+l+w8uYJjDxZReXIvB0WreHs3ZiFq24op3BgW7ieWqijld5CTGrme3z1cx7/zRa1ZtQNPJs/bSgnv9BYF2HKYN27F0Jt8ezVg0Aa+WeWfsDhiNVzwrIrxX7KQFB2nDrJEu3c/ff8F2WjIMW+71FhzlS0preDrr83+ebHBxmndGW7iuDSdlTBy1JIHlNy5HaAX3Dy+5f3jJ7f1rdvKVSNuMrDNGCbv8qg54UQjfv+xkfZM6Yi9pZJpYyXm6nzR8bjSjsIrLWo6ZTfrcGcz5cBGQGseyNSxbz7L1WC+yx4e9lhdFQS8UY+wf3XOkxlJaiI1QjYpOGlJaWYN7gWUzrsgDWddbLzz5NweOB/0lsfY8Wdyw5GU9jrVjVvs1KS4xluOsRSn4/MaSfijrVKId7w6XXFYxr5Y5eeCZNDKh7YU155Mez5YptROj+3G+4rCjRfVDy/1eyW7cclHFnC8zPpj1mDWaRRPx/jySrBstdLA4arswworjfMl+b8HdvOSP7V2RGcvLVcarRc55Je/B3t0589aglZjm97KCwqo1TWgrrriTVzzsLznMVtTO8HzWZ9kqPlrGfLSMWdQhk0mK0iJFaq1hFNfUreF2vuJud47sZAW3+wusV7yY93i6gJeF5ski5/EyloydKuSqjriu5Xw5ygryQCbSB2nDW4MlV3XIVR2yqiMuK8VXr4c8n/X5excbnK1SbvcWlK1070dxzXsbUzZiOa5/amtC1oELnswGVFbO2Z3NBRddLkuoPJ8bzbmuZYK0n5aMQqFPDUPLw8Gco3wlUstFj0EgE73zMuG8ijif9MjDlrSbktXO8OW9c7ayglA7HvYs99zbDN2YIXtclSKvcd4zDhJCHxOHm/R0SOb7bMSGz284hjplqFNuqU12kph/4ZYEd+2oIVt2j7adMApiQmUIMHjv6BvJc9iIDX/6sCEkQKNIA8UfuyWEvNNSc6cn6/mPPDqVz9/Dj23U3Ost6AeSuZCbm1BSkf290S8keLI1nJWgVYj3Lc+LkGcrAau8WEEQOO51n4lQ9UQ6fLu/4DgvOjKV4cI9xtMFZFaay0qtgypXVp7zjZrhTm45KRru9lIeDALmjaP6tvb4J9WUx/pjXk3+X9kroHG+JY0PicId0nhNmP+hKGe/++MfVl6c1P8O8MtI1tZf9d5//Qfx/H5obwYWXHJawFUjestFY3lnKIEbg1CwdL1Q0QvkAtJ6zUUlOrhXpdApJrXj6UozihSjSHErkQTOZQvDSGM9fDyX8KfUWL45FxzaYdpSduEm15WQf0oruLqtqGUc+Q79KRKL0sqJrOguliGCnrOak6JeIyePMkfROpEFJI6tuOVZYbiu/j/23uzXtuy6z/vmmqtvdnv65jbn3qpbfbHKJVI2ZbkJZQZwDCYCgjgveco/EeQ573EAI4iRBwdQHAVBFEuBBVGkRJdIiiqyGlaxutu3p9/9Xn038zB3HTE2FQVxGFHMGcB6uOfcs5u15pprzjF+4/spPpxpos53TxVXV0Y3y0q7Vf7Z2ZD3phJTuDRUXIniFSkGjlMfSyjOcoMNL+f9CSsiiuC8kJwXejEzLU2S2mDfaznomAxsvYA/ShveH1UULdxdmhdoyb5dUbUa73dWSHY7ywszNVPAlSCl7xS0Cj5ZuJzmksepzY0w56OJ1kh+oW3+dGHRs0vGpeDBoiZtKxpRs+HpSeq8sFaEJd2v8MNRxdNU4BgNvqklLF2rYVpJDKkI/QIpWjyr5tNpl2qi+P3bVwDYC2OubM64sjljp7ukabWJC0DXLrkX23z7NOLDmU1Sgy1bprGPERjMK5NJ7DEqLGzZ0gtyksoirky21+f03YJ/febzW4988kZxlNmkUwvLgE1Xyzciq+K0MJECtrycvf4CgxXJI8wwRcudpc1//bnJSSH57z/bJTAb9qMlG6/mWELR2S4Z+BnbwyU7Xsb6VoxpKNaiFAPF997d4+MfrNEqWJQNrlQcBDpt8eNJjx9PetpUzFT86LMd7qzMtg6XIXtr84tN6oNFjSf6LMpmtVAR3EtsWrXCbWYeH88DPp5Huh+lMjAF3I9dZpXejJdty+15czHGG6VL3Xt+yu2lxWlu8ySzOMwM2ra4uL//5WdXOTrrcmchGCWfUbQxgVlxUkg+nod0V+NvVll88+kWZ7mBZ+rNZWg2bLoVf3Ri80cnNo5bE4UFjqFYjxKePe5RffsuD/7HknnucqO7YGBXdJwCU2gCT2hpycHHC4cPZiFPUgdLgGtqF2a57hHZFQ/GPb3A93N2t2b0nIJR8YXMocU1Gz5euPzJuU9kKp5lNqanSVwdqyKwKzpWw/Ug543tM3rPVZxnLslKFuHbFe9MXH7roc20hH9+d5tGCXyp+09GpcQPSjbDhJthimfWuP0Gt99weKINCLtuQdro+WzL04kPIfT80LG46F8ZOoV2s7a1blijOlvClbwjMLVsaKZSylpyLdASnEll6LnWEnjSwP0CnWtoM6QWeD5K+GShDQgVGnt4XtgkteRWlPNCR6NxpaGJcB2rJpRqteg0VhQeybLS0rxRrhd/rmy5Hiquh7pnbBilvDacYsuGNS9j3dX43Q23YjNI+P7I4ztnAZ/MDSoFz++fc5L6fP9swPdHFqPCxjUUO/0Fa92EotWbyMgqWXdz3p86fDwPuRdLaiUILd1LdLgMOVyGvH3W4WwRYBkt+/0FwyDjySLiceoiDUVg1vzxmc1vPwnoWPAkdahig77d8JW1GRtexqywMQRciWKuDOZYRsu0NNnvL5CG4ocTj3/yuc1b/ZSTzOAk02ji98/X+O7bu3SsCt8v6QUZttmw5qf0Oqmm1BgtQih+OHH5b++6fCd+wD89+2OqVrCsNOXoRxOJLxte7WrjsI0g5TDzKFrBjp/jyIa7scXd2OL9cY9ZqfidJy0nuXuBgx2EGWUrcYyWq2sztgZLxrnL/dglcvS5vBc7/NZDl0bpJFdV6k3+zkrqtqwsBnbNuptfbPi/ILIdJT6uWfPdkc3vHYasOTX/8yMtP5JC8e2TAa6sceyaG705G17GxpWYwCuoWoM9v2DNcpnIM6Yc4VkDAExh8KyZcnf5h6T5Ew7bKalYUraa9BO3JXFbMm5j4kpLNE9ySd+2SA29eXzcnHMkTjmWT2jagiftOYlI8KW+pzIKGho8UzC0K34yt5kUepE/ryTZwmJgt/z61oiuVTMpnIvE2VuDBc/3tDFYqwRrXoYtWz6aCY7Tis6K5t6zGo4ymJaKbQ/8oGSjkyANxbUwJbBqBIqykQRWxdmqz6dvaMXKQVDSsxS+qfjW+JRvjU/1M8tteWPQsuPVLGuDN4YWb/S1Ad2yqhgzv5jD12SAo3xC70A/e9S/RmDQdfcZ+Dcu5EK/DKF7BsTPPP7yv1W/r5R6Xil1Qyn1X/28PuPPTSZ0GZdxGZdxGZdxGZdxGZfx/+tQgrb5yxf+f5XxS1sZmNdPaYHXurqRqVDNqiFNZyakgKO05ZOZliloUoEmqtxbwrwy2Q0M3UW/kum4ssGVDWktqFs4CBuEAN/UDZeBqahbOMlNzgtNpYksY0XAgKuRpsTcXQqEgJthxrxUPFxWeFKx6ZakteDhsiEwK44ziWtIRqXJqDSpVkQBnQ0XrDklBuCZmjqR1AZpo+tOYiWFWNYmj1JJ1YIrOgDEpaVfW8KzTDcqSgPiyqJq4WkS0LFaPl/A5wvY8VPuxnrfqHn9Otv+45mJXHkkKAWbbsu8EswrwWnuMCq1b8BxClLqJtZkZXtvy5Zp4bDuNJhCf95mxd8OLEHHbBDoaklgQuiUPFwqTEPQ0JCIhFnhkDRSU1oafZ6fpYLAlChgXLhsubpJ8jjXDZKjs5CqlmxFCTdenDCrJA/vDXiSSh4mDr1OSpGbFLnJ2SJgUdm8NJzw0tVTbNnyJNEGT45U/P2NjNAuubuIePqnHl9am7DZj/n7144IrIpxrJvJrnWWGFIhV81+4aqhcdOtqErJ13fOdZZKNjiy4ZVuzJeHMzaChNN5yJNlyGvDKeNFQK0MPpw0uFJynMLdRc2Wl3McB2TPtNSmrSAubM6mIee5y/3HQ9JacjwPWVYW3znz+Z2nfU6KnM4K/H6Yay+MSumqGWj5w4PE5X5iEjeCn8x9pNkyr6SmCdUJaTte0S0sjjKDs1xX3DbdkmepS9kKHiWS20ufRsGmW/I01dNO2sCiqtkNJEOnYOgUbLkVQ7uh5+f8zWHKb/6NB/wH1455pVvRWRnSAHwwMbi3CHm0LPGdTZb5IePCYd+rMYTiOHNolGBU6Ebow5WHzaIyeZI6nObWxXfNMy0V++qLz9j5tYrPp13u/LDP9443aFpBVlkEZs1Z4nOUOWyFMfuDOQaK0wwisyVrBH93/4TN7pKkFsQ/TBj4GVkjeXlHNx8enXY5SXzWnJquXdK1S0I/5yyHrqUz66/0YurM4Lww2Y1iykayHSRsBSndtZynH4SMS4v9ICF0SurWIK4UttSs/gfLGk82DN2Cr994xlW/RFots9Qla0yOUpezhyFnD0MexwFlIzlNAu4tVvNmqcEKAMtaSxMXlb6/rm7McKTiPHcvKGuRVXOS+Hy+MFf0I2P1Oja+1GNlUQkiSx9necFBUJKvmuarFtbshvPcZVZqU6Wk0veJbbQUrViRYbR8Tstt9HVsgZ5V6Tk383hv3JLULfNSz1Gt4uJ9AK4GGXVtsCgcmlZwkvirOc/gOLOZZi6PY+1XcJw2/Cc3D3H7WnqWrqRKo8Lk1f4CIeBw3MExWq6HCZFT4pk15UruNioUPavBXcklk9okqU0OUzhKfV7bPqesJA+mXc4LbdgVlxbSUMSVYugIAlNXTJKFzZPUZL0X49slm0HKV9YnSKE4nkXEK6PDutbz7afTltCS3I2134llKEypIRlFY/DG88dMZz5lJTlJfMpGkmXacCstLU6TgKNUsRfoueF49n3GpcmzVDfoFo3iQeJqeZnZMM48TU3yc7Y6MULAvYXi3kJXZ9Zd2PBMRoVkVOhKyvsn6zxOPF7aHJGkNs9GXdJGsulWZJVJ1RrcjwWLqtaNtI1B2wpOCpOOXbITxax7OVfDlDU/42QZENeSga1lbJFVUTUGs0IRWXB7adF1tP/A62tjFpVgb3NOXUvy2sSUDenUom4kSSM5zGxGVU6hlihabEMbsVWqYY0OhrAxDAdfeWw1Owwdg/uxy54TsOcEdITPhqclTf/D6V0sQ9BvteGXqzwc5bLXXCev56zRJ1AB40I3yzrY1GjvmuWK4LfjgyMFXashSWxGpaQbZdwcTrnZn7HpFmy6BX0v5yTxmVem9s5pdOO9FBCYEke5q7lXV2mHjm70nU59JrHHorR5FPssS4uskSxKm8Mk4CzXZKNBqysLk9LkrBC0KyOzbaPHpDR4qaPXW5q6ZrDuKCKz0eNSfITxU0vOw3ZCzIim1ZXGvJrxkvd1hDCYZg//zSXdX+tQQNuIn3n8osRlZeAyLuMyLuMyLuMyLuMyLuPnEYpfqIX/z4pf2srAMjtk24OeXXDFL8hVSVqbLCq4M9dW7vuBdiM2BAgUWa2Ylbpq4BgtoQmv90oUemf3w4nHDyceD5Y1Vaut3iNLOzX2rIaqhbgWHGU64zUuNWJrzdH24WuOziwZApaVdhjdDwQ3OxblqqH0cdwQmNp19Uu9nL4jL77TuBAMHX3J8kYwKWxqxcr1WOFJRWRJnqY++aqpF6Bn6UyTrzpMq8c8iAPmleAs1+6iV/yCLafhO2c+thScFibj0qBsFGWjeBgHfHUt49/bHvOtI8UPJjPGhUNo6gbgRmmm9IudnFEBi0prPK2fGl3vn6zzNNXYx4MwYZy7ZI1B19J68StexZ5XcS82KRvFrJJEZkNkNgzthnnu0HMEB5Hev3baLn82Dsgawb6vdfaRqfiVQcW8rDnPtJtr12oYuAXbrs7ajTOPvLDor6fEZ1pv/PmsQ99W2oF06XHnfMCd8wF/cNxjUlqUjeTx4WDlAizY8xp2vZaBU/Du+ZB3Jza/82ibnZsL6trA9Ss+nXb549Mei9JmVji8fWePje0lkaUrC+4qtdrbzdm5OsO3KzY6CRudhDU/w5Qtn4wHfO+8x3Fu0+tkjHOXzTChUYqebWAaoJTiJ7OQSWnx2+8f4BiKZw/0+z5ahvzxmU3XzYmsiq5b8DBxsQy4FjQ8Mh6wKBtmlcHtuR7Pp6ujb+u+jcNMsqzAl9rr4t2H27w1nDF0YMcOKduYeVNyNzaZFIovD0r+xkBnggKz4VHCRR+AbcCiksxL3aPQtwVSCEITZqXNrLT5h7/xhDfXpuy8nvCVNw8Jv9pl66WEHS8jtDYvxlNSt4xL7eNhGR7SsHlnojOUV/2CsjXoWBVX/IK6hWWlfRcA1h09Lr6xm/ON3Zw/fLzNMnbwr0F2r9IeBcuQZS04yTwCqyJrTH4yDzkpTJQS3DkbIg1F14Y9r6BSgrXdhA+PNzjK4L/505us7cYXuMYfHK/zLx6uUa8cf+8uI+4uI0yzJTBZYVAFTxIf01HcDHOiMOfGm1N6YUbkFdx/MOSDc+1y7Vg1rRL0wgx7NZ7qFrK65VHiMS0cOrsla07BcuYyLlwCs+Iot6gbg7oxWHMKkspCihbX1PPE41hnsmeV5INxxdO4Ycttuern3D4erqqSNrNS4Eudaf7fjwLtcC4UH88UNhrP27NqWgXPh9VFle9a6LLlZ3y+tOg7JkNHseUWfG+ke54erdCEjRKEZoMrW56kDuNSYK307AO74fOl9iI4yhzWnJaP5i67gcFLPYkjBZuedkuuWoO81YhTKRRnScDdRaDvyfOAwKzYDVK6VsOisnlrzaBq9bzX30qZPHU5zCQfTxWTXM8hgVWRZjZ/dNrj3alLWps8W4ZIQ2lfFbOlbwt+deeMvJb0rZaPFw4fL5xVNUpgmi3vnK7z7dOAnl1zEKa8N43IapPQEux6upKa1iZBp+QgKJkvPYbrCZ0wx7f1HPPRLCKpTTaDlHfP1ukFOX3HwDcFA7vhWaJ4lijuzTTq9Z2Ji/+cxDYb5itX7ayyWOYOkVnjWTUPE5f9QDB0YMEZUnaYVwbzouEsh2nRXDTbH6UufzrqYBstPafg/rhHYFW81BO81NPn/Otbc94caJ+Ha37Dw8TlUWKz6+X4YclHowH/6khnzR2j5d1xD3flU/FSz2boKBxDYZotz4UFnlWxdXVJ5GrvjHuzLt8bdejbNc+vT3h+fcKisui4BR1bcJ7Dnbnis0XMk9TBthrSWhFda/D9kri0cM2a3/38CukKcVq1ghPjGJ8+SjUXVfW+bTOwbYQwMGWXq17Ajh3SteHDqaDrGHQdg0a1uBL+tycSTwV4piAWujx53elyYK6xbfv03KsMbZsBEc91DP7kzGbN9PCw6ViKH04sNjxBz1YMHf2MKmuTPa/icNxlsJVgmi0dp6TjlPx4NODDecCaU3LQm3GU+nhWTVorHCn4LP8WAPdjyefznGeJHmfSaJkWLq2CD2cWkV1xECZ07JK7scOeLnIzMbRP7KNEaohKDmlbk7Y1SQ15IznJDb53pnHu607Nk1Q/s18XX+K6NbyYw+fGiEfTb1LWuiwZ2ptYWBzPvk9RnvzfX+z9NYm2MX7m8YsSvzif5OcQA7vlNPN4d+JRCF2Wb5TgtYHB01TTfA5TVoY2Btu+bpgDTRlaX01CX8iEXuxUvNip2PAk276WHJ1mLSc5F6ZOkaXY8nTZf2C35A3MKmvFQ9ZNRkMHQlPxLHVJas313vEqlpXk5Z5+GC1rXa6UhmDdqVh3KiJLW5BHdsXAUUSWbricFILjDAyhH2K20dKzdIk2awQvdTJcqThuP8cQJq7UZcMNV6GAx4lmTR8mLXWrdIOfXBn3rDYHz69NWOsmSCE4lk+YVya10g/drm0yLgXFamAnlZZF9ayGohUsKsXT1CKyBJ5VETol09LEMVr2gxSFwDcb1p2CJwkcpgW+VBcEjmVt8CfnHQJTsOYorrgRp/IpoaU4L+RqIwezSlOFhNBNiJbRIlD4dsmWm/OVwZJpYXOS+CynDp8+W+c403z/h7EgrgSj1OPdqc+7U59pqQlJAA/ikEVp0Sq9cZyUBsvK5rSQxJVumn58p8cs8Tg67TIu9QQYmBXj3EEhmJwFWq4lNT96VpqoFsZHIfPcIc1t0tzmLPF5uIg4ymxMQ3GroxvPjjJNrlnWFR1bcJS0pE3DjltxN7Z5lOhmzFnh8Nki4CS3OE0b1jYTqtYg8gpe6cUMbE1KUbSc1wnuaoz3bcWzFJ6l+px8urBIa4VtCDYdbZx0O3Z5GgcYaNmbISwmzOhYsObqBsKzQpI2kqeprRcUpeLVbkpk6gW8ZcC92KRRirJt2HLVhRTOer7H5tYCcz9ARoJ2WVDP9WZhXvx5Q1lgGlgCbCmo2ozI2caTCrViYH9x3Z5lNi0wKSqk0XIzSjnoLInMhg0vZ8PLSRqDojZJH8GHn21TtYLdIOG5sODjhU1cWnyy8DjNhYYB1NoIbpw79GxNYLGE4p2PdmmUZrjbhn6ttJHEib7+PVux4WXE9Z9v8E8mEUmNpvOUcC1IEFLRswsenfeZ3nOYJy4n85DP5hGnhcmtzhIpFO+dD2gag0UJtoRRUZK3NYHZMCktlkc2T1OfO6MBRWPwOPHJG0G3m9HtZgRWTccpsGXLtqdN0W52DDpWS1KDLyXXIt202SjB9eEMA/T8Yut5olHaSCyuFYtKJ1i27BBbtvhmTWi2PM1MTjM4zaDv6PNjCH0NZ6VOimQ13AgVO16LIcCVLZt+yo0w46pfYAl9LZUSzCsD29BypsjSBl7LSnCWaRPIN/oVpqE3J5PSpGmhadH3ROYyrzWZ6SyH9SAlq012/JTtIKFnNXQs2PRNZqcef/Bwl3kleGuoKUct8CwOOUt8DlNtmLYRpJwXNmepR8/S5mJDR3Fn1OcwCQB4vZvzejcnsmDdKZjO/ZWpk2LT1aSvrtlyP3ZxJUxKwd0l9JySpjLY8XOexSGnJx0mC5/Hsw6NEjxMJEO3oBPmZI3gJ2dDhICigQ+mFqO8ZpTXFK3g9lL7IaiyZZx4HKUeaWPw9lmPfphiGS2BW3LFL9jzWnwJBgbScLni1wSWwaYHtVLMKsG4cHiU2pxkcJpbmLLhJHe4P++Q1NqwLjIb9tfmXA9yOqbizeGMf7B/QosGMswmPpOVx8OOn2EZCl+23FuGdCxBrRTHGQztCjes6FoVZ4nP5MhnknpUjcHDxFk9r2oMQ2EYimVt8mwRMcpbOpamSx0bh1zxC+apy6KC4gymc59R4XBv2uOzuUE30D4Ou15Jv11jq93GFiGLRqPds7qlUoqOu0dVj2gVhJZOfCV1e0HW2fU8TEPLIDfoUzR/7hMlDb2eSOqGuDzFlQa+NGkUjIuWvG3Y9TwCUzHOFT0LTjINOPnCrC6QDXktGR2GxLnNYRxwGAeMS5NqheYXQst5Pp91WZTa4NQQ+rm06SqOxYi9wKBoBQ9nXY4zm2eZw3HastFf0iiDjlMwtPXGbN1pEasl43Oh3uivuTASE0ZisprHLB7HilFeIVdEs1kFRynMm4LOT2UIX+J5BILI1Ya6VZtxJO5f/F78TL+tv56hlKBtf/bxixKXMqHLuIzLuIzLuIzLuIzLuIyfRyhofsFlQr+0m4GOd4WjzOCqr7NYlrKYlTae1I1Nr/YV01Lwpb52t9x0aialTd4IiqZFAY6heJJZfKHUKVYXc82BrNGl/YFjsO6CJxW+hDsLnSHdcltGpWTd1ZlkSyj2/XJVLoeHsWLDNTjLFO8Ud/gPjatYtuJubGIZ4uK9XakzXKCtvQHOMpeq1Q23L3Zqfu+pwdWVk+DrA8mak3GUWbqk2GpW+a3aJDxb59H8W4yKf5+BozjLBTdC7akwKkxe6WtmcNdqSBuDjjYn5UcjxX/2qymf39ngpMjIxRwptGzkaQK3ugbrjnZ7/ZvDkk8XNteDjA9nAbYBZ1nFLLQZ54pny3CFPmwZugV5Ldl0S+7FLq92Y57vwPMdl1q1PMs0V35WCiYF3Oq0fDIXfLd8l4aavBEo4EFis+1ptKBltLzYc1lz4DxzMQUUeLXF9wAAIABJREFUtcmi0li514YTfjLu8/Zneyt0omDTy2iUQ2AqXLPhVqQbmsrWRgrFB6MBx7mkbi32fe25YBnwT2/bfGVDZ3riWvEvn6zz9zYWeGbNQZDzMNHNWpPSZNMt+ebTLcYF7PvaGXlg15w/Dvl0NOBhanMj0Ce8ag2uhDFbnpZLAHzwdJOrQcY74w43I3AMwbKuiduST5cRxxkXsixX1nx5OCOpLc6LkOXU4Vnq4spISyQqobnrKiQQ+hxveganueKaTmTyOJV0LMU/2p3x9lmPZS1Zd0o+XVhEpsXQaRHCICnOsDyLJwlseYrn9kZ887jDT+Y2PUsRmfC39xPKVss6hnbD9VA30M8rgSdN+nZzUUqubs84Ou7hPZpCCx//ro9n2TxOHbLi+OL+XnMFL3WXPMu6/KC6wbx+ihTwLDOZFBY3w4ZJqZ133+zlWIZLqwRpLRG5bjyvUg+A637JLHf40Y+vs+MVDJ2KYZSSVBavdwVVa/BaN+W9qU/RCo4Tn3uxhSstGgU/mXSZVYIPZj7myjsjb+C9acivrc+YZe6K1e2yLC0mpUl3xbf/s1EfQ8DQbnkcG/wvT7v8527BuHD5aO4xLWwCs2bo5fTtmr5dU7UGPzhdY9/P+faTbbZ9DUCQQt+/h5nFsobs3h6LyuAgjHHMhri0mFfRhXb1JPXwzQYpWhaVYNdreJQYKDQM4VokOc1avrpWkTeSWaLxkcbKq6Fn1xStQd4oroaCDVePa08aRHbJp9Muy1o7Bpe+sZq7FMvKZlEqHsU5m56Lb9aMi4Z5pX0NTEPPmdvrC7YUfPx0k76t2HErbKn9VDbclrQRXDG1I/s7I8mOrx2FP5pZPBfVF+CGdPV9k8Zg8IV3TGtQt4p57nKW26w5sNFJOM4k+35DaEr+xR3NObcMuLPUeOlNpyK0KvJasuvr7Pdnkz6TUnKS+4RmixT6HH3r1GPP1/LO13s6XXsjVGz4GY0S3OrE+KZP3kg+XQR0zIb7sUmrFKGpwRS/f9TjN82as8zlYWoT15J1p8CRDWtOxW9slpznDk8fb7Nm1ySNxBDwcl9wf6nY9K3VHKRYVvq6/fg7a5StZD9I8KXLeeGTZA6nuYOzbBgVFg8SyXNhzc32Zc7kZxznJgcRPEvgxZ7NvldzJYrxZMPbVcBZYfD++RqfLUxcKdly9TOrUYJ3nm7xYn9G1RpcvzHG6kLwVJHWJk5t8nI3JjR98lpymtsM7Yq3zz0apbgWKD6cwh+euOyGfR4mnsac1iZ9uyIwK748nBNXFkUjee9QSwmHdsnDxMMzNTI3sgQv5Ae8P7WoJvq+/4MPr7Hvp2y6OYvKZseHqtbAjrPc4MjQOPe4OaMjdxjxPvOmIMLGNBwsc8C4KFl3bapWcJ6XOIZ+Dndtk1GugReHzZQrYpsWPQbGRcWJmtKImqYteZQm+IbFtDS5nY/152dIXAmmRcWytnkhqnlvKnmQOKw5DuPS4mlmc5S5XA8TZpWeP/e9UvtZtJK3Dzfp2TU/mji0qmLbB3O6eqZWgtedXU4zjUqWXUXeatnuldBksvBXz4yaWWXgSkUoFd1WI1YfpZLdAB7Hil8L9X2S1bCsDWwDNj2LuIL3JwYnWUXeNDT8uRcLwKRJ2e9/jZP4Q4Qw6Zp7PJp/CyFMlKpByP/HTl2/aKGAtv3FFuL8Yn+6f4eYJp+RNXCc2zyIBYUokUKbHr2XnNK3Wob2ij1tNwSmlty4UvHmADa8nKPcYFQY2IbCNhSHuclhbhLX8HBZ0yjBc1FL1erS+a6nS2NxpbgeFHTNlmkBR7nFjp/yKLHJG8mO15JUiq7VcKMj+Eb/FqahTULGhSJvNIXjy4MF10OYVSazymTH1/r8s8Jix9WTtmu0XIskL0Q1kdlyI6y4t/TZ8So2HP15djfmRCu9tOds8yQ1uOpXvDOKV99fL35f7uQ/tRCGDVcfbwwMFucub5936ZkOPbGLYyj+1nDJ07hisJIM1Ape6M95pVvSdwtcqb/jr6zb7Hotuz786djn7XOX3ZVhzw/GEZ8v3QvyxnNhwVW/Iq4NFpU+QhNudTSV4EYEL6nXcESIL3WfxHujhoFdc9WvEMALUcsVv8aRevodZ1obG8iGMCjY8zOyBqYlHAQNtTIITMFBULK3NudaGHMt1OZavmy5FqQM7Ja/u7m4WJwPrIbQkjyJdc/Gg0WJL6FRBjvrC7bDhCt+gSEUe35Bzy55qZMQWbp8Oy0UcW0gDEXaGJzlBmmj5TU7fsre5pyrGzN2e0tMoSUXm0HC17ZHeCZseS1JU5GKjE+mSi86csW4lPSCnO3hgp1oyTW/ZrQIeL4Tk9YmO15B1ULfgYYKUxhIAS91aj6Z5mx72hRuz2vZcmq2ekte76ZIofnturz9hckerPm3qGn4+lbGNb/if/roOlf9lltRza+tz+hY2uZeCkXHatl0S3pWyxWvIjAFBoInqcmDJTxYwj//Vze4O+/wO9+6zp33h9xdRDxbhmw4Fa795z0DX9tccmNvzEFQc729RWhuEZqKPU/fx72Vgd62W7EfxdwISsaZS1xLlpVF0Wj/iLI1eG1zxOPE4/2pQWRVeLKlriVrfsbN3pxr6zOGbs5BUPJKJ8cQcNWveaOnfUuMFV9bAT+eKL66XvH+uMSXLUrB/vqcq4MZW27BsrLYdCr2g5T9IOWlTkKrYFppCcoVX+E5FZ8ttITQNloCq2ZjuOSF4ZRtP6VVglf7CwKr5laU0LF02d4xDASCH08UtgF/eq6n981uzNbagtCu2HQrHp33eXTep2eXK6MxPb/tuBWuhA2nXckuFO9mh3SsiqFTcBjrnWLXqrENRbhaiL8+MIhM7ZGy5jQMXcEsd1h3SopWJza0aaHu0YqsEt8UmMLgINCUG6Wgayl23Jppoe/Jxyd9QEsqfNnimw22WbPnFVzxKjachmlpsu7m3Opq6aVC98NsOpWmNZnthcxzYDV0rZqB1axIQ4pp4eCsegu+92yTuBb0rQZPatnTkwR6tuLBouTLw4a+XbPXn7MbxRwEFbdWm44dr+KtQUxc6zH1YpQzLRSHKQwdxUEYcxDGDOwGZ3U9t7sxrtFStQavdBP2/Jxv7M0v5oimBU/CoJNSrUwfI7Om5xZcGc7Zi5ZsBSkDu8QQmlq262WsOXpzmVRa/rXt6c3MlUDxLG55d9LhxsaE3Y05Qzdnz6s5jAM6VsOsdHihuyAw9TWzhEHdpNxZgC/hk0VMYCp6tv4OQy/nlW7Fq92C56IlB2HD17YWLGrBotZ9Hp8vbB7OO2x6GX/w/jWOP9VknsCq2FxfsttbsuPlJLXJwK5Y93L+znp20Ve1rFr2AvCsirwxOMkNlBIEZsXWYMl2f8l2mOCb2nNg3c25MZxxq5PQtwXPRQ0DB/YCi/NCS4Enec20lOz2luwOFlztLLgZljybdRjYNeZqZWQLH0/2CdBjcWC6LJuSolnwFf8/xZWSptUbtwpNcQotiWXAzY5gUZdsMuAsq9kReiHdqJZrco19NgidLULDZuhY3AgVjrI5FU/o2gbXgppRkyAF5K0gqxVPEi1tO84ld5ba6FE/v7SR50trE652llStQAjFc90FfVvx+tDkIGiI7B0Afv/8lN3A4KN4QsdSHAxnbLslPavi1W7JcRwQmA3PUh/b0LTAuBGkRoJA8DhWrDnwcXbOtg/bPrzWb7XcL9LfvWq1pCmyJK6UVKIirduLOfxH+f/Kljqgqkd0/efI1BRpBET+DQRCbwh+WUIJmsb4mce/Swgh/mMhxCdCiFYI8da/8bv/QghxTwhxWwjx9b/stX5pKwOXcRmXcRmXcRmXcRmXcRl/laGA5ufTH/Ax8JvAf/fTPxRCvAT8Y+BlYAf4thDieaXUX+h5/Eu7GTBlxNe3Um4vPc2hFg+YVW+x7bbsG0M82fDx3OS5SGc8r3SWVK3Bs8xmYNe4Zs2u13B3adKussFDW+9qBYKTVFcM8kazdgGWteTlns6Q20bL6/05ny76+LIlrU2WtSBpJOVq1+7LhmVl8SxpcHcaOlbDc5HLiSVZczTDeVoKeisufa0EA0ew7eZ8uvB4sx8zKW0iS1MGKqU/y65XYhkKT9YcZjbxUkskrrXPcdi8y68MCgygY2oZTFLrpuJRYVEpXQo/CEryVVnLNVp+8GwLTyreWjN5pb3BtKrZ8Rs2fQtDKLa9knllkpYWjRIMopTrqU9cS77UK3h5OOHxvEu7ah60jJZekOGOumw6NV2r5p1RlzVHZ+02nJqBrTMDWsYj+MMTTZwwhYGlHNadmpcHMz6br5M1irTWDOu8FYhGYBsNSe1wLSzpVBY9p+TRuXZdfa1b895U8/PvLgLWHZ2hH80CRrm3up4Gf2/nDNvSkpPd3oJvHnd4qaObHIsGbnQkAl0WrhSktWQ+9xilHnkj8ayayNGN61c6Kd88idh0KvKOxaySnC0CFIJfGeQ4K/LMKHfpTn3muUPemGwGCWtWSl5YbAyX+I/XmZUQSIuIPjc7muxStQoQFw6nk8KhUoJhlDJP3Qun2PW5zwppTaZqItNgz8/ZcIPVa0Df1s7Zzcq/ITQbhl7OtcBj1ysZFRajHDbVAalY0rM9toOU9x4OuRbAUDaEjm5GPMst1p2GK37BThjTc0rGuXPBsw9NLTMB3Th6lFm82Ml4HAf6fd2cB0kPWwas7AJ4bnOCtHT20jcsalWwsWpyjiuTUWHirBxdpVAsKp11rJVBaJX4Zn3h4msIxauDOR/NdfNlXEviwmacuWwEKUeTDmeZy7g0eXlrBIAUIfvdJbeXPmtOxZoDPxh7XIsM5pVk1zdolWJSOAwSm7MkoFGCnSDFlg2zQpfrr/QXBGehrlwUNoGpOFsEuFLxa92Mjl2SVCbjSUhWmRStZKcToxScxgE7nZjFWYSBQWjBpCp4uS+wDTANPc8czjpEack0d0hqyU5X6w3r2mCSegz8jFZ1+XTp8HjZEJiSoa1YcxRrasC4MNkNUqrW4LywiGvJtqsbCKvW4GZQMq0kZ4UkWMEJTnIX12h5kghe78G2qwecL1vyxmTgKLq2SdJoYtPAlRQt9KyaRSWYljZHqYdxqvh44bPp1EjRcrSMyBtJXBtEVsNBZ0mrBLfCnB/PXOaVwUFQMi4trncXPIgDHKnH2aSSRJapG8ZbQcfSDPZKCAKr5kWn4EnaJ28N/sH+Cf/kk22uhRBIxdXQ5sWupn6NFgHTwmVZS97oz7HNhrw2GfgZ95Y+9cp34yyruNW16ZotwyhdPZdazlf+I6dxoGlwYYLrVDyadDnYmtAed3i5k2EJV1ekxx2qVnAr1O64T5chUmh32Flhc6W/wFq0lLVkv7+As4hxaeBIxVt97dp9O3ZQCjq2wazSjeu22WiH9NrgS8OErNJeEevdhJvLiEkpWaic0N2mZwt6VsPAdIlMRdkanI0jzlKPuDb46taYwC/ZzjwOtiZ891zTd4rW4P5SUSuXm6HJvJJ8eD7kK2tTxrnLMLY5mkfMK4trUYxltCwKmxfWJ7x9vsukFOwF2idnnru4suWNnq76zksbMQ1plMGytLi5PiHLtdSyKE12ewusoy5JLcgbwY1IkTa6wXfgmiQNjJc+RStXEiWLgyimaAxcaWELH19F2HgXfP4Nz8Qtfe5VW1itSWBqWZAnFY6QNEqPNc/UgJGh7WIJQd60LJvyYn3SsSVlY8BqabYfaInruhmwaDcvJJ/blr7WO27FzY6DbcAo9bEM+I1N3XC9KK2LZ8dpHHCeO1wNE6Zlh6S0eLmT8/a5y1EuyRvtAPyPNjboWS1DI2RUwDJzyBqDVmlvgxd6C+LSolUCx2i5nzi4hiIRM4Rh80JXS3Q95ZCuKsVjDNJG0KJYVHAjEtRKews1yqCedfFNXb1UKF7x/iGWsjAMj7otyKoJw+AWp4sfof5PgqK//qE3A//vC3GUUp8BCPFvbTS+Afy2UqoAHgoh7gFfBn7wF73WL+1mIHA2iawS23ARQrDbPkfVCna8ElualK1iWurSdrhalPhmjSFsytZgfRCjzgdaz+vo31/x9cQamDXfPbUZ2PD+1OEg0Hf0YWZwxW8IzXa1wG64ESr2vZJ7sc++13AlSBnYFh9NPba8jLhyuRJKbm6OeXLew5OKK742PSuWIa6h5TGgsV1v9vUC+UZYYAhdsn+wtBgO9eL1zgJ2PVZkH5M9r+TBtMukNHkq72GbEZtuzqy0MTA5L00mlUQpeJQIshp+fUNqSUOuFyyWEOz5GUkdsmY35I3BhlPxLPUx0Jr+7418XupU/Ml5j3W74e6ZJpgM7JKqNdh5Nca+rT/7ZBnohUll0TVb9vyMH046GChuL01aBa90KwaOPt++XfFsGZLWgkmhFxFFmbLulNSNZN+HN9bG/PHRBke5yYeThhd7JgPbZtMtUSuJwufzkFudGENog7dfHWoE6u2lyZqjOC9MvnW0drFQnpWCm4sOrqzJG4Px0udrm0vKVvL7xz59B3a9ltBseRibfDRp8aTLdpDyMPH4YCqRIqJnax1nMTZ5tVux6RY0SpsTfTqPcGXLmlOw5mvDlieLiIfzDh274lnqYhsNbSbIapPAKzjLFOOi4UZks6wU+36DYyiKBh7FBrdCF0Mo7sQun83hjYFHXktipRc9PaslbwWVKBiYDr7ZsB0mdOyQbPVwOllYvNYtuTMacJzZOFLxk0mXvBXEtSRpDIauIInnCAw6jpbhVC18NNW9AMdxwP3YXWEhXQ6iBEs2LEobQ0BkKlxpsKwF+54eG5USLFfygkXl4MqWD6ddHieSskku7u8fPNniZifmO6cGJ2pKrbT8a1w4vDVs8KUmFz1IXNJG8iCRbLqSyNSae9DyGIAH4x7bYYIpBItSS+8eLiKmlSSyK7533sMSikeJ4M2BvRqnHpFV8mInZSuMuT3pc5zCr29UBGaDKx0+mQsa5bLlOzxJfL53bvIf7WnccbbaiCS5zZar2PZyfmWgx+nDOCCQLR27ZKMTM1oE3Jl12Q1SjlY6XkPApHDouwWLCo5TgWfCm4OAXVefy580kgdLwQuRxafzkEbBUWbwaqI3u2VjkDcm88xlz9O9Q+PCIjLhZphztOrZyVuD+8sQT2o62CS1eaWTcrW74IPzIY0SbDgV227JD8YeeaPnpazR1J+nqWTo6JvqpJBYhjYtk0Jwmgs6pklWK16MSiKr4kuDDrNK8eVhSqMEm07NwK6YlDp58SjRRok7XoEUinHm0ijBrNL9XAqBK1vKRve53Iv1921WJmSBbEkaA1uicc6pzZesmkVp8dYgo2oFh4uIpuViXNrS5PkbIxZjh9+7v4cUcJwbHAQ2TtPwLPVoWsErvQVFI/nOWUTfEfQtbaD2ZNoF4KNZQNkK3molH88D7i4FXStgm4RaGUxnPgdBw5qbcS92Gdg1D+KQyGzY9DJ6Xs4k9Xi0iFhzc+7FPj2nxBCKZ6mPEIqjFMpWIQV880Rfw1d7Gnl64lgcpopx4XJ/7JI0grMcXuh4LCuToVMwWfpsugWtcjhwu+TFl/lSr1ydV4N3x4qDyOIoG1IpwUkG226XQVYwr0xG04A3e+nFPVa2Fg+W8GJHk4JuL21eWyv4s1GfyIr4ySzkKDMwhWLoFMxKm7Ao+fV1Td5arowq7y9DbZTlFhr3W5k8ikPWnYKjzCGaR3hWdTGH3hBzZqUirgQDRxGYLevOinRnS44zeJxo6tqkFNyet6w5EbbR8mApGFX3eN74W8yMEYfNjwFIa8VRkWIaDo+Mu1wzvkRcabmaFALb0HPLhgvnucASgsfFghtel57jw1zjST/OzmlpV4ZmBrVSFwvpftsjWiUAQ0v3bvhmw0FQMSklP55GGvdsNqx5GaPMY1ToTVCHiklpchXY8Qo+mkUM7JqTVHFv3vC3ra/xO7yrceN2Q9pWHCcWZ6nPk1Sjyo9SuB54TEqLLTdHAFe8ioFT8nz7PPfa3+V6UDGvJInIuDPX8sFrkV5XHaeK+0nCV4YRjVLMS33vb/sWHVvgONvkxRE7YkArFG2bEWcPMISFEb7wyyUP+iJWvUr/H8Yu8Gc/9e9nq5/9hfFLuxm4jMu4jMu4jMu4jMu4jMv4qw2B+os3A2tCiHd/6t//TCn1zy7+UohvA1s/4+/+S6XU7/6Fb/hvx/9lueWXdjPQtfZ0E5aCa4Hih1OJtzIyUUqx72e80guJTE0TOk0CPpiFnOeC5yJFnlksa8G6017IGb6QC80ri8g0eW3tlNvLbdJGcKuTcZhZ3I9NttyWW1HGstKv8fnS5VpQrmgZNVlt6kY6t2BTJ60IN0r+5NMui0pTOfb9jO+eR3gmDFbyjl3PQqClEY7RcpbbdK2amx1t0GMZCpCamtIY5K3BaW6St4JylfG1ZUDemCxrE1sKuqZu6hwVFqBLnu9NTb48UJwWenj84xcf8/1H2xyEKfdizSovWi2H8EzdPFkp2HAK7ixNGkvwziTgelAzrySv9Be0K32HEODbJWKV0WvRDPnnw5yiNTgaOygUd5cWkamzHZPCYSdI2XQ9urbg9lzg08U1dZa5Bfr9lJuLjO3a5PZc87QnpcnL3SVCKO7GNruuzgp/YZyUNtocfeAongsLtvyMu4uQo1x/byl0uf8o87i7FNyNB7zUKVlzSkyhJRh5o7M/kaWbh33ZklSa4HElgIepzRUlmJTm6v8brDmSPT/nfuwxKg0Ogpq8MYlX2Z20kXiyxTH0Rbu7DLENnemelJtIAU2ruBLAN66d8O1nmxho3rUj4c29U+raYOhEzMou3zwesOtq2dUfnXbY97VpUNyckahb2pip1mZ4PUtncbbclrPCJEstPKl4kGjSS9XC/8Hem8VYmp73fb/325ezL7VX9d493cNZORRFUhIj0rLpmJFsQ7YSxQhgJHcJggBBroNc+CpALpIAyYWT3OXCSqw4kANRIS2KkriOhpp9eqa3qu6u7eznfPvyvrl4zxTpxJKYiIxooh+g0FXVVXW+833v/vyf3/8wtmnbWiaVskBgcrTaY5zbGAK+tF3gGBLH1O0iqwUfRTaKBtfQvhafGk55d+kjkRfSMYBZbjLJNRFpP0gZ5w6v9uekdY80f3LRv99eOLRsH6ngw/IbVHVKKQ18s8bARiHWBbE135wESAXj3GbgluS19hiJa93eO3ZJI8hxTcW81Kdhx1HAtldQS91HpqVBIeHuosHj1GKSw1nWYT+QeGbFYeKw6evsnCkUlxqaLHYl1Nmtk8xCKbgfebiGS77Wjz5JXDIpWBQOO37Kh6sQ0BSwWe7SLjKSyiKwatJKgwTur5q07YqTzMYUTQBKqeh7gr+9t+T+KmRRGmz5mqTyiZ1zNucN4tImqVt8tGyuxzGTba/gnUWIKRRbXkZc2mS2fh4SWBCR1n1utyLOMk9LFe2ax4lHx9WnxQ9ii1c6FatKwxWiUnGe2TQsXVTtWz+YmUJTEVo1hxML1+SCTGQK1qQihWtqv4B+M8HzS6a5yzi32QuyixPQotbyrqdRSGBV3I1ckgrOFRxGNj/X1xKYcW7TXHvHOIbiF/ZPOJx0MA3FcdrmD0cujiG4b/kUUlBKgWfqrJpnwSg3aVqK3zhYUOWCqjYvsgItW/Eg9lmWBkcxvLds82o3p7mGUewEJlGlqJTiMP5YeqhNC6XSNK3QErw+C7he2oxyi6epw6oyuL9qcquZMsodLCHJpWBeuDimRCLwzJqstjgIcu4t9Yn5k9QmrU1CG1aJYugZmB8TxgyFsQYFrCqDF3bP2Zg2EULxB2c97q0CbEOts2g2d5o687wVGMAWq0pTmRwTOo7gRqPCMyXfnToo4Enq8t7S51EMb843LrLpL7ZTtgODSaYzr6XUdKaTVYPLQY5EG18WUnB35dHNbSwB96IBgal9JD7OjM9LE89QTDIX16iZ5lr21rZNLAPenrXY9LQU5yhxSeouPVeQ15qRfxibXG3UGMDNpuRBZPLazhnjZcjTOMQ2XI5TLTM9iipW2RPcwCFUbaTUp9W2ATtuwKwc8qj8LngvsxdavD2tqJViWVYXawSpFKahpT5JVeOaH2ckBXtmlw/kIzbMmyxqLQUsbHANA4liXqiLMSKuDQ0LMSWeYTApDIauYlVa+JZNKQ2Sta9KURs0LMk7sxaeKTnNDGalw7IsSesKz7Au3sdpbnFqnPC8e4Pb2yP2mh6LzOV/fdzlu9OAviOxhcsbc5c7rZJVadFxdGd6ktoEpqQWPzjFv9OSnOUG72SKkopCKp7ENcfFilRkfLa1xSxXF14FI7nCwkQpPee0gusX9/lnLf4CmdBYKfXan/WfSqm/9v/hJZ8A+z/09R5w/Of9ws/sZiCuJ8xyl6Q28AyFi27EcWXyhW0T16y5EhR4Zs1+UBOu04t3WiUKwbeP9aLLNrTxGGhDDdAa+s9uCN6f9AhMxc1mRs/PuNOy+aNxwGlm8GqvIiptmpZi4FZcCmOSyuIwChm4OU1L8WTZ5Faz4k/nFvHI4VYz5zh1GLolwbpm4X6sF+6gcWBxZdN3TXY87ZTqGoodTw+Wbbvmla6Wn1zQNwzJByuXaQFducFJ9SYASWXw17bhcpgSWBU3unMW1SZXAk0AsYQmCABIKbjRXtFr6s3AmzN9n+LKXLs8a132q8+dcO/1q1wOU7Y8k3lp8VFkseH5uB+2uTdv45prIzCrouflVMqgkgLXlPTdnBtNPcEllSbrgJZi/aqX8cWdMQbgmwO++bRmI4xZZi7/4OZTDk+7XGovCYOCk2wf25C82p/TbSQUhcVL7ZSDpqa/hH6ujc9Sj6sbM6rKIGgUuO2a0Rseo1y/7ucGGQfNCEGLSeFymir+xnbCeerxD66OkEowTn36XsatlklSWey1Vrw36RGYku1WgVSCZWURWJL3lxZ/92DC+/M2n9md0HIKJpnHtf6M82VIsn7O/voeTXL6i9pmAAAgAElEQVSPtl3RtCseRj4Cjbf9zctL3lk0+NzmiJ1XYm4tEjpuwdWGzbK06V7NyUYGWW7zSsfHMSQDL8MxJS9Kg0/tn/Jo1GFwfBWp9CS9GHUZuNqdF8AyFHe6C96edgitGkvoyWhRmixLwdBVHEaKBgMSFhwmLk1L8mu7ET0/ZZG51FLgGYovbER8exKy42e8PmnjmRLLkDzfSvnOyME29EQPEFoSU5gcxiGvbow5MBQniwafaMcYRoO61m6Vh5Gibft0XLiZ/RIfyK8xCPTr/urLDzl63KWotRb4IND1D7daEaahGDZj3jvvcxDqHWrHzclzi1/bm7IqbHZaEduNmO2rS8aPQ05Tn1JZfGmroOMWQABYzAvBi50lliH5/NaEsjZYFg4dt6Bt+1wPDT556ZTH51pm9G/u5NiGYlFasJ68P1hZ/I2tFXFlMQwTfKviPPW52lkwTz2miU/TKYkTi5PUZdsraNoV49zBEnCcOfzmpRl3l01e7s+48tqC9A92eL6TUUmDpLLoPldifLQizyw+UVoU60lpx0/pevlaKmPhWTXfW4241hzyJHFZlgaf726w6Wb4dsW2SNdYYI3XNYVcjyWCe5HL0K2ppV7Yb/sFo1yjnN31QhQ0FWVaWOQSBp6Bbyqtey4lq8pkR8BpCrfbikfTNteGM+6uPDIp2PYNWnbNpLB4tRtRSJONIKWqNVL0qWGy48Nxqg0IlUKbPVZqPW4rWv2cA7UgTl08U3GewV6wlomaihsdXTvW9TNqaTDLXAZBSuCWPHjSZ7e/5CDI6TkmninpOQWPE90+Hsew7aeMMo+/d3lEUZnMco+Ok19IBHZ8h0vtBe9OegxdyYvt4uJwIpeCw9ji1w9mxKXFTjNiHzhctLjSWTBNfCaZh21ILvcWjFcB55nDXpDy/VmL0JLkteA3DuYcxQE32quL08inccAnNsf0D1Le+NNturcryrdiqtpkz9d93hSKy82IphWw4accRQ3+4fURtTRY5g6hXfJazyKtLF69eczrd3fYC2yuBAWhVfE48aiUyVGs+PKOrktJa4t/79qIqjZZFg4NWy/WZ7nHzd6Mw0WbhiX5dK8ktCpOM5dxYXKaCn79YMY8d9hrRpiG5DRq4JkVQsAo8xh4GQpNp5oWNkO35F6kZVGeqXia2vza7pTDOOS5zoKsMjmKGlxprbhyfcrrb+/Q2cowTUXolNSqy6oysQ3FN5Wilik5Bb7yCOwhC/ERLUdcmHq9Yv51aqUPhF7oWXxvJAlMPY7FpT4MehJrOmDbsTjKVvSbL2MKgSUEbdkjMWKGjku9RuAKAQaCrIbHiYlnajRt29ZSUqX0ZmXf1zV9k0zLPD9GFa9Km45dYruSJ4nH5hr3e6fjMM5t/ih+QOhf5klicJxI/p3hDY2A3irwogp7UvPpfkBSaczoTqBJVvcim6y2mBQpzeAGSsFpZvCl7j7XGvq1P7c14usnQ/qewUu9Dj1HS/Wgyb0y4aNlyqcGAdmJXpOOzKd05Aaus4UhLH7B+bf4/eyfXKzhhDAuNgr/uodSP7EC4j8r/nfgfxZC/FfoAuIbwHf/vF/4mUWLPotn8SyexbN4Fs/iWTyLZ/FXHR/jlf/vH3+ZEEL8HSHEE+AzwD8XQnwFQCn1LvBPgPeA3wX+wz+PJAQ/w5mBZfaEhl1SK5/zXHBmjOg6G7Scgm+N22y0Yt6ZtyiVzZUwp+UWvNSOtSFNbbIVpFSyoc1p1ifkm+tTU9eU9JyKTT/lo8hFoD0CNvyUg0Bzqz2z4vJwxvTRLllt0HALOkHG8dkA36oILX06/iQNEQg+Ou1zqRETmDVJbSIRXG0kfBS16K5lQqHlcprCfqBoOyWZNNhvxLx3ovnFvzBYsh9KDBSr0mavtWIcB1hCcWi5fGfqYhmu5jN7BrYhudRZcn/WYWgkHPgl+42YWgpNyJCa3nM8bXHj6hhhKngIR7FmQl9txFQq5FprxaNVA9PXWZDtRqxPBKKQGw2whOTBosW8tLjkpFhr8oFrVew3VzhWzekqZLe3JFub5oRWeXFSvh9YZLXFfluTEBrnChcf163wa5OtlzPEm4o4dbGdmuuNlLZTMGjHWi6zGWNZklYvI4ssGhsFzqjGsyqGn4XqNEVYgjqBK+0lca2Z0kMvo9NI8VcNbjZKgo5kt7+gm6S0uylKCtS5YGdjgZSCJHHoDhJ6UYNx7nClvcR1Kt4+G+CZNS+0JTubC+LSptXLCBoF/iSk1cuQSlCuT8fHic+Hq5BbrZiNMKbZyvBOu8wLF1Mo9rpLstpiox+hcm1i1G0n9CuDsjJJTgxkbbDIXPbDGMeq2RysiCKXMPXoP1/SOD3jlQ+vMc5zNr2KvlOw4dq0154TtTJ4GoXkUnAjSGlYNYvSIjAlPUdwllt8aafi9fsOhYqwhZaz3diaMJ5rmtFZ6lMpweXegriysAzJrWbC09RjMIhwrJpabdCyJM+3ddYmr01C0yUwa6LcodtIaHs5Da/ANBzq9XB2nhU0LBtTrIlXdofN7RXmmaTxcyH2U0lUaNJVw5LcbC052JmhlCBeudzszfDXJ6J1LfDDkmad0UkcejsJdk9gDj06Scp+FLPhm/T9lMAvUApWVZPbzYJLWzPqysDxKv3vtEG/ndBrxhSFRXOnZKtYsRUFPNefYVk1T+ctsmrtZIjH1cGMx9M2w62Ifi1wTmsGmzGNKKcsTZ7OW6wqi70gpednF2Nc267wzIqdwZLAKdnYXCFTRcsp2BkuUVIwX/pUc8Vi4TNZZ7F2hjq7kiQOSgo23BzfrLX8QmmZzJZXUCqHvcDAMhTj1F8DGFIabsEyd6mVvvcvdQquNvW48ftnLex1GmDDzTlMLE4zg0929XXHlcPAqfBME6m0n8mT1MYxJIFZc556PI4KXu5amsAWe7RsiVz3jagy6TmabOXaFWlpMctcbrci7kcdKqU4SyVXG4JhmLAoHJqWHm+OM5N0aXM0bbMsNQ3rSkNnBAopcC3J/mBBltl0+gl1adBYevR3IgwTsgc2ll3Td3Oatsnl/oxl4hFXFrkUXAoU+8MF/SSl3U3W7aFm0I0vjN6y3KY7SHBnHTp2xaXWisAtaS0bNFOPgWOyN1hwMmnSH+qCeUMo+psxzqyinTlMUp+yNHWmbzAlyh12/AID2ApSNtsrXKtmb2dOXepnVJ8KhjdTVAUDPyU7kaSZQy0NLjciBq2YOHUxDcl2mLDZ1+Py1sYSpQTtlYsfFBS5RZrZJEsN2niumdF39bOolcAzba6EcNBbXLTTRjunLg3McZNhL6KuDMK4ZLAdE+UunlnRcgt6rYRw3GG3Mtl0XbY6KxqJy3C4QhhgWRLf033Wm+ui1enSZq8R83x3TlzauOaayJbbvNSJ2RkskQi2dpZUuc7cbXQjvGsOu48iysQgil18r2DoZYSVRc/NGXgdWsVlLEwGZshT1SL0DmjagpOkJpAhm47PwDMopc4ApKpiYGr1gCmgVNC0DULLoFaKLafBaX2dqKxpOSbXzS4nmUdWS7quRWBqv42epQvsPVP/nRfaOfdily3PuCAL7TcjsspilHr4VsW76yLegyCn5+Y0vZzTzGPLLmnbJW/MGrQd+OPYoO/d4MVOScex8EylpdInLnHiME89nussKGoT3y5xHf1cT7I2nik4FSM2vTtcDbWq4jBx2Vw/E9B9aTeAm42CUglutgQSkw1vh6xWNG11cdr/srhDwzNZGb9AomZ0HRsjtzEMF8fu0/WvcDL/Y34WQiGo1E+EJvTbwG//Gf/3j4B/9KP+rZ/ZzcCzeBbP4lk8i2fxLJ7Fs3gWf5XxE/QZ+LHFj7QZEEL8IvDNH04zCCFeVUq98RO7sr9k2GaAUrDlVryVWdSUzAoLz6yopODxrEVSC+6tBH3HZENpR9JaCZp2Sb+R0Ex8Hswt2rZODez56wJk9M/m0sQ3FV89C/lsbdK2SyolsBRU0qAoLHyz5q25x47fZJQ7uhA082haWnernXAVppDMc4dpYVNKQSkNNsKEXb9BJT/2Oajp2IKhWzArtKvrqrCZF4LnWyWLwsE2pHb0RJCWNr5dITOPXAoiEZNXK45TH1soispiEvu6OGnZZCdImGYuB+0lx6smz7X1CWJWmRiuYvokYFIYLFVG07bXBdJaVzvJbWZPPAZuwSp32GxHvDtr80JvQS0FT+dtWrYu4B3nDg1Ln0Rebq1YxQ6HccB+b0HXyxmnPi3vB0zmti3pehnNnYKj9zvci0xG6iGNzjZlZaJKRV5Y/Omky3NrDF1WW9hOjReWyFqQ5jb5qUVRm9S1QZLqUzFV5hihQXEqURLS0uLTu6eAtg+3LMlBM6KZeTTsgtG8QVUbFOusRS0FzSs1+RnIWjA5C5kVNjc7C1rNjKBbYJ4rXr1+woPHfY7P2sxyh+l5iDAU7XZKFlmsUpfemkXuFzZNq+bycIZpSbxWBafw8qVTlguPySpgnNuslh7ZR/qedq6XLB+aRImL15eoWrKdrZhHPnt7c8rMJAxz+rE+oTUc6DgGcWWt26FJUhus1sXPx6mLEEqjY3PdrlalyZdfeMSDx31cI9DeFhRYQiNAS2mQZvba8dnBXjvbxplD0y5RCq725zRXIaulR1UbKKXb6sevW0qDaWnyqY0JH846PFw2Ca2KT+4saXp7TMrxRbtoWJKoXJ+4lnPC64LRqUAlBa4N75z16TsVltBF3Unk0OzmeH7J2aRJtn6GDa9gNGpSK0EryPCfD1BpiVwUWIGk20hZpS7NRoYQENoV1xoZ+80V87lmxhNBVlk68xA7bFyOSCY25VJf34uDKe1uQpFZTDKX1w50GxvOQ8bLkFHmMTkLabUzmn7OfKILTm2rpukU2KnH9Z0Jzf2KyT2PpLDZGSypKoPJIuA8DnCsmjDPmecO/cQhyW2i3GFfgG3XtKQuZu48v2b+n8akU4vd2uD9aZdFabHjOHiGIpMGO17J10cum64uvJ6uueMAy0IXLrasioPWipMo1PVAQrAsJMepy6UwRSpYldqnAn5QKPz5YcFbC4e+oxi6Jdt7BgpBqaBSNWeZwaf6CeeJz6wwadkS36o4SR0UgpM45Fp/RsvOiHKHjVaMedLmIKh4GFkcpwLP1XjiP51rRvy2X6MUmIZCKsFf38oYeBmWIbm/ahKaNaN5g1IaFJWJUhoSYAUweeTj2hXnk6b2pbh+SlUYSGlgRoqeU3G5GTFZBNTSID//wdQaRy6TdQFx4JR4K33vrjYjNvoR87lPXFrshzG5NDmbNjlNAlrjHMepsO2a5dQjyRxss2YQJNTS4NLBlDIzaUldHzJoJigpWMQ+Z0mAPypJ1/2q6eUIV1BMdWF4Ea3Hr7WvwPCVkulbktG8wSJ3MaYa8GCPdb+upUGa2xS1SegUHE9bCGCvEdFuplSVwcNFi7ZdsduIOVtol2Hfrshy+wJSMJsHrHIHy5DYLT1/PXcw0uNBZRCVNht+St/PmEc+o8THd0sMQ3K6bNAtMlynwrdLytqk55RsDZZkqc3GxpL5g20APn/5mOkyYDwPmWQu3XP9XEppEMcOnVmM7xkkK4eiNlkumnziuTMW5x5ZbnO9JbgT/zIuNrVSRHJEnB1RSQ0lsTC0vn/90XIE/9m+4H97ovuHbUApBV/YrPgXZxrq0bQF0/wRvn+LUipqpRBCEFomk1yx4cGvX5L87rF+NoGp+KWNSmfUg4K4sthvaMfyZe7oeyp1bUxjnf16rj9jlbkMtyIYDbjaWmEZEjlrIICZeswsfwS8xq1mzgcrl64NpiUxDcUo87AMSeiUmOsMvlS6hrBhSjqyzVH9OqvqeTyzZloYBKa+3kmq23jXlsxKk4FTkUlx4dVxPxLElfiXagEKKTGUgVI1UVkjhEGv8Ty1zKl/lhCj//+jRf9fx4+aGfgK8D0hxN9XSp2tv/ePgVd/Mpf1lw+pKqa5y7Iy6TowV8dseNvktaktvd2A9xeCgwac5zbnoy6V0kUUV0I4WTToOQWu6V4YgGysOfC1FHz1tIdjSO4uBZcairPM5nGiyTb3IpMbTZOjWZuuUxJYLn0vY1FaXG5oecR3jobElcnr44JX+i5SCb5y2qRpKV5o5ywLm0oaDN2S0ZqgYQuFUoKtIMUya96adPnetMnTWPL5YcndladpB15JUhsItKHYWW6jFEghqWXGwC0wheR/uN/kC5sNCmlwP/L53NaI3z3p8BvNiJPUpefr9xtnHjIX/OGTLb4/qTk3n5LV12jaJXcXPuO8SddRvHM65NVLp3zlw30ub8/orQeUcRqS1oLDxKVja57yJ7sJW0HK6+MucWXQtiXHsxY3Lo35rW8N+Lv7GWeZnsQFmhpykM54a9rlOJHkMiJd2eSFxTe/scPNjQmbXsHTOCSwar561qDt5sSljYEe5K60lww6Mb97b49Nt+RWf8biTYXblPzWd6/xam/O/vYcO9ALF8OGu+8PiUuLa8MZo0XI1076dGzJt8aCX96s+fmdc4qxwunBfGRRS4O9IKGqTcJhgSx1mt9pSWxD8rWTPkkNH0bbfLq/ZM9ccLZosips7PXgm1YWd7oLHK/CchXZ0kIIcIKa2anPP33cJa4UT9Ntogpe6eTc3kppuzl3vxZwYC0wA0H3IGPyToi3DYt3HFq9DNNQvPdHWgbVdQXnmcHO+jl/a+JTSD0k9F1NFpqXBg/igBuNCttQBHuK+lD7ALy18KgpqdGEkh0/4/1Rj+9MfQ6Cmmy92YYet1sR09xl31iwKmzefLyFLRSllASm4sXdcwCORh0eJg6WKXmYOOx4JR9FPltP29iG/0P9W3GYWFgGKCRCmEQfKrrdhA+/0mCZu9xqJryzCHkYC641tBneZpqQlhaTzGNS6H71pVce8jvf3mHTq/ji7oLJH5m4QcVHDwfsDxdsXI2xj2oaGwUnD7SZ0oafssodvjHqsO+X/PHY5jcvLdjtLTmatNltx6iR4P6DPm0/w/dKgm3J9B0Xz6xx1vz6YmzytbMutYL3V9v80nDJ9Z0JT846JJXFbmeFY9Zc7yxo31EYbR/uKeaFy41hweiwwX/3wZCGLRjOQ2oFn+lHuE7FV4+22HArXj1w2DBiqgTu3xtgDtfc/YcxtifJKosHscOuX+JbBkkNL4QJSsE7M8nNpsump1hVBtPCpWmXLEqLK42YReGQlxbz0kaUiqiQrKqK/UCPMR1bXciGAHZ8zSe/EqZ0HJtSwSi3+ezGlLenbY4ym5laktU+m92IbNxhPyiRCuK1Kda8NLjaqFgkHr5dsiwd7EhynoEpLGZ5TWCZa9mLYro+V3i+XdHeL7jdPOfwqIcQiu3hkihy6eUefS/j9056HAQVb85t+q7iH37yPqtjh//+3X3+zt6MUhr0/IzgmkG9qEk/kiS1SW8tr/vD0wFdp+ZeZPH3Lp8hlODtUZ+jVC/KrwQFR8smW4GWW4VbFcfnDoFV0W8mPJ03+e64w2lm8MZ8m9e6KS/sjBjNGywLh93WCteucJwap6Owq4qjux0qZdAdJCRLh398V0syPl+ZvD7TBbX/7tUzjl5vcrhs0bBLbjy/wjteEp07tPcLrL0O4u2EvDJpOQVvjLvcjy1ODxucJSX/6Z0cx6j5rz9o8h9cT8lqU0MJrAq/WTI+Cy9kqwCvT7WvwuUg51+ceyxL+PX9lLSy+PakwcCRdO5lF+CO/nbMowc9Qkt/7Zg13z7v8zgx+Sjy2fcL9psRq9xhlTv0w5S0tNjyU2xP4vgZ793fuJA5emFJMTX5nx502fH1gv3r5wG/ujtnmbn8ye8N+PndM/pXUsJZQR5b+DccTD/j6H2PO62cPz4LSVVFIku65j7n6jtUSrHpm4wKk8f5ip8bdHgU603uhp9yu63nrPuRNgC901ny1VM93k6yitHydbqdv0lr7SNQzBV7oUlaKya54KV2wUHD5iSBZSn4xc0l/+xxn6ZtYqzJkFfbS8aZT9fNuRcFeIbHC10ty+pvxQTLgmjusuNnDHsRR2cd3hhL2q6BZ7SJ00f4Zk1am3zzrOTf2LZp7pUEaUktBfPUwzTk+sCrwjFrVpUgE4K24TNbvMvl8FcwDcVXTxU7nn7P/7bj0LIrtryP6U82eQ2Bpe//vWWBKQRC2CiVsxNa5LVilN1jsnoLo2NjGz6O0SC0LnF//n/8P9Z1/7qGQlzIKn9a40e9urvAfwl8XQjx2fX3frq3Oc/iWTyLZ/EsnsWzeBbP4ln8FcdPooD4xxk/6mZAKaV+B/hV4L8VQvxH/AUGBn/VkZcTxoXFcWrwNIHQ6JNUGikKGhna9wS3GgUbbsmtZso4N3iaGhwlLu8uGixLm6TSqEfflMwyl1nmsiwcJrngezOPSmn0lyVgUgjensHVNWrr988bRKXFpaDmPPVZlSZpZVFUGhk2Lgx2A4euo3gQBfRdxbtzjW88Sly+dtZgWlhr2ZBAIXiSGoxSb53y1MV+u6HBN0YBmdTurR/j0QKr4jizsYV2G8xJ6QTXWJUWcWWzLGoexBZDt2RVGSSFQ1RpqUbbrmgFGa0g47vTgLc/3GRVGaSVJFcRUaVTn2mtSCrF7WbKpLBZLj0mhYlhSrLapNtMeXMe4JuKHU873w5dXYyaVhZprVnovqldPOOlw7zQKMLLjYjLjYgv3HrMcery/fe2OUosvp3dA+DJuE27mbIZxthOjWPUjHKb49SlknCWBNRSn2I/SR2UEqwil2uNlE9dO6a/FfP4tMO7dzdpWjWTzMNt1xgmGCbMnvooBS9cPcM0JbYp2fIqNr0CyxB86YVDPLcknjo8frvFKnXZ2F5x68UxpiFJJjZPDju8tHeOMKETpnSdmk+0Clallt8oJeg3Em7v6N8xDckgSBkOVzSfEyzGHmnicPsTIwxX0QtSSqnoOrpA7TwD25DUo4z5+7oo0+pbLB+aPL3bYp47LO5bFKVJleui4O+Mu9im5EksMQWsSoukMimkIqshq+FGoyA0JUmlTzXeXtgcJhbCElzdmbIdJAQWxMwYcEApBYU0eWfp8TSWfG5zTGAqHBMeRCbj3GVcWDS7Oe8ttXO1Z2oPToCgWxB0C7p+xovtmHni8bnBnM9eOuFvXXnK1saStvkDA8WPU9PLQmJjI1XJ3cMhTqOiHWbcuXmGIXSqPavgLNPXFxUOaWUxKRw23JwNN6eILK6EOX/z5x/h7ygsu+bkaZt7qwZVZSAMGL5SsjjxmKQ+u1tzdjYWlNJg6NR4psQ3BS+8dk5rmLEoHMYfuEgpsEzJ9u0IpWB5ZLPIPK7157hdiduVXLs+ZuBIXmxnLEstD5zPA7La5M6Vc8rSxLZrLt+a6yL304wkdfjE/hlWiJaaOXpCmeZi7X/g4oUlX77xmKGXIVcVdQrJzOE4Cagex1SPY5ZTjyo3mKQer3YjAlNS1Irz3CCrTFalQ4WWegkUm27FlldiGoqkNjhOAiaFo7MD6wLZhmPQcSykEmS1dkA3hcY/Nu2CuDJZllqe9lxTv+dMCs6SgEIaXA0LNswmtqHwwpKNMGbo5ixKU7P1pWBeajb90yjk/WmXh7FLXNm4BrTXmQjHEDxZNRil3oWUY+jlyBKWU49J5rHIXbLUIs4c8trgPPXZ8ytuNFc4huLf/7l7OC3JZBGwLBTfGrfxrYqDOwswBNUKRosGz/enNJ1y7Xhc6oyogINXV1z9xYiWXTJwagZOjUQ73d+8McJ1KpJzk1Hq0XILPL9ksxHjGopPdjPmhfY5mS4DppnL7YNzlAI/KAmHBWbTYPrYIy5trm1PUEoQdgp8U9Fx4DizqZWWtWxur7g/b3Mv8njuygiZSIqlwaNRF7NpUNydk+c6A3ma+MxLg5c7OZVUTOuEae4wyV0cU/DGPKTtFFzdm7B5NWJ8FjJOAm535zTcnLiwuRTkXApyAqvitV7F9SYsSotp7tCwFPPSYJW6XL85IYkc8pUuBN9qxvSaMb5bktYGr3UzzjIth1nmuq3t9pckhc2gFXPj9hinLRmdNgjtiiu7U67sTjFdyUYnopJgGfD9uc+sUBTSZH97zkeRTWczRUnIY+0BUs/KC1nfsrRYypzLgc/lMKAp19lUR590u8KkZwZcDQtsAywh+HDZ4noj53ojxzNhUSiexiFRWbPhCxzTQAjrIivQsBQSxSvdEsfQrtFxZfF8q6Cx9sb4YN5i05O80ol4GOnxIa8sHKPmYHPGtldwubVib3vG3vYMu6NIEof7oy7XNqYA9IKUndAgrRSVyjAMH6UEHbvktF5SK5A55AuTaeJzkvrYdo3nlkglOE0CLgUVu35JwzYxDJ9J7jLKXGolqSVrpLDihY0JN4dTFqWFKRS3W6V2Oq4Fe6HD9ZaN72op1/vLhElWs2XeRqkKA4NPm7+CVCUKiZQ5ttX7sa8N/ypCAZUU/8qPn5b4UTcDAkAp9RHwi8AvAS/+pC7qxxG21aZp1bzUKRhnNbGcYBuKk9TjZkvhmzUvd3LOc4tpYWEbEs9QbHiKuBa01jbyoQWnmclpZvIk8XiSeNTKYNNTNC348k7KnVZJaNUIYD8UjHJN6gkt8MyaXT9jVliMCpNprlPXtlAcBBWfGdSka2mcVPBK32DHz7EEvNAuuB+ZZGtt4HtLi3Gu028fLlqUShCakoNAcqNZ6UnXUuz4OVltcJr6mAL2g4xtv2BH7hAafSoluB95/MqOXohvBSnPt1L+4KzLXqA4i0Nub0xYJh7LxGNVCjYbMXdaMaf1kqE6wDUU96KALd+gZcPNwYyWXXG4aFEpePPhNlt+iuNVZDVcClOuNhJe7cT0nAoDeBj57HgltgGbXk7PKfnG0TaBBW9O2+xtLtjbXOB1a8aFwTfHDZ4ksCW3EcLkJPVpbRfsX54zmwfMC4e+W3KSmXimomGX7HZ0Wv2V7pJJ6hHlDrd2R4R7NfHc4fVpm0nmYhuKtlNgmHB62OT0sKOt8k8AACAASURBVMn3jjewDIm/LbHdGses+eRwwvXOgm0fwuuCk0mLrz3Y42jZZHd3gVICq6271f/45mWOlk2aWwVVJBhcSbjVimnZJdNct43OZsrG5RjbrWiEOY0wx7ZrTFvx4R+0+P7JBtPIx7nqEZ07BEFBIWFZwuMYHqxyWk7J7/2f+3z9/h6j3CW9X1NXBudxwOPER9aCXj9mNgsY5TYvdlbU0uBuMqeotdHQ9+c+zzUlAxcGLmz5GQNXPxvPUPwnrz5i6EoWHxq0X4B57rLlVpQqISelVnrCXRRaG2sakuvNhIFWKdB1SnpOhTC0l8AL3SWBKWnZetLIljbZ0mZzf0nXy7n1ibFeKH8aNp7PEEJhqh+oGk1DsCoFrik4F08I7AFFbWC3YHA7Z/y0gUDRd0t2A70Y3A5jGk6BY0p8s8Y2tHTrj+7v8vLuOc6BQ36m2+4fnA4opWC6CjC7Jov3BG+fDAmsiuYNRZrYeGbN57bPudFeUkiFczXk7odDHsQu754O6FzOMYTC6ppMVyH/9P1LGCj62zF1CnUKsjR4qbtgw89IK00CaoQ5VzdnGKbC9wqarQyzKYg+kLz/nR5R7tC8VDF74LL1XMympzd1i0IxL2DLy3j8tEtru+DOtXPyU0k8dfjGo13GhUU5VZRThetV3H0ywDLUhRmfYwoEiveXIfcij88MQk4z86IWaV5aPE18XuouOMstHkQW35yEvDqYcaURcxRlZLUiq00OYw9TKGaF3hhktUVaCySCP5l52m/EhPcX8DvHPlteQduuKGSNbcDhky5S6c38plfScgtuNFJMAcvSZuhnrEoTW8CssMmllrZJpQ3G5qVNUhs4681BLQWrU4ckc0gqk9enDcKWpti4pmRRWvScklVpk9UCbxuKpcE3Tgd8sic5TnW/Fg7Us4rvvb2LEIqtaxFSaZb48705l9sL0lpgvzikmtTaU8XRm4TDxCG0K5yBYLIK+F/evkIhDXy7JM8smq2MG62Yzlrucr0ZEXoFV/tzskSvEIWhEAbc/WaHw4kmvjV2K44ed7ECxaKEk0RP2uNMMs4kq5nLWW4zzgXBAaweajrTsrApxpLxXY8gLGg4BSeZwxd3xrTtimVRk4oc25D8zrHHZ4aKUaZJTU5LMnvicW/WwTYkV56fk1XWhaztemfBdiPmi7eOuBKWeIbkQezwiXZMUmu5rbNlcL5s8NvvXSJeH5RluU3YzPnFzQmeWZPWgi1fe/lc7S6IE4fQKwhb+h69+f1NPpppWZ3tSWxP8tG9Ia1hhm/pzdDTBPJaMQwSLEdyKahx+gLDAb9TMF0GvPetPgCBV7Dl5ey4AR/ECx4nGQ2laT1ZDUkFx2JEIWsCSxvITXPFW3Obll3SsktWJcSV4u2FSykVs1wRVxWW2SKX+gDktV6Kga4BrBW0bHhj7hKsiUiZFNxd2ez5BYFVcZ5KOk5BK8jYbsS4Yc1eI6bfi7B8ieVL/uS72zyYtTGFormZc3TWwXEqohKWRU1UjxDCZlWZ/NaRx9/a7HOjkVPFgsXMJ6tNHieO3nCGOaM4YFLYXGtGbHo5HxYjQJLUBv/82OXLuw16nkHPM3AMietUfDjqcT92WJUmN1orCilIKnihozgIFUl6qOcEy+F1+QbPGQcAbMtrbPkuWTXn3vSfYQgbIX66pTU/aij1058Z+JFqBpRSr/zQ5zHw94UQBz+xq3oWz+JZPItn8SyexbN4Fs/iZyB+mhb+/6r4czcDQoj/hj9fDvQf/3gv58cXHe8SO0HGPHfYDW2MwqDlFJykDjcaKUltUkiD262Ys8zlfuTzhc0Fo8zjSeqQVNryW8GF4+C2r08i3l/63Gjk5FJ7EuRSsOuXgM3nBglZbbAsHbbcCstQRGvXz2ku2NpI+d64y9DV7sDnuU3LVmunTIOhq9MEPafiSWrTtBVHydrVsFIsC8XN9pKvn/bY8SvOMot5KbjRkNwvLEoL9pra/dEUkpZdshUmSKDEIarPudyMqFWTLT9DqianiU8uBaGlaFo11/ozhFBUtXlxPw8XLV0EI2pMLLaClJd3VqiHu5QK8kIX9725CAhMRcfRLr+yFviWlqJIJbjcWrFctLjWXnIaB8SVRc+pmRcOSW0wKix8U2czPo54ZKOAqBKYQpGIFEMZ7Icx8UgTXIbDFXdnHcp1h9vzJZcGc4RQayZ3zSjzCO2KIrcoZxVnswZxZdBxCk4zj6i0ic5tRrEmxIxym23fQhWwnPuME59aGSSVySfaBfE9fQI6LQz6jkEeW8yXPsNqxaNlE8+EjluwOHZ5cN7l5ZdOWRb6RBngxsYUYYERwOJBQFrq7ljVJsNL8QXn3zQU1XHGyWSAa1dIpQvWXBNmMqHrlTyKAja9gqw2OHvaJPo4rW/orIblS4ZbES8UNuPM5zAOGJsf0ZUBLw1mLMoNrjYSTKGLS9PKIqlNXmprAk0cO7zYWfLHD3b5HE+ZFA6ZNLBFwEw9Zse/TGjWfH3kYa2Z4OPc4WpY8IHU9JCbnQVPHrcxWFOY7JKm7TJwc4KuLhy0e4Ir5hRraCIWtZa4xIrppIH/Q26UnxpoKdxn+gVPP3yOr6XfJrQ/Q3JqYnuS7iDhwbyjpSeNiuPUYtiL8Folx4cdtn0uuM+lFNS1oDrPWYx9ZoXFlVAX/M8yl+SB4sOnQ+alRaeyiO7BMtFFc1Hu8jgK2fCgeBBjCp9VpdtgPjGYZy6LdwX3lg1KCXFlo2rBg4c6/X2wMyOrTValjRDgWTVhL8cdCD78Xlen82WKO084PulwFDXY8lNkAqN5g75fktSCSikk+vSv72e8O+uwv5hRlwbl0mQZ6ZP4WhkYawmCaUk6Xs4s8zjLHAZuySQv8UyHX95I+Mppk21fYgkopM5Q/unM4HLD4FJosOcXfLD0cAzBLHOZFw62YTApMnpuxQcrj71Aj1nHqb5fhRQ8TaCSmliV1BCXkrTShfa1Emx6Hn1HUUmDURywKBzS2mSSelTKIDCh4xSU0uBSmDLKXS1Tq9VahiM4z+DG/orTxOe5pm5bp5lHdxlwEoXcjVweRWC6ErkShFbJOwufXxhGjDKPF9ol0aHB6XmLR7Hgyzsxi6rBPHdZPHAI+wVRZQIeq1OHrLboehmLzGVZOvztvQn5dyZMHnpsd1Zk6xP8ZSkoaoPlA+2GawpF380pa5NZ6hOmJdHHBCBb03j62zGmD8cfNskrCzkV7AxWnCUBy9Jkwyso54Jp5hKPLAQaDjAr4J1opvtv6jIrTC4FNapS5JlFlLgYAj56f8Cl3Sl1ZdDvxdzOXI6jBkllktWSI/UWe41XCCyPO62YrG5wGjVQDwSLTGccAqti+UQX5Ge1xeNZeNFXv3hrySuzMbU0uNXT80rTCkkri+k7FsvCYVUZDL0MQyhWmUt+brEqnIsFlCUkw+EKpyH54IMhptAEud3GgmnuktQGXReqXP98XFokM2fd5wRpJVkWNUoJ3vxoi/0gpVopDBfiqUtS2Ly/aHLDH2OaEs+sMYXgkttiWVYslSa9BRacpNCQTfZCj6gq8UyBZ0IuFdM1lGBZSK61THKp2AxslFI4hkFZTXENQdtRjHObeZVzlrmcp5LbLXhzZjANLQyhM7LzUntrNGuLhqNpSL5X4rklj486pKXF0VmXrVzP+YvCZpTbXAozZAkPogar0iGpFJ5pkCZT6nrJrp/hmSGvdfU9n5yFLFLtmVEqgdOoQAraXs4NoThOfFxDcmD2eV3mXAoToMWrnRgI1/3LpTFpcS/yub+Cjq3bZFIbNCw9f09yAUKAUlxr2XxrVlErvcR8YtzFTV4gyk90wxEGVb3iZyEUXPhV/bTGX5QZeP2HPv8vgP/8J3gtP9YoZMTTxCerDUJL0BJbFLXBXpAxLRyuNiPenLY5jH16TsX1VsRp4pPUeoFwmhlIPB7HEFr/8o7uapizrHRK+btTn+uNioGX8mv7CSdxwOL/Yu9NY2RLz/u+33v2pU6tXV3V1d13v3fuzNzZhxxuFi2KoijDkh0gQZTYhhEHFgw4CBwEiKH4SwAjH7I5CJAgsIIESWADkR0JlixSkUhZC4fkkBrOxpl7587dt15rP3X25c2Ht6ZJC9JQFrRZuE+jgOpazjl1lvc87/P8l8IgMCo27IJ3Fz4jp1gPdkpKbcvJyWqNvUS1o/MaPF3nlY0F3501eWPW4HKz5G4k+ERP4WwB3ip0mpZgkji83A25vfIZOgVhqQxgXuxk7Hgxs8QhqzRASaV2OxGr0Gbb7vLN2V2O4s+qxCxs8Mn+jPcXTeJS40Ijpm3nZLnBOHYZZwrj4RmSN+ceSQUvNlxejW4TFZtsvlIh7kp+aDDhMPJ4EJt8ZmOBa5YsM4sawWvXN+iaypzE12v0sMHbC4vPvzLjvDfjS//qjErUbEEp4YX2iqaVcysMuPFItW1fnwaYAkZuzUGqcdrscq/QkFKwWLjcnLV5anNC0yxomAUjV6Npq9Zvu5EwSxzyWkEdLp4bc+9eh9ceDhk6KU81E6a5xcBRahn3D9u4hpqQ/dUn7vP6/SEPrzV57XCDtlXyKLHYdnNe2jri/33zLC2z4pXektsrnztHHYbNFd+6uc3QS7jUmXMUeVw/6DHJLX7zd04xzg1aZoWtCyy7ZL7n0OxlHK58HF2t17cK3n+vz06wYgdYpDYP3w3WE0+dp1uSHTfn1w9tNASHkceul3B75fFcd0FSmHhWwbBOcIwKWQvimUVZKtOdWyuHLafAki6ermOZFU8EEfPcOpnwznI1gf3UhYfEa5nKotaISp13Hwz4+OiQn7uxQ4Mex/WMy+0FUW7Ssx2eaabcmbbpWjm7rZCzDYcHkbph3I88NtbmfdeWPo4OR6nJG+8qHOmzFw4xPEn2sMII4Ou/vsXF/gRdkyy16ck1+Bc352x1Qkyr4snDM/xOfYpTgxnjcYNx7HK6p+AaAFWtcS6zWIXqfC5qjazSKWp1rXeskiS1+OdfHXGlveSJtoKUbfkxVS1479YmHTdlK1hxfdrh9sMet1cNVqVGXgtcvebTGyu+8+0tskrjMxshB6nDOzcHbDUi3r2/yblgxSlf4zh1uHpzk7srNeFcFRbvLnx23RxHF6SlzvhRg26hVI9MrSYvdMYPfPJS52wzZJy4XHu3Tz+ImLxn4huSlzsJ/+y+yyTPmaU254OQ1z7YZtuP6bdXSCl4eTAmTG2SqRpP8tQgLQ2ySuNBoibzYZXwQtegqDWeaxc8TAwMXRIWBrNc55l2zcvdBVFpIoDAVKop35o02fUKirpiaLukVczL3RUPYwdbFyRrToEuvlddmhY6j2K40NS4t5LsJTZNs+RGMud81iEslKTtcWYycHJMrWaZmbzYWZ0obzlmrba7MLnSEbTMiuO0pu8YPIo8Nt2U+7E67rZeUVa6gu2YNddKQTS1kRIexi7XFoK+HaALyaZT8OWrpzntJ3xxGLHITT67OUVKwc2DLpthzJPdGTdmbe4cdfjuvIGve6S1xo6b0XQy3nh9SMdN0YBgrZrzSjfmyuVDZgcefSfl+WHI1aPeuqhgUa/VlQZOgQB8J2d24NHqJUxjF0uvcE3Jrfe6jBortqRgmVl85/0RtYTX727xcrckMEp+4YHNUlPXwH60yce6IYepzfia+s2WUbHlRwRuRp4aGGbNcuEwzWyOMxPPqCllhSZMVrnJT4xWLAuTz/TnGHq9NqYq+cK5R/zOgyE3DnrsJQ7LQmOSq2vrSjNj74OAUx+LOHzbZvPplGIqubgM2G6HvLu3ycCL+Zyd8iDySSuDw9Rmmutrkzu13zyrYDJu0CoSxqlD186QUvD+1T5nW0uSwiQtdV79YBdQ8qlfv7vFX9zMGXkp/8v1BrMy5yDyaJgF9yKfd94Z8PTFIzWp9hOeNyqKlUaWGVwPfR6kES91AkbC4mCmCjiXg4yittmPfVxDcD20SCtJ01QmYW/N1bm26YKrKw6WLqBpaRiaibFoE6ylyu9GBksx5Xbk4xmSSkLPEbw+NdA1JYWrazo3ViamJtEFdO2M2cLDd9Uk/vVpgzN+Tr7OWwqpzErnucU3vrvLB6HBotD4oYGSv/3F98yTMfQvbJYnZqlRbmEZqkD5yd6CeKb4bKAKGFGpkwqN4zJC01RR7K+fWTHOLF7uKMPIq0ufvdijbxf8yEBwNza5sZ4YZJXkdpTwTMvDtXeI0/vMcslPNj7F7TDhSuevcTP+DRbGQ6SsscxN8uKIPy+h1IT+6DsDQoj/DvgJIAduAf+RlHK+fu9ngP8YqID/VEr5qx+1rI+cDEgp/6/vW+nf+/7/H8fjeByP43E8jsfxOB7H43gcHx1/TDChrwA/I6UshRD/DfAzwN8XQjwF/BTwNDACviqEuPT9XmG/O/5N2Bl/xpsc/3rE+YRtL6FrFdxf1RxVH7CXuIyCFa9NVCtv4OScbcTktcb2cM5haqELyaUg4Ue35gRGhW8IdKFm97dWDrdWDoYmeX1qUNaCTbtmVWqsCovRYME0N/GNCt8oCcyCy0FM30mZ54KDRDAvTK4MxjxMTPYSjb5dEZWCe7HGdm/BGzONXa/G02v+wzNTJIKuVSrSrYC2JZjmJrvdBTdWBgepyRNBTnNtB7+zsWAvcclrDUOTOHpF9yWUnb2m0XC2qKTg1Lk5Xz10MfSKvp2z66U8iJVSihCSsDBpGBUNo+LHt2Zcaaac9xVJ+ZK2q6pYq5JZrtPrRuw0Q55spoSFyc5oroysSoNzjZgLQcRz7ZDne3O+MXE5TqHKID3UuLkyOeXlPNEMCdbGRP1WxDgzeBi7PIxdTnsFPzoaM3ILLE3y7fItyjpjmtmMLoTcjW38IOPZswdcunjMhpfQa0U0vZQkNfGtAkOrudCZY7Ylw40lgVHyIHY5117w9bFNy8441Z8zbIf0gpheEOP3c57oKm3xj29O2PUjzngZIy9hHrnspxoHqcGp/pyvHRscJA7dzZhNN6UfRAx2l5haTd9LuNgMOd9aIqXA0xVBUjdqXL8gj3UmqX1Csuz2lFb3oB8y3FxSS8E0dtnpLBk0IgJDqZJMsppM5FwPPXpuyndmOnFpMNpc0O1EbHeX7GzNkBLmSw/TrJWSSZDw5tyiUQdMi4wkM3n6/BGvjh12Git2GitO+TEXmysaw4KN3YhFatN1U/p2TtPK8YMMR5dc4DQNfZPdMzNe+ndX+Lpkw0nRRc2ml5AVBlu9JSMvZi922PVitryYU/05hVTQN0evOUgdDlKHPNG5d6PDb799iq99Y4cNN8FxS1qdmFG1e3J9nz81YeNyhtNUlUOBhh2UbJ9d8Oa8QdDJGOyG7DwbsntpwbAdEjRT5FpdalmYnOvNOdeb8/TWMQCeUXMzbNBtqg5ZpxEzWFe9eq2Y3iDiie4Mzyp4YWPCD20dccbLeKU/ZZxZvLfweXfpEVgFv3loEpUG/eGK7WDFRjPizNYMR68xRM3TnQVPdxY0rZy+XVJIQVRKfKugsxGzmlvomuQgcen1I+7Pmow2lowGCyytwjULdL0mii2urAmwd6OUA3HMd2YBW72Qb08d8kqjNcrw3Qy/kdFrRkShTRTaJImJbxZIBH27ZsMuiEXCo0Tn7YXH0Em5vpA0jYqeneHqkp5VKrOzWmBokle6CT+5PePFzoqWWRLLAl2DN+cNNtyEGyuDSsoTRbSkUuOpgm8oYp2+Vvv5kFRuY3JrKTnOLM70ZjxIdO5EDoFVMPJi0krn1GCOpddUUsE/L7QX7LiFMlyUCqZxlKnfd22pcW2p4esV3SCi42SM3AzXEEyXHg9nLTpWiWvA050FgVGxufbeeHvuc7q95Gtjm0pq7AzmOEZFw8/YOh/y9OaEwMr50VMHPNNdsOXkmJokLQ1eHQfcnLewzRJdk+jr8djaFKxSi63WivYgZujFbHgJT3bmXGiuOOVlNIwKTYBtlbR6CfHSIipN5plNZyNWqmOdiOHmEkdXFf5TzZDTze/BKpJSYqz/7kUO5wdTXptYHC98vEaO38gYbIQE7ZRVZLNcOPh+TmAWPNFcYQqJJgRpNePOyuPiYMq/eKjMCEeDBd1mTMtPaG5lbPsxtYQX+2M+vjHnk70Vn+yt0IXk5qxNFdZsPpVSzCWLQ4eXz+7THsQsC52GnXNqNMPVa1p2xpXujE/0Z1xpqXGwqCWOUbKxuSJNTDSxvi66KzabEb1WzO7mHM8oGboJQzfh6e6MFzYnuLoa8w6ylH1xwFFmY+k13xibvDkLMDxJv72i2U7YHs6ZHPsIAZeCmJHtnXSyppoyCZzmBoEhGbomD1bFCfF34EgEnOQKmgBbU89P+dB3JOO0wjKamJoS+jhKoaYmrQS+IdiwS1xdYmgKjSCloKrhQqPE0Wo2HdXN2eitOFo2mGYWbbPG0yuySidbw3ovDScA3IxsXu6kPNcOcbQaW6vZtV/CsUf8n7c9dCH52RsmjlGx0YroNmN2ghWn+nOSxGK5crD0iveWLv46F2gIG8fq887c59JozP+3rzwyvHU3PTBLolLnbCOiqFl7gsAzHXi566suYfZQXVvhhC0X3uKbxCzY9J5Gyhpdsxg2nvujSwb/DMQfF4FYSvlrUp64s70G7Kyf/xXg/5FSZlLKO8BN4OMftaw/qOnYH1kIIXaB/xsYorp5Pyul/J+EEP8V8LeB4/VH/0sp5ZfX33kW+MdAc/2dj0kp09+97O8P39pkktpcDW2WeUlSTOlZOUlhYgjB3VDJdg6loJCC5dzlwhoqEZg5pwYzjhKHpJKcVWaKXG4q3GDTyglMl2J9MD29YpabRKHNaT/GNVTi3m+vuHXUJSxMLB2iRCqH3kS1EkeuanUPHSVZOV16XG5K2maFLiSnRjMe3VC4cVCDTlhIRl5KWelrQx9JLRWm95QfM196tM2CUmps+RFJYbC6WpGEFmUtycuI080QWStjKSkFx5nFtpswdDIWM5esNPCMir6nfm+/H3J4cxtHr3m2LbkYmOz6c6gUDi5NDJapTcfOeBR5pJFJx8mYpcqZ9uzWFCGgrgWnjju0LQ3DB2tD8kSQM3CUHKOn18xzi6LUeamr4EYAt5cBu6fmHL/vYmoWDXos5AO6doa1a9I2K5LIxDRrDLvgKPKopcAylDya6xTYaYkQUIZguRWfuPKQ27d6lJV+gnmupoKoMNE1Ne81zYp2O6HI9RMn4xvXA+5NWlxoJHx3WvLTFwuOZgFRoY7DeF9hYQ/WDpxnhspFOIlMHLfEHHeJK52+XVMWOoeTAEuveLI3ZbZ2cDw+DpikNo1xA8uoGDVXOE6Bpkm8Rk7juOZ6aCOQrMSCC42GUjVxYJZZTKY+pl5RVDp5bjA4t0LKCNsr6UYJ9489Tns1qZbQkT6+m2H3atqWPBmc9mKPoZuQzZS0prmWPT3dDGkFCVIKloUgkxUN0cPwCmSqznvbqLD0moaX0h6mPLrTYlWYeHpN34/Z3Am5cbPPwC65KlQL/Jyv3K6Ppw32Ix9dqGTw2e0jZjPlHjqyGt+7vs9BtZBM9hp8sMxIywXTA5/uMOKsl7OYuATtFCOv0RyF8e87K+pa0PBStiudVaqKAl0rZvuJJR+81laqMqFLUWusYgexdvMez32aeUpvECGlQDNrZCn47f1N2rbNrh9zddnmhzeXVLWgZSkZwNmxxzh2IXYZNCLO92YE7ZRyDaMQAr41bnPWzxg60GolzCceeanTcRPl/Dx3KGqNvXGTtpey3Q7x/QzLrXCLnOvTDvdii55V86DIuBykHM0aRCXMcwULWsYORlor08KR2tdF+iFnQuPbUxdHM9jRO0wzyfPtnK1GxHFq4+hqH7h6pdyiVzZRaZxAdU4PZ7xzf8B7S5eLvuRqNOdvdxQc4VEMm4444T3VEvJKSc7Oc3ANKKVSMKrW49zI9pBIzgcrlrGDhuIT3A0btK1ccTnmHgexS9MqSGqD0zszvEWT95YOG44kKmte7M2pUTdigLTWOF40OE4dFoWBZ8BGO+LRQ6Wetj33uLUMWBQ6n3pmwjeOOzzXjshLHUMI5pmFNW5yb+XhGCVlqRG0U/wgQzclbRI+eK9JKQVuZnOYwI9trchLnd1thd0fHzVY3tTRgINlA9Oo6LciXD+nKjV0o+buBw1cXcmTWk7JbOyRZiYDP6KsdKpCY2+lrgXHKGl7KX4jU27JVs1vH2xwmOpsuAJzjWHf9VLi2CIwYZI6mIctDE1BrByjxHUKTEtBCreCFa8d9PlgZdKzK4pMKYutIpu+oymuw6E8gbHpumRnY0GSmnQ2YqQUTG4o2N+DxGJRaAzf7qFrUnG3Yo+XPr7P8Q1PQbxSG7GQnGkt6PYi6kojSw2OYjUe6kJg2yVHh8olfLsRKXhbanD1qMeZZoihV2z1loh1bmXayrDx+t0tArPEFQY1FT0rR9dqmqZSnFrs2RzOGqpgpNd0ujHxSpm7Dd0GXQviSrBVneImYKyT/YGrMc811sJAFLXicGXruuu2i5LzrnU0oVSI2paGJgx8XTIvBJ4hyERK15KA4sOZmrov57W6t3csZa647ShX48DNmEx9XLOga+dsuimeUfKtseKk7Lo54crBN0q2HLUzzo2mXHu/wQcrh2eMc9ySv8nfOh/Rc1Mq2eLhqkGNGuOz0mAV2Qx2Q6KpRVVpvNBW8LDroUNglNSy5IVOyHTms2ELboaNdR5TMMsN4kpjmtm80E45TC1MTdI2Sx7GNvfCim7jWSbhWzzb6BKVgkqWlCLDFg2KKqIoJizzh3+uoEI/gDOwIYT4fkj+z0opf/YPsZq/Bfzc+vk2anLwYTxcv/b7xg8iEId8ryPgCSGWH76F8h5o/htvLpTAfy6lfEMIEQDfEUJ8Zf3e/yil/O9/1zYYwD8B/oaU8m0hRA8o/hDrfRyP43E8jsfxOB7H43gcj+NPLCQfCRMaSylf/v3eFEJ8FVU8/93xD6SUv7j+zD9AClSXnwAAIABJREFU5db/9MOv/T6b8fvGD+IMBB/1/h8mpJT7wP76eSiEuMZHz1i+ALwjpXx7/Z3JH2Q9I+OZNZQCHF1DEyan22ouk1TKNOd2pBOYOmml8WipCJrjzFSwnrlHVmsUNcxytV9Pd+eAUmZYFvD1sc2GDZPc4FO9jN94MMTTawKjYjdYsVw5vLfw0YQ6BqtCcn5zSpqalLVg6JQ8SAzmucA3dL70sI8uIK81OlbJcuFi6zXHayLvtbkqO5zpKw3yrIZprHMj1Bi6cJQFeHqDkZNjrKvbhlYzO/Y4XnnczCck+ZjNQUgWGusWvSSpBIepzbIwTlRFAMJMVZWaicn1lcOWU3LKyxBAmJtEDwSeLpmGPsvcYppbTHMDw6zQtZpFYbLViMhSg+GnKmQNg7sFbmGweGBhOSWerrogH1YQ7sYmNRscZwYvdNYVzFpQV4IHsYOnSxp1gKF5bDQjiv2CHS+lKAyOFw6M4V7kcnXp87HenJ5R4bgF09CjrDQmH7g888kxCMHWPKReVyP/5V6DLVdVfcz18Xp/0eBjfUVabZYpRaHznZmJowvApWnBprvE0CuyquarBxbTfIAEfL3m9WmTzw4nGOuKS7tOeHdh4Og6r3TTk5b3IrU51Z+v7d8hKQz21t2jd5cunxtMyQoDxy4gNfna2GKWSbq2QM9MmlaO5+QcpGCFDgI4zEzyWtAya344SFksXJy0YBq7XF1aRKUgJeIIA9OsqTMYOhXFmoh2mBmMPMntBz1aTkothapKSkEcWyQLk3kOSxkz4wG6t8Xxa4KuVVHVAseo6OykHN5ucH3WZtuPSRNdaeTPLXY357w7D6ik5FFicam9OPnts9xg4GRcDZUCzSxxuBd5zIv85Pq+91qDTifmG/ubHMkJWbFA1oLpgc9uI2K6cplHLr0wYr5yeX/eYpnZDBoRul5znDgnpM58qtPYnHCYmfzo6T0sq2J/r8+jyOOJzhyB5NXDHg2j5uPZGADHLjCMmmWhcWPp82QrpJLQcTIso2SWS37+gcFhNiCtBIEheXMW8Fx7RS+1sM3y5Lc8SnSi0uUTvQghJHmp4zk5XiOno8ccHQa8u/S44Ot8aa/Dj4/mZLlBq0xIEouroc39FfiGhlboNMyChp2TVvDbxx5xuUNY6oxznR23oLFW6spzA8sqlflWJXhzbnC5LbixLBm6KfeXAcdlxK8dtHmypTp3Yalx486QZ1qZGi9zg1XocD10OUgE277g68mYnbZPmplowF5cY+vqOmtbgrgCS4OkhpYlmKSSRV5xdRGQ1oItX7223VuQ5wZNU3WsHiYm10ILR4fDvT4NXdJ3Upa5SRxafH3scpzWbHkab08LAjdD1uKkIvfaxOJhYnKQaCSVerEoNMaZybWjHnkFDxOTR7FGOHY4TAU/thui6zVxKXl17BGYHl2z5o1xh7jS+JHtQ6paoxUklKXG23OLwJS8PbdZFpK2n2IaFUWmOiO/td9nZ56T1xrj3ODdeYPnO0uCWJ3bpl7x5twCLF7sqO3/MAI3wzBq4shiP7GoZYM7kcPHe/OT8UGLJbdXgqhUyjcroa6rlmWp75aCN+ceO5kiK++lBhtWzWe2jsgy5XMwS1zmhU5WwcjTaaXbPD0cU9eCZSF5dWzxMOlSSXUctWmLTw8mZIWBoVfouuTXDvz18VawrZ+71+OvnzumrDXurFw+7mscLBqklcab0xZy0uZya0VVa/huxip2+Mqhh2/AMy11rWlCKUwFbkZLS8hzgweJhSYavLt0+fxwir7uVrX8BBkKprnglx41OBPA3jLA1Gp6rYhFvkHL1Hj94YDD1GScaega/AeXHnB/2iIqDY6SGs/QWZWSjuatcweBqSnfAFdXAgJ5LTnONAJT8qHWSFrB7UjH1uDaQvl3dG0N1+wSlgIplS9IKlYsChinkqtLC12onKWsYWzqRCXEpeD+yuDT/ZKq0pilDoaoGfgRnpsTJxbW+n5fScE/vzvgs/2QOjcppGC1svnOVKeScLFpEGQjfLMkKQx8Q+e1icnGysHSJFEpsDT4SS9XhotC8iB2uR0ZzHM43zRpF6fZbocIIVkWkm9P1H2rY6vO37KA60uXFzoV78w1rrRrprnB1VnOqs7ZNC4x4S0GrkbTlExW16iq5b/WCZhH1/jzFtUfEmgvpfz8R70vhPibwF8GfkTKD/ugPAR2v+9jO8DeRy3nT9XRQQhxBngB+Nb6pf9ECPGOEOL/EEJ01q9dAqQQ4leFEG8IIf6L32dZPy2EeP13tVsex+N4HI/jcTyOx/E4Hsfj+FOJDzsDf9ScASHEF4G/D/yklGv9WxW/BPyUEMIWQpwFLgLf/qhl/YlzBj4MIUQD+Hng70kpl0KI/xX4h6j99g+B/wGFgTKAzwAfA2Lg14UQ35FS/vr3L2+NsfrZ9bLl7fRrHGd/jU0HwkKjlW+j6zVlqbHlwoPE4AvDkFlusio1ri09FoXGqhRUsklgVuynBj1bMM0+rCKtJfkqnVkm6TsaZ/0cgcTUaqJSIywVqdTQVLW7Y1VcXZpklcLHRrGFJiQdqyKtNE57JZZmsGGVXFuqSrynCx4mFq9e2+ZyUJ7olkspCcuSRehiGRUXGgV3IpMvDJXE116i7OfDUuc4U5KB92JVcb8RaiTiPpbRxO7UlHGNpavf8onNCZ12zD9+6wyWpmFqklsrkw1bVacvnR/jaJJtN+EwtXH1mp1myGTcIFpLBh6kDp/e3ecXbuxwPG3w/qzFW3ObpOrxkz9yB4RF/jCnYVRcXdrYXommSzQBll7x4sYMXat57/aQvcQkLAVvzr6HQqtLRcr6WC/kONvg7tjAdko0XzDLTZ4drfCXGXUl+MVHXdqmWrbrFRS5znenLT62OeG39vtcKY+J9zXmSxdTr+jZyiX15U5IYBZ8aU/NQ6cIwv0elRS4upJ+04XCN4el4CjJsfSKSeLQtDRmWcWlIKGoNa6HLi2z5lf3NqikkpkbOY21eyr03ZTj0MfSKxyjYhXZJ1UtXZN8fHPC3qrBPFc29/djg7N+wWFqkFWqAmPp0K07pKXGeOnjG4I7oeSpALacnDfnyj/i1n6PuyuPc42Id+YBpRSsCkkgO1SUjOc+rTOqMrkq1Dn4Q8Mxpl7x1nGPy2bBNLP55qRF16xwdOVGuypgoU1Jyjn5ZMgidNlLDL5wZcZ84hKPlXTlXmoyzpvcWum81NHoNhI2zsZc2Iv5xQcOD2OLci3zaeo1ea0RmAXPthLSzORG2GDXS7ip3T05H+4vA5aZzY2VwQPexdAdpISNrYj99xs8ee6YLDLQ9Jq37nXIasFzXoxllezPAhaFQbjuxJhCci6bMsk1wsSmIXOuhy6nvYxuJyIrDdJaEGU6X3m0SV4LHF3iaJJCwmd3D3h9v09YqAF/vPapSCvJc21FQH59qs7lb04CTC2gbaouX2BUpJWkNlEuo5OAWgoW84AtVPWtrBVut6g1HB2uzlUFfTgveJRYTDOBYyjcsScbpKVOnJtICb4h8Y2STTflzkGT2NS4PVbn9wehx5X2irfmPn275lEilFZ6kWFrFREGO1ZAzxb0rYLArLg9dtCEwoIfpooUfPeDEZYmcXRJXgvOyF2yfEla6rgGjFcVHftDzoA4qUAt85pNV+d2WFGswdfzXKz3o0QIyAtdVUtzwecHC3RN8suP2uhCsBKCu4+6XA4Kvnp3RCVV9U0TEFY5cWaSFQbZuiSXVWBpGtNMMskq0qril27tcDcSmJqJLpTrK8A7+32WhfLDKCuD/bjC1g1+eDPEM0q+OW4B8Mv3h9SAr0tsTZLXkoNESa5mVc08cnCMioOjtZRsqeHoFYFZ8MHKwtEl3xy3qBG0zYrAqE6qzSMvIU0MstwgLXWM3CDLlQ/Jk62QRW5xnAlen7ZomapL9SE+vawlUSFw186589xmIFaM0xpdaDzfLqgl3FgZdC24u2ixn1g8lYRcnQdMc8Esl/gGNMWQOFHjQlxKTE3wyY05NYJfftTG1gT/4n4f34DuvElWC8z1QU4qQVbBvVVJLZUzeQ2k+zW6JrkQRHxnpgAIb0wDDtIWQ6fG0iRbLhyngpGbMV+6il+QWxSV+p1FrXGxkZBUOgcJvDltMcvVedY2a7JaUNTqnJASDJS89Cqy2XDUfvL0ilNezcPEYxJLvvFwi+uhwUECv5L8S37K/gk04A2p6pUtUxG7C6nxKE0Yeh7LHDYcFCF4XZd1dUHbUvcVXShZ0EpKWsY2p72CSgpeH4MpVVcOJD1LcpwJVgXM84pn24KWAb9xqO47i0JnHquuQFhYJ/yIVWYxWHfzo0rH0eHmyuO9hY6jC+5GW8yymrKWBKaOq3eQEuJSeRdcnVf83Usx10Ofw1Rj5Na8t9/nKFWSvmGprYnRgqySNPRNylKjlmLtmq425C9sRKSVzs8/sFnkFZNMuZr/1iE0TZ1lHROLhAyVs2oCJplAEwYV8GTjx3lYvs0kfIs/byHlH5vPwP8M2MBXhDohXpNS/h0p5XtCiH8GXEXBh/7uRykJwZ9SZ0AIYaImAv9USvkLAFLKQyllJaWsgf+N7zGfHwK/JaUcr2c+XwZe/EHrqOsSDcgr1S41hccidjiKfPp2RVrBxeGEJ7szNqySR4nOZ/pLPtFNeKK54jA1OEo1HF1ymFQcJhVJYZIUJjeXDT43qCil5JXtA57dmOKbBZ4u+Xh3yYtrBRJXr5jliuj7VLMkKSXT2GUceWy7OYWEoZPSNiscvUIATzdr+naJAC4H5Ql5GMA3NXzDIK90bkzb7HoxZQ2nOgteHh1yP1afvdxecs7P8IyKL+wcAjB04fQadhYfGdy+1eOJRoZn5WztLPF6BbtuTVHD2UbEpzaUqsUpL0PW8FJ3wZULh9ia5Otjl6CRMY5dNu2KeWZxpTtj4+mMgVMR5yYts+STvYRaQvRQZ/9Vnfe+u8mdyGHXVWSw794ccmljyplTM2pgsLtk067RBbzQTvhEX6lKxJVGnhp88cl77HQWPN9WZKMsNXj0hrrZPbjbIdgpaJ3OaZuSvl3R9FL8YYnfzvnMziH5Guby+mtbfPPGDsexx7VJl5c7IR1LstWI2FwnbwBpJXihE3E5SE8G9KGjtm8/gSO5oKiVEcyLXcjqmqd2j9kJVni6ZC/V+fxwyhmvoGXUNIyKri3pWIr4FxUGy8ziUeSRVzr7K5/9lc/2cE4nSBhnJk81C9pmweeHU8JCZ9fL2XTgbCC4v6rIKfHNguPU4fODCNeA53cO2W5EjDNlXNO0M3a8FF2TfGYw4axf0nMEFSW5yLGNkv2rDbbdnKzSyCqNhpfR7sZcXVrcWTTpuykvtFfMC43DzCAsdbq2YC73KOqE+3c6RIXJXz23R57oeF6O2y557ajHlVbEy705n9uMaJklj+YB1DBoRHRtA1OTVLVGVWu8P29xuRVyZ+Xj6JVqVSPZbYU0ZPvk2PzO1ONrR210IXmBTxGn96mlYO9ei0EjwvBqmjs5dlAyXRP9gkZG0M24eHbMlptyprHiTGPFXmpy+06XSQZxbrKIHT6xMSOudGy/otOIlTJGLjjnZwwdZfxWSJVQzCOXsNSZZhJdSG6vfF7o1CRlxYXdMac356S1oAY+P5zydDPBEJw8LgXqnPKtgrvLACkV+biqNd4/2mCzF/LkzjH3YoeuVdMyK35k+5BpbnCxkXCuUTFwFPyxpqZhFtxYNPlLo5T9BJ7aGnN2c8ZeDL6hTMl6bsqlIGbTj9hxC/YSbb1fQ057LpPM4cv7Hl/cVhOKTafAFCrZzWvJlVbEc+2cw6TmKJU0DGWSdX9V0bZMLKPiUeSz60EpJboQ6EIwTlUyuBeVRGXFPJeYQnBQLRk4OZYO46TkSkdjtvA4WDV4Ioj5ZC/m7NaUXiNmP1H77fl2yk9sz1itPVIcXdKxBXfCioKSqtbQNckrG+qhC8F+rNZvCkFR13x1v8Q3YJ5LjlJJ25QEpuRa6LDIJfPE4ea8xd88V+AZkouDKcN2SFQqCMo5P+eFtkpuirWyTN+GaSappFIQen/eom1ntG2lwHXl1BHnB1M0AWUt+NzWhLNejpSChlHRtiQDBxpWzt1Jhzg3WeZK9z3OLQI/peslPIgdLgUlFxsJL/bHVFJw2kvZdGDkCY6SkkREJCJiw0l466DPv386xdQkz5064GJ3ziJXk+GBF7PjZQxaIU80V4zcmittyc1lTi6UV8tR5PFXdnKaJpzenrLdWyARZLXyT9hySmqUsdzIrRm5NW1TklXKcEtKwf1lwJPNFV956wzDdsi5wYxNu2Jgl7yyseCz/YiWqYoilYSuLQmsgpvzFnFuEhUGllFRS+i4CafbS/ZTi0tBzY6b8Zn+nM/01fV2oZHQsyW+Ibi2VMpEDavg7XGPp5rq/rvViJjmqlg3ySqebC+4HBRM0wpds/ENRfLPanVf8PSagZNhCnip69E0oWEquC2oBFcTYGqSwJBsOpJnO0pRaD+ucaQymqukYOQb6JiYGmx5qjAwdGo2XcGVjo6/Vtc7G+j4huCl7oKHsceqMJnmJpZecWveou2lmFqNqdXci01MITnfSPj8IGFZSLJa8PENwcjX+cXZdaRU0Nx7kcu/txuTV5ILwymfHoyZZoq43LYyNuyC060lPzQcM7BrbF0p2KX1glnicm/R5Ce2CyxNYGmCrUbEcC06YmiCZzrK40kgWBY1I9ujRYO9+A2VByJ5b5bxl5s/DcAT+ogXtM+djPGm0f1Bad6/RfF7dwX+CNSELkgpd6WUz68ff+f73vuvpZTnpZRPSCl/5Qct6098MiDU9OV/B65JKf/R972+9X0f+3eAd9fPfxV4VgjhrcnEn0XNdh7H43gcj+NxPI7H8Tgex+P4MxsKJvR7P/6sxJ9GZ+DTwN8APieEeGv9+EvAfyuE+K4Q4h3gh4H/DEBKOQP+EfA7wFvAG1LKL/2gldSy5HJrxSmvJFprD40GC6SEJ5oRjg7hymYcK3kzgeT81oSnB2Pi0iAslfa2kvrS6dk63WZMt6l8CXa8lGUuWcUOi9ShkprS1B0pwumGo6p/jl4rl9tCZ8fXOL05p6g1Lm+OCQw1m9eAcWZiaYKLQcSuF3MpiNEEbNglI3f98DSudHRGgwVNq2CzGSEETEKPZezg6Gqm2W+v0IRky4/o9SOeakac83M6tkFV59S1YJI6PDMYc2/R5PCRqtSWUsmjbfeWnO3NlQNusCKLDS4/dYy7K4grjfdmOYaluhmv9KfcXLupCktj5KaUUuNcZ8HQTWiZJe/f73PtqMde4vLqkeB2ZNBpx/hGgRASd6R0pO2B4Nm20tHv2hlb/SVb/SUDu+R43qBxuqb/ZMbpRkyHEUEnY5E4nG8tSUuDMgRzYHI5SMlqwfByRF1AsjRpdlN6rYi0Frw+bfDq2GEUKE3up84e4WhSkTdzA1tX+8EzJE9sH3O+vSCqNFUJrgV9e+0sKQ1GgwWmVnO+kWIIQRKbLFKbtFYa0WfOTOnbOS2z4k7k0DVr+rYkzC1urzwujibKl6C7wjdLfLMkXDrcPW5T1ILAqHh2+0hBiSrBmWDFx7sJ226No2vEWsSov6RpFZzvzfANeDRpcRy71GvIRCdIOLsxY7O5YvfSnGfbS877isDqSo9mM+XRMuB8Z85xZnGcWdS14P5eR8FSQpudjQUDP6aSglmuoB62Lgm0TSzdp+Un3AobbJ6J6LwAdSUYP/JZFhoNM8ezcs735mx6CWFhcnTXZ3O0wtCEgk21V+phq+rkB6FFUWuEqa2qbM2UlOjk+r4fwchVvhe7vo2u+zR85cq59eQKa1MjPtKZH3o4uuTJZkT7QoHRkAhD8vTFIwadFYPOirQSfHmvy0EslR+BmzHqL/nEzgHR3GK2UsswNclTmxOe7iywNFVxGzo1YW6eSGdubi457cd8ajChaRrkqcGdow5tsyapBKd3Zmz50Ynu/jg3eKq1YmArQt/tyGK4ofwkfD9T7qCRzXzu4Wiq+vlEZ47v5xhCwc36dknbrLkeLShEzs7Ggg1beWQ0TcEsdLlx0KNrC9JKOxnHTnWUFOPITfCNtTStNsPVBTuNFXkFA1tpqbetjLzWyCuwNcEoCGkYFYEpqGrJlVZC26zRBASmRtBMOd9a0jZr0qrCNRRM8lRDERR1TbDhGCxzyelAJ9QW1FIwsCvyumbkKD113yh4cqRI21FkU1eCwFQduoGbsN1b0LEqOm6KLqBnKTjDRa/FoBdi6RVXWiFXWiFRWSOBZV5h6YJYFif630kpWWQVn9pYsOtWzHPB7ShiI4hpWzkDN8E3UJCdzKRc+yOcbYaMGisFIys1NBRptmdDVFYMN5YM3ZRRf8movyQwavaPm7y31wegYdRsb6uxMjArslqjY9a0TCU68NbcZ2cwp2nl9DZWpKVOUerKMVar6Vpq/zSbKYFRsdWIeKqZ0zJhp/E9FPCov2TkJVzamJJWgiS2OAh90gqyWjDohQz8iLrWeOrpI54IIgwBm45JVKvuViUFF1tLWiaslg6L0KVhqCr30I/52OCYZaERV4JtN2fbzWmvq/yBKdgezmmYJVvtkGtLk0Y74+G4xflgxbzQObc7YbsRUUpomjVts+aCnyvY5UqNQYFZ0G0q+dIPYTIasGmXnG0vOD2ccXo4IzBqzrYXbFg1p7wKU2hkImO4sWTXi3l+MFaQzbU4xyJX8KdTuzPOBRG+qeFoTZqmkvr8ovtjAIxzA13UuAb4hiL3Nk3VFStqOO1LTvsKXpXX6rUzfk7frglMjQXKr+CMH+MbglSssDSJKeBRajAvVCe0Xp+XhYRLjYJPbpRrWJhJwyzoWgUtL6Vt55hmSVzpxJWOpUlGbslOe4lvqPHREErmNDAFKStKmaFrkl0vpe+mbLgG+5OAODfxTZjmGme2Zmy6CbZVMhwteaazXDsqS0qZ4azl0y+1F5iakj1NCuWTY+kCR9fYsGp+dJhTSUlS1gxdnaHtYGhKGGLoSHZ8ix1fyRDPypxj7Xv6MFvBS1jmxg9K9f6tiT/rk4E/cc6AlPJVfm/Zoy9/xHf+CUpe9A8ceTEmKgzyWuNqGHKQvsNy/kWi0qSWsB/DrzwY4BvqaIzcmsVCaewvCgNT4wRz2LXV5r63rwZwU5NrzCJ8MG8RVxpnGrFKEFIDW69ISoOunZPW6sT/1nHFsx1dtb5Th3akNJS/tNdikUtcQykzANQIwsJEF5K81ohL9UYlYWRL7u51mWUW7cwkqQQ3woDAKHHWigJxbHGYWji6iz0pOUidtXJEimN1kLXA0StMsyIqDR6FDQbVks9tH/KvHg0I+hn3bnUYbKhkee+oxeUnZhx/1yKvNWZVzJ1HXVaFSdtLCUuNstJZfSAZ+BFfP+jz5Lkjvvtej0+c3ePGXo+s1rC1mryS3FvBKrSVsVlmMr9R8cG0Q/NWyqnOgm9PG3zST3h4qHC5p/1YaZBrIAvJ7dBHlymruWSa2Zx1U6aJy7vvD9jaX/Hc9hGTO9snU12/lxMe29S1IK/hOAVQxkCBWaCt+QC/8mCApYG5PjsDSxIuHZLCpGXUFBJahkp4skpjQ/cZjwui0qCWKrl5NG9yO/QYOgW+rhMvTCa5RdsskJgIobDdZa1umtOZ8iU4njaYr9WbktJgnFl0rZKBqxRjksJgw6rIK51VqZNWgrSqmbHH8fQCy9zEjx18A95fBCwKDVNTyUaaKvx4UphYhxWTzMHRazzpUVIRrWwMreZw5XMvVkOC9mjIstBIK9hxa+LYYpHaNM2aRaERr1WHxsVNalnwW/dHa9UneOdX2xS1xq3QV1yJ/pJVaBOlFqd2Z0S3TY6WCt61yms8XWO8UP/HpcE0VMY/7y1dAsMmMComU5/kxIJkjSlHteLvRymg83DcIi11hAbTdw0OpgHvL5oUtaDjpqQHIDRBVQhmY+9EvcnSPlTwUDj1ZishXlkUhcEkcolLA0+XSBPCxObGWvVGQw1kjxKXrBLYOixmHnFp4BSqxX/rsMte4jBycrqWRjh3WGYWz6+VyR5EPpPUJqsF49RhkmscTgJWuVKamqQOVS2Y5zYbdkHPyUgKA7nwcPSauFRj3EGqYWKQioiD6YC41FmmNm1L8vXDHnGlUUqJZyijMlB8oVVmka7Niqa5IGTC0+1ddK2m5wjSWsM34J15k4NUwzdVshvlFlmlIdaa66ebS6Z5j+vpjE+0+sznLrPUJjArzgYOPZVzneCj50VOx3ZJclVwMbFYFDqmJonrgjdmFi9MGjyMPexFqSZOocd+4uLqgnmh4HlxbNG1CpLCxNGhYUhuxUvOuk0WC5ekMDhMnfVxFqyK+v9n781+LNvyO6/P2mvPe58x5innzHtv3amq7LLdLYzbxjQYgZFQdz8gdfulBUjwDyBL8IB4gideEC0eoB/aQrzQYDfIblpddlHlGuzyreGOmTeHiIyM+Yx7XgMP69yoEvLQDKWyL/GTQhlnyBP77L3Wb/+G7+/7pdaGQmm2wpRF15H5lrs9wZO5x6JzgclRYQiERHpO2Ex6ihcF/NMX2/gCtmKHSa86n6ILWA81jRErmFDHdy5DUim5mrjrO5y49X0vL3i5zDhtAhfoWkExC1l0AZnUeMKSSsf/X3Q+hRLMZglFFzCfJU6zpoj5ZN4j9Q2jqGEyS4kCF5y1SrJQEgNMG8vUOgKRq8kXmLch3sKyEVt+++kuBvA9Fyy2jST2FWUdop97nDcRysIfVs9p9Jym8ckCRa0kzwr46uG20yiQlty3nJcJQ+3R8y1NK5i2bm+tRR2FCimVZTZJKJXkbJ5Ta0E5D/mDsyF/+9Ehr3U+y1nEJ7M+W1GHJyylihxEVHs8XcDVPHXCa/OUp8uMHS35eJGxFnWMwo5a+TB31zqRmmUTMVMeG6Gis4ZLccSr80fMuxC5tHjAV8/6TFqYNJo7PZ/lNMJad89RLxKKAAAgAElEQVTPqzUGgZuF+R8ungDwIC+RwrIRww8nljeGDg8eCMudTFyzCcXS0vMNl63ktA5QVvB0WXHVPMHyFa7akK3Y0jdjBoGlNoK9WHFc++wmhs64WYPduOO4Dii1h+/Bdy49bqURpXI6KfM24P3TdQ5Xe3o91GzFDZNlgvQs24mDr3VWUCrLUp/R6AXGwmUbslA+/QC+fj7CAIsO3hpoFnM3GzQvY8JQM2kiMt9y0i7pTEUWt4gyYdpEnFYu4fv6+YjjysNaB81aKBBC0g89TkvDq1KTBR5l8xJwc0CLzmAtCOHxWHzA08k/QQgfaxWdLWm7Cz4PZi1o89M+ij/ffmoDxDd2Yzd2Yzd2Yzd2Yzd2Y593+0ueC3x+k4HAH6/aZoaFWKBNy0eXI1Jf8d1pziCEcWgoteNijz3DN042VoqVAingqhGrtrKruM86f/Wv5J+d5tRac9b4K97hkPVI8z9+fMBB2rGXVpxVIZNWUiqP0BOc1fBikSOw/MnliIsV88G0NcS+h7bwtYseUkDkWU5rj9uZxqyGTDLfctEIDouU1nj848MN/NXg0ssqRHpOBfB7F2t8tPApdMZRGZP7hsYKTsQZdXvJZJZy2UQ8f7pLL9Cc1BHvf7zFu18+Zf1iDS+A9ycDHv41x1H96bHENIaPz9b4YO7T4dqPtZb87uE2gbBOefhQ8s4vnPHlLiDeAfNDiPsd8mSls6AkoRQUyvBi1if1FU+mA7rJkGnrM50mHHxpSe+5YX1vyTf/yHVi7uQl2noIT/CDb61z2vh0omVeJpzUEdPzdRad5HZW82LS5607p+wlNdMnId97uckXti74xtE2D/sL9mLF04VPZyyvlplrxdaS7bhjoSSFcnAggO1A863TDU5qn9CzK8YUQ609Gm2pjea9yzFSWD5aBFzUilZ7K8VFxxjx7cNtFp3kXr5kV/l0VtAawfMiYRhoLiqndvu7Lzeu1+5rvZpSedzOKgZxw3vna5w3PgdJy4ezHqV2qtnPmzme54Zua+3xooyu246BZ/GFR+gZfnAxZhR2CCwfPXOsNtoKDBYPj/fO1wiE5bQJGATuA5wapvs9lu4z5p3vulOJ4XkhqbRlFNxm0j3ntJGk0nL+POfblwNupw2B5xhWDs+G3N6e8I2PNlkfFsRS8ekiZ9EFLJRiS4R8MHVdoExqvnE+olhxcb8oHETv9ZHgVfHe9TnqjNuHjRGciEt68R6l8nlWJOz/oMf3LsbkvqvWzjunkXB5mrGxv6S8ivjexdr10F8sDdpKFkoRrpRLf/B4g7uDOQ/vXnB+kvOdSc5urPjG2Zi58ghX3cFUOvjPcemGgJ9NHUf5d6cpobQUyue08Uml8zFfO9pCW8G7Y7e32hWLUu4bzpuAy9pyWqYkUvFi1ud7s5R3B5ZSSXpBxyip+PhqxFEV8tZwyVkVM2mla9PTOF9QZFy0PkcrrQoBjAPNRzNJz1d8ujrX6WoQ83mRcNG44ddAxGxGHb/3cpPQs/zWM8lf33QsKq0RlMrjXtbwzXPHSJRIVx3+/uWIUnkENkAbeDwZoq3gk0XAZgzFihHtfq55YiVrYchVreiMpdafdT4FPhYpPC5ry8fTAetRy3cvxiyVW8uVduvMAEdlwnkd01nBk6Ubri6UQGHQ1vJ01scT8MkyWu0JqLWhH0oq5a7XMAyIPHhnUPOyjDmtQzJfI4WHRPCt4y16vuI7V2PmrVvPngBhf6Ql4gmnZpv7bi3U2mPRuVv/H52P8QT8wekaAF8azamNRyIdy1OpJd882mKhJI96Bad1TCQtr2pX9X5ZwvEiJ/AM/9vzHZZK8KUhjokuW5IFHe9PBly1Po96JX98NcRYV+FddhpfuO/+zfMxt9Oa3z8fEa98WaE9lIF+oPj+yQbDsEUKy9HE+ZPIczz4xih+eLZGIjVfu8jIfUFjnB9zEBTFJ8uEsIxZrjQ1zlf3tnGoqLVl3imOFz0a4/H18wGNsZxPc17r1UhpqLXko/M1TuuANwdLSuXTCzSl8vjeLGPeGZ7Pe/SDjh9OhnyyCOgHmkBYer4iD1oeTwecNu4evREpvnXhCAZe1j5z4eC7H876JFLzvbMhoYR5J1h09prt6ref7LMRdbw50Lw32b9GDlQ4zZurNqTnO4KPH9Sn/HK84faF9ugH5tr/hh5U2iOTTscn8y1L26BNyzjsWCrJrAMlFP3AEBvBk8JnM7KY1T0i8Jwe0rNCUmtLJj06Y3laRDzMK75+usak83iYt0w7t78OUk0etDxZ9PhgHvAgV3zr0kcbyVGhieWAoj3jmxcjCi04qRycKVz5aikkPV/z4eWIWBrWk4r//cke3SoGKUTFsjnhj0/WSaThq+cZn2lZaeugtUvlvv/LSvDBTFIqy1bq86rsGHkSY1Z+qoRGG76t38NaQ21nuLFQt3deTf8PPi/22czAX2b7qeoM/CRtLXsIQKk9bnkbhH5OZ13rbd7BG33lKEFXbb1+0HHSSM4aybRzrcV/ab3ifq7JAsgCWHSSRScZhy4Y3k5cW3uhPBbKZzepMcCr2ueTeeYYV0LFWtSR+oKzynDVBmgreFVLFh2c14ZZ6/DbmW85qx1F2YtS4HtwWnvMlWCu3MY9LmE7qRkGTq5eWUGlBeuRYtY6+rHHy5DW/EiEJPQMkWcZmiHg8WzeYxy1vCh9LhtHrfrNyz7dXBB7hmbmsZ9WlC+gfOFuuh9+e43nRcz3Jw2lV2BWSK9pJ1gowcsq5KRKMCUUnY8IHSZaRvD+LGfRSUaholCGx+0lFsFxlfDRMuZZEeIJOJr3aC8shfJoFj6/8uCIX3lwxNtvn3JcJrz4dsaTRc43zy3n9ilVF7CbNJTKzWs02uOqDTk/73HVBlzOMvZyN1eRSsOni5xBoBHC0T5G0pD6muOzAbeyklQ6ppG9WLEXK04bn8Y4toxUOkGZ3aQmXUGFDJZEam5nBfMORpG8hm0slM9a2HJcueCiMx5rUYO2gv2k5aOFj7aCWRu4JMmzfLqET5dwWodE0lJryWWVUCqP2HPHO+u8VYALuYhRtmE7rtmOG17VHluRIZEugfQElMpDW8GLIqYzHtPOBaa19tiUOQnhKvA31FpcJz1L5XHeSHYT55g/WkQcVRIBnDceX+h3xFIgCdjyX6dUjm3ncNbjohGUWjLrPDJf02qPsgjpB4r+fsvJak7HE5D5kkrBZtSwGTWMo4bOwlntIDuhJxiHxl3r7EckYsbCXHmOus/6COGhrcdW3PKt03UuW5/GOKpfIeBlkdJpyflRTtP4eMBOUrGTVHSr+Y5Cd6hOcvqyx/My4tNZn6b0+c7ZOmuh5qKV1CvoYM83GAu7ScN6qNDWclErYqnIfMVlI9hMHBzvbtoSrGhjfc8x+mgj0EZwL1+SSRfUPC9dgjVpfTazksMy5v2p5aoNCDxDZzxezPq0xgUeyng8LkImrfMBVhgW5oy1uGEnbnlZeQwDw1J5FNoj8eGqDZh1Dgr5nauczrjXfmak0RZ29D5/PIkotWAYWCrlmNde1T4bkeJhz/mqy9bDAncyzSCwjMPOFVa8hKOiYyupaIygNoLUh4vacFEbPl1KEmlRxuJ7gjyQlApykxN4ltgzDIOQs7phHLb4nuFVLXlaCJ4VCVetoyvtDJw3AR8sIgoleVV7dKu/NxAJvcDjVR1yVEac14Lz2vkrKRzziRSCYeiEmE5qF7jtJDAKFb6AwBPkvk8qNdtpxbQTvDZwn79QHpetvIbKLZV77qyR3M0qSu2KP9OuZX8l8Pa8kDwvJI2WdMb55M54JNJwWIXkvkEI59vPG58HWcN5I2m0vd6fV63g/am99g+d8ag6n0pLtuLO7XctKLRHoZzYZihSQuHY61JfcVYLDlI3b5JJwygSFEoyaX0+mucuIRMuiAd4wz5iHN5HWcE4bgg8VwwYBJpSCxJpOG98nhfu3mktFFrwpWHJl4Ylma8IPYG2Fn+1B2ojOCkNZ1XCRlxzNumR+ppJ67MeKaSwDKMWY91xTFrHSBN4ziceVz6dhcdLB3f0hGXZhahVgpatEu/As0xbQaEEiY3Ytvfo+4rIM45OOGvZiR10dRwJ1iJHFTzvfKwVnIlLpp3HVeuxb+7jeS6xiqRm0go60ZL7zie/LOHDubsPTTuPy9YJlnbW3SNPao9YhGykb5D4it204qwGjaJQHsUKCrweKebK3XOeFSHnjc+vbhU87FmeFpJKWQ6SlkpLnhWS71xoFp3kC/2WL/Rb/BW00FjHojgIFLcyt0Yv25aAhM3kDXaTlrf6Fa2BnxlplsrjqpNkPhRKYqzg1QqeOl/FMQPf8Hq4yW72ZXJfs5eVzDu4mwvu5m5e8aKG9cgFv9PWUaSCoxG+3w9YdAYpHWRuFDpobWUmAMRigLVu3X12rj8v9pPSGfj/0j63nYEbu7Ebu7Ebu7Ebu7Ebu7Gftqm/5Dihz21nYJfX+blbJ3gC8kDyevSv8HAwR3qWW6km9Ay3s4q1yMEntBVshIa9WDEKNblviKThpPZWGa5rp/YDV7l41Ldsxo4beDfumHUeo7jmjV6NL9zAzt2s4is759zOC2ptuWpdi7BQkty3jENLHgh8T6z0BSyJdJmisY4jvhf86Dtd1JonywplPJZKshFpNiPDrbRx75eW9VCxE2veHLjj2k0a3txyQzi5iMiiDXYzxwW8UK7StZ+0DHzD13+4z1ZS8dUPD1hPK4LcEOROSnycV6sWsE9DRdH5XLU+nnDDMQ/yis2k5uxZxlZesHwMP797RnXp80Z/yS/dfkUsNdpYRvQIPc1G1PAorymU4H6vYKF8njxeI5GW47MBg/uKwX2FzByc4nsXY2adR2ssoUiolM+kdRX23DfkgaJQkosy4XZeuqpikXE+y1iLG35u75SNuKboLJO2ox+66tNZlXBv/5LdpF4JSTkYzkaoSKXhdqpQFpZacDCaO751bemsJvIM0zbi7YFmJ/XYSiruZCWp1IzjhlQa7vUKYt8xnvzi7WMyX13zP6e+xsO1tSeNYdIY1qKO21nBYemG4VLf8Fp/SWcED/KaeScoleBYnKLprrUObqWag7Qm99361Rb205r1qGUzdpRaW1HHg9GU3aRBCJiIGQdZwVrcMAhcxSwQlke94lpECuC1XsNGZGiNYBxaRqGiH1g0HSUTKi1YKsHXL3JmHdzOHF+4toL1tKLtJAeZYwPazUreWZuwlRVOxE38qGrSaMl+0lEry6R13Pl3s4azKmZsf8Q+7HtO6Elby5l4hu85UaJKe8yVq77ezotrWMcwbFHGY1IlHM179ALF1mDJ1mDJUSVpjWUtjFkWkeP4t65D8+1nO44wAAe1uZV0bERuwK+zgr3ekkI72EltFI2W1Fryel8hEGymFYOwI5aaraRCGdiMW9KwIw071nold/oLNuKaeQedcVX2ZePEAtdjD2U9NuKa9+cJ8Yp7/FF/Tq0lD7KWfmBZdBZhPaQI6IWOgeVeptmKOr44LNiIFIkUHGQV93oF93pOP8NbwTxuZxX9wJKKgB9OnADdSe2xNJ+J0QkuGlcxnXdu3x+WclWFFry2fclWrJBC8NJMWHQBkWfZTzQvlq4yOG8Nk9auoDSGwBNEUjBrDVNvyt+4+5I7vSVSwMK6inqlfG6lisvash237MYdrYGebxkEmty3ZL7mTqqxOGinJwTT1gl49QJ9rY0gVt28i1qR+B7aWkJPMGks37gMOUgNb21dMFmJS5Zau+vShjzMFfuJ5o1+yfZqL61HintZw3poWA812grujGdMO4m2Fm1dB9HtH8VrPcVHi4y7ecFG1BBLzW6+ZBxo9tKKyNOM4pp/894RgWc4q6HoXDXcWMHuqoo9CDTbcc3jZcqiC4ilYSepkMLwxWGBhyX1BQulrveLFJajMmEncXsy8zX9FbPZvbzkdlbx+mBJrV198N29s+uqpRQBB1lBZzwGgSWVlge95bXQWSot7w5btiNN4DnIyUF/zkF/Ti/smLWapWmplE+tXbfqQd9jFDV0xmPehoziGm0F93pL+lFLFnT88sMjImmc+Ju1xNLx4w8Dw8sS9pKWnaTmvHF7NvIst7OK21mFBe5mFevRSnBOtDSivu7QbUSazghupQ1vjRzULZXuvce1x/96bPmk/iqBcMxxY+kY8zbihlAa7ueawIbcyQtSaamU6zq9O6h4d1CxFrq/M/ANiYS10BIJicSnUj6XdcQvrGlqseTd4ZKNSDNpnN/cjjQbkaHU8KhXsxY7drxKuTVcG+cPXKdEMwwVqdSkUjPrfLoV9PBLw5LTOmQzUo4RLAhp7RKPAA8H831naKiN4N1hyVak2EthJ3HsWfd6Lk7YjDq+cnCy8tEWX0Ssxe7a3ckseeB+vjgsGK8K+pkvuJW5cxJ4LkZ4o2+olMFJScG8s5xViof8LEL4DNkiS+4gkPSTe392cPdX0OyfwST0lwk69LlNBk55wulVj/VQcSuXbDAgjjoCz/BavyDyDIXymbYO8x9Jw8+sT3jQK8h9Q+YrZp1Pz7ccFQ1HRcNuWrOb1jxZRtxOW9YjwyBQWNzcQask+3nBduxa5utpxbOrAa32OKkaJrZACss4VGzHHYHnpu7fGIasRZ0T+IKVeJGDDT3ImmvYyqftFRdMyHx3M3qQl4xDFxz0A03uu6DndlbxRn/JdlKxkxdMi4TMV5wxwfcSIl8ximt+aaNcHYdhO27RViA9y/3+gp17c8oLn/LC51basKgiYs/SGreR19OKUegoDYWAaRcwbUKOpn1a5fPyZEgQaIJYs5GVvLzqU2vJkXYtwV7Y0RrJ7f6CpRJ4WKwVfDLv8eagoFby+lo2Zz+COkkBR+2cQKSMV9Slbw3nDAKHf3b4/Yws6GiUz3pcEfuataTifJbjCcusVRjrduEobtjPl5TLEG0FO3FHKs1KXKbl9eGc0HNt8dd7NVUTuIRCaRpa1uKGpZLsJg2dgcZILIKT2nnF1/pLFm3AZR0TSs3JVY9SOUrFaeeR+ApPWPbT6lqwxgOOy5RSO9z868MZse+gP8YK7qSKvdQwNiOsNYzjhoWSbK7Wtydc4trzHcRgt7fgzmDGduYCz0b5jKOGJ+YVA9unHzckQcd23FyfcyHgdtqyFir205rXR1PuZo7Gsr86lp5vKc2E1lb0fMcqMl3R+M7aEGVw0A3lgshhVnPycU4/rSnbgGUT8qJeODaOlWjOWRNxOytYdprhiq4vkQplBaVYXB+fFA7r+sWhYsQuVXfFelyxk9T87HjG+koMr9QegYDB6jvurTkq2GHY0HWSrpN8edis2DVqXi0zLsqEg7R1jEu+u8lmvmYUqmuRwp24441ehbGCvq9YqI5E+oxjF+S91i+QwqFfO+NxWDommLt5Sejp6+THWEHRBTRa0hoHT9lIagoV8Fp/wbR1mOgoUGS+JfI020lFIA2Ndmq223HHF4fOD5TqEiEsa3HDw1WiAtBowUZsSX1FEnQkQced/oJ+2HKv55RDq5WaeGkUtXZzJ3fSjAd5x1IJXpQe563HRtQhcP7pqIR+YJkvYzKpmeqKK++EzbQC4FGv5FWpqLVj8VltO5Q1TBoHIYmlIDe9673xaXvF1HM0tFIYHvYW7j2BIvQMpXJB0r284PVeSa09ZspjM+p4e+AW4Ne6bzMOnVDaXgp7qZsZUMbSGE2hDL7noGpSCEoFh6VToF4PFdNWo60h8jVbWcG93PluZQSBsGxHinHYcqe/4HZW0w9cYtC0Pj3fBT0AG2nJMFAcpPUqUTco66B7C+WTBIq3R25+5KqJsFZwtcgoteSscsnuOGqIfc1G1DGKPKKVAjhAL+h42F8QSrOCP0p2E8VObKiNJrNDMjtkGDZsxQ3vDAqGgfNxvjDXvniU1Gz3l4yimlv5ktNJTs83TEzJVfeULOyIfcXbgyVCWKZtxH7Sci9ruZ3VvD2eci8v2Yw69pOOsg0pW8dws1SKDsVmWrIRtbw9XDqVZe0xa0NmrWPO24haWu0xb0KkZ1jMY2KpeVU49dxYOl/5Wn9JpQyRZzDWJamhp7k7mBP7K0V3JWmNpOc7atEBOS/199lM3Z4dhx2RZ1kqSWcgls7f3c8atmPDtGvxvYjtWLGbGL5lvoYxDamvWLQBj3olI/pMmohh4CB2a5HlVm/Jrd6SR72SvcTd42+l7rilEJzXH7GZliyUzxuDBa+q91h0jqo2DwS19nmtv+ReVuEBu/kSbQS7ccerUvOqrtiKa66aiJ8bu4S51p7zU76m1t71mtDWzXZ8dl+5lUtqM+eqfcIg7PjBPOSdoaPuFliGgUsaNpPKFSqSijxq2U8rZouEcag4bpdM1SFJ0JEFHe8OC3JpyVew1mHoBAg3I8PDvOOtkcdW4vH60GPeecTSw1/BhD5jaXyz58QkO1qkF+H7A8xf+nHb/3vmYEL2T/35f2NCiP9MCPG9FUX/7wohdlfPCyHEfyWEeLx6/S8U6v3cJgM3dmM3dmM3dmM3dmM3dmM/bfsJdQb+C2vtO9baLwK/Dfwnq+d/DXi4+vn3gP/6L/qgz+3MgCcCOuMqZ/PW0vMDsqyh16/57tMdJ9gSNRgrCDzD7fGUyTLFIBgGHdtZycnliNCDT8SnACy7OwDsJR3T1ud+XiNwbf3AM+yszTmb9NiIGnq+wsPBHxwzQkDXJby+dUnb+jyZDPnnZyG/stnQraqEu2lFLGPGkWAvdZU3KSy9wFX9hPVYyhm92OP1QDlxK+3Rv4YFSFJf8bzIMNbBEWZ1hLYep3VIbjO0bYhCRe5rPp33GASKtVUrXArD5mhBWYZ88sH6Nf/43cGcSRUzCDSjyGdZXmLtiLe2LkguRsS+xlo4r2OOypj7m1ccX/Wp62B1LSzzLsQXBoPlpXjFWj9gd3PG8dkAZS3Ss2ysKh554KAJj7/tKgbaeNzOC6ZNSKElXxmO+ObUkAQta3GNtt71eSiUTyo9hv2Sugko6hADCCuotaTWPnkg6QtJHk0Yb5Z8/HSdogvIAsVVG7K/qmreWptxtUivuz8P1ia8muUUKnAVDiPZ6BWM04rLIuHXdgwelhdFzL28YNwrOJ31iKS7ftKzXDaxGyCvau71Eg7GM7aV5MnlkMx3ufkg7LhoQt7oVyS+wpeaWknGUUM/amHeI/AsEkngpeRRwztriqsq5qhMGIVuSO5hr+PR3gWzWcKijhjlFZNlshpylhgMS1HiSUsvaPh4OiD1XUWmHzVUymcQdOwP5xS1q/J9Jgh3WKa80a8YiG0kAYkPb/Qqfu804V/fLhlHzXX1MgkcD3xnPCZVzG5/ibaC1kgkcNloDgau6n9vfcLh1YBRJHm93/KVsXIdm6TCiB9Vi6QQ7CYdqdRoFBZDFnb044azIqPvK/b7Cw7LhLXQCRW1rU9VhaynFbM64njRu/68SlkyGXBrdEGWNfzOh7dZixyULDEe255mvV9QVBGx1AzDlnFa8XzWx/csifRRxtJPa3pxw+Gsx9/cXpDHLUeLnI2o5d76hE8vRpy3IcPV3tr3FdbCSR05AShtWesXbPkLvnu4ReTBfl6wbEK2oo48aq/P4zBssYhrVqO+SOn5W/SShn5ac3g1YBg437QVu2HHg70JdeH2ZVGG5MIyqWOu2oAv9Dv+yfmcyIbkfsJGpHl/4roKf23NQRW0FWynFR8sohWLjuvaLZoQT1iGMmFqh/hS89p4wukyox9KpiuShEVnSHyP1mpaq5m3Pq1xx35ZWyyC3EoUmkGvYtCreHI25vmyJZaKZefz9qBlP1/SGY/AMwzClgdWoKzHcRljrKWj5N7alLIOmXVjAL576QaH+0GItpZGWxLfo9au4/h4bmk6H09YCqWZ2pIsbBlvljz9qM9+WiOFwSJYixv2R7OV2KPCWNjvLTkrUjaijrU4pC4Vadyyq0oWbbC6d1QEnuGyjtiIG4JAocuEaRO6zoeveLHIXTdIhnjCY5DUBIHmvIpXejSawzJhP2lIQ9cBnbehE/fzFbu55umsj0QQWQc1XOuVpE3ApI45LBIGgaIxktd6Ndvrc+oqoKxDktV95bKJ2EtqRl6KNZo46lgfLDl5vEMiLVIYjJVspxVbgwVV7bQSUmm4P5xdi3kt2oBYOmKFXuI4+qvO51/dcnCgqyZiK6mIow6vgKMyZTdx/vfZiiVNW0utDZv9giDQvP/KCVGtxQ3aCLbizvlFHHkFwH5aOWheWvKqSOmsJpVr1x2xV0XGVesxDBSDQHKQtGwkNcdlQqEE4yDkbfurrjsoDZnn/mY/rdkaL3jvaJPWtmS+YBB4/M0dhxL4DKLje+7xZlpxWcX0fNeBGES3SMOON0ZTLsqEUXQHb4UWSAeG0zpiLWxR1uMr4xJtPGrthtVDKej7IccVxJ4bPC9NReT5LFbfO/M1vbDjpEw4qiI8YemM4N/YmfPJImN7+gZH+o9Zdj53UsVVE3FcB6S+ptQeD7KW7fU5bSOZFQm9pGHZhJwWKeOoJRMRkoBBVhNGiqfz3nUN3wJbkaI1Httxw2kdEngO0nkvUxxWPuuJR3fmhMWGgeWtccBRYfji8O8yMkOO+Oz8hf/XkO6vtP2k2ISstfMfe/gjaif4t4F/aK21wB8KIYZCiB1r7as/67M+t8nAjd3Yjd3Yjd3Yjd3Yjd3YT9X+fNGxdSHEd37s8T+w1v6Df9GPFkL858DfA2bAL6+e3gMOf+xtR6vn/v+XDJwW3+fewQbd8w0mTcQ39LeIehsEfXj2g4hf2TslCDRCWJJA0R/XvJr2OK8jbucFxgr2kpo86OiOHDbvonHVnYO04n857vGvPTpjuYioVqqVca6Yn4ZcNCHrUcuwX5LGLcs6ZC3KuWwt+bDB6JYXL7foDDwYzni1zBhGLbe3J7xdpNfKw/fyJaO8YrHiC//YfJ0v8Iv08hl+qPmTD0a8O5oxyiumRcyd3pKDvQknHycIXNjvcTkAACAASURBVAXJIHi0c0F+3ue59xiflP6gIt0zXD4NeGv9ijju8BcJgWeIc8XHJ2vUWrKXu4HP8VpBvOxWdKI9EjFgY7zE8yxfu8j4D778lLIIGdQOcx4lHZXyeTnvsaUL8qzhteCSrpNENqFvt4jTU4pFxPNlRmdge7jgfJaxKzW3dic8fzlmslIOzfyOQVIzzCqGRcvHizEhPlLWZGHHH52v8bBfsNYrqbVP5GnSUcvsRYJY0fK9Wma88+CU4+M+jQ4xFobjknBg+GSR8/Nb52RpixTmekgz7bVczjMWymc7qYmjjrubE+omQH28gULjeQYpDd96MeBvfeE5wPWQWpwoFudOSXYYtQxGJW8lLYtlTCbXOCwsSdYSdJKjo4hVY4Db4ynJPEcKw63dCWdnfS7qhGHY4EvNW9vnFFWEeZwQkJAkHZnX8jtHm/zS5pSNXsHhpE8sNVFPIReWPGpJ4o5Xs5w375/x8uWAxKZUomT9oENG8P0PQ/6dW27YfH1U0Crp9sag4unVEIHloLfEWMGXNtz7fCJ8fDoDme8qpG/tndM0PrKwSM/QyxvUTPJs3mMYtWR5Q5K0nE9zSmFodcT63hIA3Xo8fZFSKMPrwxm1kqz1SoJAY9DX+7sfws/vnTAvY070B2ThFqNRyXSa8P4s5+c3rsiy1nUFoob+XsvlM0mrJP285vm8z5s7TtE4vBgw7xJK05HnDem64ui7Hr+wOaeX1by86pMEijRvOZr0kcI6DHXU8ebuOVfzlKlK0GikZxDS8vvnOf/+l54iBOzXy+v1YFZUv8NVJTNJOm73a0Jp+O2jIdpaBls1RsPRx047pJc0FF3Ard6S9c0lhy9HWATGwlZWMuxXPD8boq2PFop80OBJy/PDlC+tXxH6mpfzHhvJknjNsJiu5giUTy9pOC9T3l4pIkc2ZOJdEcsBd7KShQrZTVyXpWzdvjnYmfLFJmLeScjgXm/JMKtZ75VMP8go5ZwodDNDv/XpNubHsLGNNnw614RCUtgGg6v6Ary2eUndBAjRpxMtYawolyGLzqcf+BxszChf+Qwjw9b2nE+er68GaDWbWUkSu+5BYSWb3gOiSNEb1kyPXVX3rKkZ+AHj2OO4cAPVQkA/EBwuNdpabu9dIY5HFDqi9ir6g45ozfD75ym/8eCENGk5mfaIfUXWb/nByQaRdF3mPG0IpGZN+Zx80if0JEpJkqDjd1+57sRvvOPWRHLpZhuCwFAriScsedDSH9Q8khPO5hm+J5i3msGowpOW9x6nLDt3zaWw9KOWrZ0FT56voYxg0sQc9OdsbC+RwjII1rha8c97niGQmo/mGe8MXTFxuOqs5Jsd+thDV4L1Qcl5mfLaeMK8jpgZxTi4R2/UEA4M375K+fVb5wyymukycWs467iYZ7TGYzct6fdqohU16aCTtGaExRAEmth2/N7xOn/njRdEmSPjaLWkP6hYnK5f+89+r+ZR0lJWIaUeUeiO3rCmrRxhxCD0WMtLXkz63MmX7O9O+fRw7do/NFqykZWsbxUkpx1L4WhW46ij6yxHZcQXhgvysAX6bKclO2sLDp+nbEQa3/PIhZvhmCmP0CYIBINRhR8bvvP9BHCdjVJ7xNLNPJ2WbtD4tA7p+ZrAM+z3FzyeuC535q2Rpi1q4fGNy5y+2L7WLyq1x07c8oN5SuRZ3h0unPJ8WrGeVvxPL9waqrXH/d6Cb1zGWGt5Yzzhxdx1OXcSxe7mjPLY57Zw5AmjqCYJFLv9Jf/lCxiH9zlvAr68PuG/+Xid//D1M+RKgf6zGEAICwUo5XFUJvzSoyNengyZ2Y6B3CPJWuKR4fe/nfDv3nX3AmsFJ2WyQjN0HJYxl43gIDXkvmE71q77LRzrSCwtiYF/Xn+fXwjeQgh43O6jTEPf3+WK7/N5sb+gM3Bhrf3ZP+tFIcQ/Bbb/lJd+01r7j621vwn8phDiPwb+I+A/Bf40ztI/tzfxuU0G2u4C4cEwavjj7hRlazCCbu7ENZZNxNCvyMKOJG5ZTCLu718yvnKbebxWIM/6zOqIFCfS81rfQRmEsLTaSbiHobvBH877DGcVj3Yv2F1EDEYV8UgzfekivEVnCIW7CXeNZBC4jZGsWonWCpra535/gdIeedSysb1ENR7lKgnZ999lXWQk/QuawvH2D5Ia6TnO8SRQNKXP7f6CYDVc9dnx9uOGEbvUzPEjS3HkNBKmZcy6r0mjDl9qltOQdx+eMLtMqFZ/VwaWMNRkQUfiC7b1LtnGGaoQ3M00deU75wFUXUCxiNhIS7QV9Hs16ahlepogBFSiJrBu2RkrrodWolihpx5J0FEsIu7dueToaOVAY9eqN1qgtcdhYRl4CeP9M66OUseMETUI4YbMQl9TTkL27q4G845T7m9MMApiX9EYw6mZYbTH/KWPsi4wipRy7FMrbvDFNOb2rSu6Zx7jtCIddLSlxFaCuWopvYLxQYO10H7srl+atySB4tm8x2hZsbcKnkfDkjA3WKuJu47NxOesUmjl4QeO2SJYnYwg0NcJRbGI2NmbUT+XZGHH5u6SrvYwxsPiksT+TsPiJGQ7UoTSJSixrx08ZxqyvrfEdILL04zXbp2jO0HkK/q2RyVKZAL1ucfDXNGtuNPrKiD0NaGvKRYR79w54fy8h/QM65tL6iKg6yS7dotjccq/vDFjnFYUqkdVB0Shgzc1nU9VB+zszfClJs8akkFHV7prndqcUfQjN6Q7QS/QhF7o3i81TeujjUdk0+v3+UKQ9Vva1ifwEpRxQXxVOgaoVkmMEQzCltjXzI4iRnsVg66iuIrYyQqSngvI4qlmHAWc1TPCVFNdScahS2SkNGzkJdoIFvOYN+6dc36Suz21UdMu3RCoRtOiGB9UFOcB27GhrgJ6IweX+nTWJ49bvvjwhJcvB2yuOV+SDBXt0nND1VpTaPc47Bvu5zXfnaQo5aFW8INyEXKwN+H9p5tspjXbu3NU67GRlxzKKTF9ooFB5oL4h8YJKEqDMgIhLLPDkN7Qre/esGY2SRhEDm4CcCbPCWzEF0cLNrOCu/kOw6ggDDRRWNK0PlUR8Gj9CqU85nXE3dtX1MsAYwSVaGjskv44Jsgtt544qNFnc3LGQmM0nhAo6xivEl/SdU7/QxuPBQULLgniHl5pWSifLBAYIwilG0Iu5iEPDi44OesTSs3m7pKmkPTbhjNv7qBrQ83iImYrdklkJn2UtVgLpVZ01kdrSywdo1suPfzIEvqaipbc5HjyksVRwJdHDb40eJ4llJrIVxTzkJ9/9JKz0x6B1PTWa8KFz2yWMDMVAy9h+9GS2WHI7dSd37bxCVf7dFFHTOcJb94/4+On6+xuzAlTTWpaBq3P4bLl0hSEmcZqwW6seH/qktlJHRP7iuU05N7BJUfHQ7KwZWN/SVtI5wO1phCuoDPc7Th7lrOXtESBIvYVz2cDdrKCxUlIvtYQJR2vTgdkfsd4s6Q4Crn0LtHWHfvV85j7ecesjlgblCRBR6t8ioVbA+qpx3qvJOl3iOWP4o6Fqbn0LultaMyp4EHeUNUBYeKCTiEsy3nMX7//ktOLHptrC4LYYBYBVRdQG81SlMjIEBgn1NasIivHZidYziIePTzn9NAFxdYKNvcXNAsf6VmO+YiEEaP9mslRzDBU5GFL1fkMo5Z+3NA0Pj+zc8Y/e7HDZdNS2pa1yAMicjvAYokGBqPhtV7HH54ljKOaskx4bxqxHoW8PXCJfyIlvUAx6FUsi4jWeFwxQ9uObK1FeJYHeUdwGrERtUy7gMtKAiHvDApO6pjjKuFOviQINEp5XOmSWITc7zkWsliOaejwpYPKfWZVGTCKayIvIAkU27tzzk9yms5nyQWBSHnYL1Z+1MF4w8CRGkTCUi994lxx0JswP4/5wmiGNYI8ajCEhDbBjxTLs4Avj1ouK1e021wlqRbBogt4ezSnNgM2o45+4NZQpb1rNqHYs9SeYGg26axFsioueRGFvmR/+Dd4OfvatfbAX2Wz/D8fFrbW/uq/4Fv/EfA7uGTgCDj4sdf2geM/7z/fDBDf2I3d2I3d2I3d2I3d2I39hOwnMUAshHj4Yw9/Hfhw9fv/DPy9FavQLwCzP29eAD7HnQEwXJ2lvFxmVLxgUj1FJgeUFz6DQPN4nnPPwkWdIBeWXtByv39JnjW8OB/S79csm5CvXfRpxAsABolrix4vekRS8A8/POBv3znl1TJj1vmczzIOdqb0BzXlMkQGrgJSdQGzVvFUPMfPPGTUEXsGZeD9izEfLSP6vmG/SPnC5iWeZ+g6n2oRcDHLeLl0VFyp8TgYuGq9Hzp6uT882eDt8YxFF/LdSZ9fyyoHK6gifKmJQsVyEfN8NqBvOi68FDyLDCw9XzNrQ7qpx6ILrukd394+JQwV08J936bwOb7o0xjJZW248iZYA+HQctFKfuvjA/6t/XOOlzlXbYAUhvV+gZSWqg5Q5x6eZ1nUEYG1lKIiiA2paomkIfDg0+Mxl03E6aTP7azmy+NjeomDHSnlsbiK0NrjyWSIsTAzFaaDwVpFcmH4k4sRj/pLXhQpHy9C/v6XnuIFUF74aO2RZi2XFzmzOmKqKxAQ9RRB54YiP5n1uW8F8zbk/MxVOoZRS29YM4hrrsqEQVNydplzVSVMxIyRGdHMzojXDLfSlv/uw33+/lsveDrvIYC6CcjTGiktZRniB5rJVcrjyRAhQHqCKNPMLyOnTbHCFL68HPBkkXPWSO4XKb+4c0g/droAxTSkaX1ezXIa4c6PaSHpdZTa48Uip1GSx4ucaSf5O5ufIhNYXoZ0q6HVxTx2LWHhfbZVCHI38PbexHXB3rIeRedjrKuu38pdRfF8mZLMWz46W+OjRYKhIrEp/ahlbaOgUob/9oM9/u79Uz6cDEikwZeGESVRqCjLEOkblouYWR2jcdzkdkVrqVpJ5Bl6geDxZMh5E1wPIs/41vXuvmgsi2nMp9Mht3mbC/8V7cIjihWdEbw/6xP6mqsm4r1pj7+1OUNGUE98tBbMm5DelbvOh8uMSht3Pj1LmDmqwO9erPGuveLprI+3ouscrZfEUcfRpE8+abicZTyZ9dmLJE+bKboSSN+wE3f8o4/3+Y03n/NqmRF6hstFSpx09NOaqnQDcqqTKOXxctqjF0haYwhSQ3Xls1zR687qmOdFwnKWcb9M+dnBMTurjlM5DynKkMN5H5gS25xuqfDXnNr6h9MBW3HNvAt4vEz49bUFYd8ttKvDhChUTJYJX3+1uTqzUyIbc3dzgrWOGvUPzkY8LFNO6pDj2uNnRxVvbl846EkXsJxGzIqYVkmktezZh3jBFbInGAWaLAg4b103IvNjOm3AQi0qap3RGjes2zQ+jfIJrMeWvYVMrvB9QyY1L0tHy3tYJExXOgD3oysGWU3b+hTTkLoO+OHlGMESgYcQmt64QR659eMLgbKWSWOoreKqVvieoBc4XYBlZ5lfRpwVKZsy5Jk9JewbYmm4+tCRPqxFNaXyuaxiNtKKfNiSRB1Xy4Rs2nJ4PiCUhlKUDEjolpCvt8jn7hj++w8O+I03Dvl0OmCpJDtJzbgu2Bk64oa2kbStjzIe/cAn1D3ggquzlNAzhJ7P+TTnvI74ZJ6xnzZ8sf+K2HfV0/L/ZO/NXi3L8vy+zxr2fOZzz50jIjMyIyOzKmvqktwtGxkjENjyo/8CYzACv/qP8LNfDH6y3/xgMBhkMMYGg5CQW21Vtaorh8qM8UbEHc989rgGP6yTN1umRWNcTXcn8UsOQV4i9t1n7/Vbw+/3HRYxd6uc611O5xxyn+PtWpLnLc2d5IvFiLO84qaJeb5L+Y+HoTu4vEoYFhXf3Ey4etdn3cT0fB8nLDoN0qU9bXm5y3GXIV93RjNpG8bHJVlkKJuIdBVxcRvmES0dqYgZuwnt9o7hSU185fjvvjrjH//0Bb+ZjxlGBusERb9hWFRsNylxE4j16zZGEVzGVQLlQrPqFEIILtc9Giv5zWrEoyrj75+8Jk1CBbrrNOUiZrnOudj2OOUp1hm6bcXwsCa7dvz6boISnttGM97Dc//uyTWtE1g8fZkSyZpcWyIf1l2hobrR9LWh8xArR19bUhXROe7FIr6D8UWx5eq6oB8ZDsSAOxHRbsM7SaUj8SmptoyAJz1PriyxcoyijlUX/H3+xdtDrBdENHTeYpykrGMmsWct1/zm9ohqP7evOslxlfGzo1uS2KCko9pE/Op2ghSQiD6N33DU23G131f86nbCg6Ji1UV8s835+IM7VOap7jRaB5HPqox4uRoyk5ob8QaZZKSyo6ftvYw2wEUVRE3GsWWWBSlquxfv+Gob369xEGTAz7KOni/4n5b/Lf9h7z/jtv0du/qCJJpSZFPy9Jxd9YK/7eH9X5np2H8lhHhKmKpfAv94//P/BfhHwDdACfynf9mFfrCHASkzvp6PuWsjJv4EkUt0X9DPDC9/E/Eg71g2CUp4Vp1mELe8eD1h00X0o46ruz6/2/SwDk5t6LZovcf+KsMo9iQS7qqAkYuEJ1KO1+9GbLuYWFrSrOObxYjaSU7yiMX2iHZ9h2kl8zbAU4Zxx8+Glqs6Zt5q/uW72V6DOhgnTWJzb1xTyh3zeoxQnqTneb5LOUgMu/1G3nrBukzvDyetC2oJkXRc1TGpEPyMXxJPXiEz+OaPYx7lgv7eFGnexvS14csvZ2y7iNleVccYybNtD4BcCz5sT5HRS7yDdUfQtDaKg7SispJYWy6X/b15k+Snn1zy5Tcz5k1CTENKjMqW6MZinKCnwSFIleO2lfSjiJevJtztOQP9qCVpLS82PTZdUGU4S3oIcY3uBfznIDIk2gZ1pESjIkd5q7m67TPIa168G7NsA875s37MbWXQ/SVCe+atJFeS7f4g07qQFrVRvLwYc11lDOKOpoq42hU0VvKj5BjrPSpxCA1v64hBBF2ngha6VSjpWJcpV7uCTBuG44rX6wHzVmN9aMtt5gm9UcskNozi7xU4DpOGRZtzVcdcPBvxbn+NtDIsmpQ/XeV8mnoOmyEyfokuwmbjttV8PGo57hpKm+GspLyWrDYZadLxzesDdibitok4SjVpe4bMXqLGknd7nCsEOJV1gqv9O1jMc16vBxxkFS/uxvxum+GA0jdIIUj2ELWnQ0mh/d4ILvgRFHHLuzdDLrY9xklDUbS8XvW5aRKmOhyCNvPvFxTnA5ZbCs/H/R3/4m5AoR0fuB/xmv8dgEEEv72e0u2hcJkfEPc7pAqmcbl0rJuYSdLwbBcjlaO8Vtze9RgPS6yXfHs3Ds/bKKzzJD4h6lWooSRTnnUX9OD7UcfdXh3l4mLE5S5nltXUTcSXy2HIfyk4VH1kMieSlm92Ca2D+TqndZJCG/ppw9ubwP8Y7BWznj6+4Z/8+gM6L9h0llEUUS5iskGHFp4HOVgneNLf8sW6x3Ud8fpixLqJqa2iX3Zc1SnPdgn/TvSUdWeQ0Uvaa8/bKqanHeO0YWciaDRJbmjX3zeEo9iyM0Hn/DcrxU/EE1Dg/RsAZqlglhgO0rCZX3YpV3UMlwdYL/hik9LXjtO0Y95qnmaS67oB5rjKs+gU40RQmu9yWVLboMbVszNiJUmV4lAlPFs2rDrNaRzuzzZzslHL6lvFaI+hO0g6XpYRt02CuJzcw496TcerTY9lq/l59BiJQOhv0X3PVR3yeZIKWusZxYLLRnCchzw8zWEYK+4aeD0f8qZKmaaSuDshGj1HxAItYGsUjwbt/nlJnBf85tsjahvmPueCb8Q/vR7zixx2+52PbQTLPS48VVDVEYUOePmT4ZY310MWTYrA89npLb9+N+G21WgpGCiF6wT9Qc3liwgtwwa5py03TcSi1dzdFKzqJHhWtDHP1/2QA0pwZsMhTycX6Kxl81xhveCw2LHtIkqT0HWSZiExRjEYVdhrwfPVAIBP0x6lGRNNXjBOat48i4MHS2/HxbqPFMFH45vfHfC2zDkrdtRNxGrvMVBaxVAr+j4iym/wJnjS9HQokBRqvwYkLW8uR1yWGamyfP7BFb99ecS/WhTBwFENMbs7sn7HzgTvkFHSsGxiBHDdRNy87t1vcFsrGVQtzzY97lrNJ3ESDLPSZ8gE/mydMYksp1lLoSzzVqOVZ77nQTzMU2IluKrhdRmzlTf0ssfITNA7MfzmX2fEMuRw5wUnqWUSd1xV4d+/LiOiwmO6YAj5zTZlHMNPzFN08pKmkvxum/BhNCVVKy6rdK8+VPJmW/CujjnLWqLIsjOKZSc5TiTztuW0vwiFACuYusneZPI7n5GU2kp+dztmYzQ3jSaWnq83Gus9T/xjIiFpzYJEWo6yoHg4ShrWe8Ur2wm62wB3Gw4rtk3My3Uf5wW9SPET8xnxwSt853lTxWR7sza7h/3We6PKX8+HXDUKLeA0E1xWYa4fFE8pmyty7UKRRN5RJEfcuQBdkiJByYRl++oHcRCA730Gfu/X9f4/+bf83AP/xf+Xa/1gDwPv4328j/fxPt7H+3gf7+N9/HXHX8Vh4PcZP1jOgJIFp0XJcdoQEdFRIQuJmkZ8ULRc1hE/Or/h0XDFMDJIPA9PF/Sjjlhbjg/WTOKOWMFU50x1znybMd9mLNuEj3sdGwPn4xVHvR1SeI4P18Ta0otahmnD8NNA7OlrwzgRPM4GSOXRsePDXsVhCh8f3fGjk1uuG811o3nc33KUNkTCM0s6Hvd3nGYVp1nFnAv+WfdromFoV/5svGHRKh5MVjzaq4H00pZPZnM+7O34w+MbHvS3TJKGw7TD7cnkqq8QqeJJr2HeKs6mKx5Nl2jhSbXlw7M554MNiTYk2pD3Wx4VO2ZJw64LToreguvg74xrFp3kZLqhl7SM447psORsumbVxhxkFclJqBpo6SlEQu1bzE4Q9xwfDtf0IzjISx4M1nhgayTTwY7z/obz/obSaGJlOckqDtOOSEJlXHgOMXw63LIximFe8+RgwcZI2kojlQvvJLYcDbdMk5rW/ZtDXvUVPx7UXFSah9MVH8yWRNIHd+io42i8JdeBPF1MGk6KHbk2GBeeZdQDJHxUNKw7SLMuwIu04eBwy+F0G5SLkob8PFTMHxY169YGiMIkQH0GUUc/8vQjz0cHCx6N1iy74CB5eLgmlqHyE2tLLC0/HlS0ztGLFDIK4+GTfkllJb284ay/pbSCdGiIc8tstqEoGiZ58C5IlaOxjkgKZC6RhWaWdKw6xapTHIx2PDhYsWw1w7hlMKgDOVtZxml93+51OHZix4vlkP/+zx7xD47WLFrB8eGax6MVuTZMj3b0i5oPhiuyqGPwsGUQtxylDamSpEowPq8Zn9cMZjWpsgwiwY+Objkfr9kYuKol5s+pCR2mMIxbcmUxWDQaoWF9l/BJv2RjJB/MlpyNNjgEKgp5d3S8JkoMHx3OOcxLDvOSR0VJpiVbsUHEIGLJw7xh0UnG/YqHk+BaLPHMJlv8Xqih12uYxi3DyBBJQSQkYi+WcZQYMhVUmb4j9B+ebpn2S057W7LIBIWijyQHScdHvYraBkWbbNSC3OeqhJPRhpPRhp2R3LSaUVHR3xN+lfQcpTWfD0qs96RKEQ1BKvjxcBe6XmnQ5a+dQCU+3KOEvNcilWOc1kgCjCZWwbfg68sp/8MXj/hHJ0su66Dk85OTG65qQWkls7TmrChxHoaR4zQvOc8bpIBhFKGLkBd9/Z0zeND4F0IQSUFvX+kfROH9F1qSqeAwDDCKJTiBqSQPi5qfTSWHoy0fTRdoAZtOcVjsGKYNqzY41g7jjvO8QQmB9R4ZBWL8T0c7fjraYZwnVoKd8Qx0jBYwTQTtfixXxpMqyyxpEYDd57iIJZ8OtzzbxfSKho8O5+F75zUfH90xTWr8vkPlEHzSrxGEcRD1QBee86zhPGuoLcyOt4yzGusFk+Mdo6KmH7VMs5rR045EOQ6TjsY6WusR2iOV55N+zTSBDw8WfDRdMG8ly04zGAS1mJ2JUNIxS2tmSUMRSRKpSKQK0NAEzvOa0gqKouWk2HHVSLIijKWiF1SoPpnNGSUtrZMYF9SeZC6JzyI+KBrWRjGelHw8m++J6XAyXSP33fH+oGaahk+mHImSRFKgQtGcD3o7jIPBsObz45ugBnW+4WiyCR4eSUvxwKOl42m/Dp4uMoxdgM+HO4axoJfX/OzsmtbBXasQ0jNOa8ZpUOcKTuyWp/0Stc9LmYSx/0mvpvOCT2Zzfnx0y5taY7ykiDt+MtqSacFtbRnHHZ8Pd+SuYFc9R400+iji358tUUJwNNzQOskk7hgnLT85ug2fYclhVlNMWg6yisdFTa4FWgiikac/a/ijgzWdc0z7JUdpTecEZ2crPjlY8HSwYxC1FKOWWDpWHWQ6wJdqo3mxGvJh0XGa5Hw0XfDJ4R2fHN5x20ruWs15f0sqHX3taJ1gFHsyBbEMeZenLUJ4HuWGq0bTL2o+nc1pnUDHjjizzI63SOV5cLAiVQ4pPJKQx2iBHGo+G+x4vlM83ykeDdd83N8RCU8qHZ8NN0SSvS+F5zgLhG8tY6SIA9nYC36ZPMK4loFIOYt/hpQxs+Qp+rsB8wOI79SE/gpMx35v8YPtDKTxmKPJhu5WshM7BBJ12sdbxy9OrpHvDokzS9wYRnHDR4/vSM8Ex/WGrlMo7TBeYD33G7+DPQN/2ST88viGvh6T91qEgFlakwwtM7vF7DGt6ijn4XTF9bKHoOAwk/T+IMO8rfhws+A3qwKpPEI4HuQd07jldLbmxAkun59x12r+oFdytw0qKo/dj9mJCn3Y4HaGRwdLnm3ygJNuFY/yhv6oJhk60puO/MBgdoLtMkGsPJ2PuBa3yGkGWvL5wRy9h0oo5TnOKs6PlvQ/8lhTU1ehbdj7VHK2W3O7KrhsBGuxIz5WiEzz03c3ZGqC0o4ib8lqQ1IElYifuCDdqE9yzkYblruMjpTX8hn50zFuOkD19wAAIABJREFUbZiudoyuLYNB+H2fD2oKbZj9rKW7DdCEP/nnU056Ox4dL2jeHPCb3ZyRyNGHMa6yPDpYcl2l91KxT3sNk196RBThVh0i99TPKnrDhuTS8E/eTNnYjug8QBc+m82p7AFaO9pW0dsrH5wdrhj+yMOvg3JK/iRitChZNzHv2pLDKCN6GK7x05MbnD8kHXQcNRt6VYJUnuzI8BN3HVSDznI+OZhzvS4wzlM5R/ZE40vLx8s5X23Ce9Y6qJb8clyhhWPwy5hH2yVfXh8wzcLm9M1ywLqTNN4SnSe4TceTozmdC/yMLG35tF+TPNSITGNvGkQsSN5sMC8V1gkSFXPbtIh+jEg1Pz++4U8vZwDEWYD9/GyyYjbaMvrM8rBdBUWX2MK7KTsTNkCFLxjELT8aKB4dLPmjJibKHcnGEKuw0xoe1cRLg+kU0cOMB5dLLq8HSHJSBcmn+/b+sx0fHSz47TpH66CG85Nhi/WC//P6+8VBCjju77jcFMzFO3KGRA9TZmmD/+2S2yZwE4TwPC4aip+n+MpgFx2qr1Dftui9mZ+7HbAzlqmbosYL5Djlw+GaVaeR0iOlpx8ZTg/WjJ5afmxuqOuIwVPH+XLD5bZH5zw725E8jLBrwx+dXvP17Zg4s+R1y7ttAdIzmNTEW0u1N+QTRcRPTm9YbDKkCPeRf57hFg1P3yxYtDOiyGKt5LNBRWMlhz+pkX/muSwzZv0wJ6lNwV0bDiT6OAHnOX+xZtVGKOXoFzUfFw3p0zRI+gDd24boOOb6f/M4YJJ4/vldyR+M+nw4XVIazaPDJRdldj8u/3DakErH+dES7wXR1YTKCsa9im4t2XYxmZboowiRKP7w/Io/WTxknOyx6y4cDLr9n7UNBl+DSPLx8Zy3twNqWzCMFcXPM+xdzYe7Be+qhCi2uFrwab8mko7jJ1vmL1PeXk95OjU8TFdcrwtWrabQivhxhl40fLhZhHn7i5RBHGBLL3aGgzTCeU+5H8f9KJhzdU6iZMaN2aFmCaIXczZa83GVIqXHmGBmOToqSWYC+0WAj04+a+GLJS9uRqzaiHnXoPoSaTw/Pg7yi87PENoHY7gmASfueSh1E6FPcs57W6pO0zhFZQ35JzF21fHZ5pZvtuf388PngxotPYMPOrzb8WZbkGrDwcmON9dDrINru1e3eaQQieLR65Ab2aglL2N+NGgY/FggipjuVYWeRSRvKqLI0l5OAc2N2yCHCUjB09kdnTvA7Tk+qbI8Pp4zfGL4vLvFOknvQ8epCfKly4uEF/WaCI2eKlTrOL7Z8HebmKQfeAGJsrhOUkxbnnJH02j04z4fPb/j4mpEbSNum4r0aYpbtHy0XPBgXRAnFqXDgUEKOPt7DXf/d5i7320LDosdg7zm3arHs2rNadwnOtIgBT8/u2bz8vT+EPeLURUw7E/XvPrjPrMUFo24N9BMiDkY/BIxzhDO009atOiR90JR412V8HSyu1fqetStSZOO5FhyvF6zfRvx1Ta8i/jjHs2XWx4fz9G/PSeOLamyKOHpasnB2Y6uU0SRJTmESWwotGbdOWrfMshrbsuMX8yW/M8XRwjhUft59uf77zHo1fy8X/E/fvWQ2grOUsP/caVYmoZSVMSxZdkk/J3DW76aj+lPGjbzhEd5Q3oC+izHXJSow4j6dzWPqhVX24LORyxNg5plYBwn/S2f7aGkdi9VO4os06ThwWzFj9uEeRvx+WRBKofc1Amr8iXWrpnELa1TPOwlfFb/A8ZxzGVXkERDWr9lrB9RpreU9av/9/bub1/474sLf1PjB3sYeB/v4328j/fxPt7H+3gf7+OvM/6qOAO/z/jBwoQ6s6N/2tKLWxKf0rpt8MUWgt6oZZqGlqixKpysM0/9xhPFljg2FB8EUvC8CaSZXhRUHtpWc1iUaGXpRx068Wx2KVo6yruIdGDQkaUYBXKR1o5NF7EzPpjcFDH6gx6DWWihfvtuwhcXMwSeXBuUdkSJoVChvZnEgchpnWCmC2YMEXmEmqZk/Y7H/ZK4Z1hsMmLpyM88JhQnsJXAtDIYhGhLLWoiHyOKGIRgNC3pRwapPPN1jvVBCaW9DZUn5wMhTh4W5IOWSDpmccqYPnKWI3oxvVFDqi1xz2CtoIg63F4WOElNgMFIQZIEyJFG8MR/ijzI0Y8HpEPDOLL0DjtWZUqmLAd5hVk4mqWkWUqeDLYcnW3QsaNzkrEo2PoGYoUcxqRF0DEeP26Yr3Ok8IhMI6c5sq8RSiBjSIaOftYQSUEuNXKYIlJNf1BzlAa4TtNqcm3ItUEIcJtQfeo6hRhnpL2gjjDRoRoi0nCd3qgJqhODoCIkhce0Elfz/XiQQTED4CAN1Us5zVAP+xSD9h6e5JygMwqBZ5I22JuG3qjl0WDN0YM1SWqojSKVikyE87yaZRSToGk/PG9YlylaOGQ/Rp4MUNMY3wboxGhQEskAE+q8Q/aT+3s7ziuO82Cs07aaRBuyfoddOeIkvNhs1KIETGJHT2TsxO5ezSTJAhldZeE5RNLR1YEEGWeWfNAiUk02sdRGM04kQhByU0ui8zRUz6Xnxc2YX705JJGOs7xixfY+v1sLg1EguA+ZMXYT6CzqIKY/bjjOanrHHatNRl8bRKxQ5wP0QYycZjgrKGYmfOI2kM4J7wPn6fdqZkmLc4Kyiil0R1IYzMKhI4uxEnWUc3C0Y5zWCAQOQn4/6AWfEWVJpkFFaJQ0sCfWZYOO8UHJ+KAEIE4NTac5ywPpUsQKdZQzOSzxCNKeYbnNEHiOsgq78iSp4aQo6Y9q0qyjtZJISOp98olezGhakWvL6Kzmbl2gpUf0wniQJwOiowgxSOjlNT3taCxIBIcpSOmpnUTHltO85vn1mF9fHDKKOo6y8NyVdjwuGj7qVfQHNUp6GueYJhI5TBD9hGLYsuk8g0gwiASHqWCYKBrrOO9pvIdJojlIw/WUDDDEnQFihTrr0Z80WB/GT733PpmmNSoX5L2Wz4cbxrPyviobS8k4UeE5nhRkRUtWtBxmmm1n2RkY6ojbGuZN6IhoCY2Dg0clyzbGe89U58hxFtaMYcODIqwpd+uCcdogFdTvIE5ChVuf5BSjlnHaIITA4FBHGfpBQd5vyfstvcgEVZw6ZpzWtKVCaE+UWCbHocvTLwKEKFWSTGlEHqEf9Ogf1MGnodFsdwlSeA7SCtVXxJlhltaMD0qS3NA5SWktPZHSEylymiHy4HvR1wYZwbYJRGR5WCCP+kSnCbKIcB0MTlqKyODw9ESGmBYQK4p+wyytKWaG23XBJG2Q0uM7fz+36ZOcbNiRDTsOi5Ij3SMSCjVO0GfhWUTSoTK4m/eYZOG9mVqitGN0VIIQZCMTvB1EGJciVsi+ZjCrSaRHacf8rtgbazW40pL2DGnPMM1qJoclw3EYq6mIqa1FDsN3zActx2nN3SbnxXxILC1HxQ5TBiWg0gQ4WzFpyKKOntznZqRACl5v+jgPOnMUuuMobcjzFu/AO7jZhY69OsrIRoZMG47inLFKIVIkH+e8uR4yjBVJEXJ23iQ4KzG1pOqiYDY3DD4IHlh3YU9hrGKa1cSxYdc53iwHfH055evLaYCkxsFzx3vBw6zj3ztYc5S2/P1Dh0TQ2/u19OMOrR39qEMmnutlDyU8+iRDDFPUJOSajGB6tOOotyPaj2tRxKAlRdEyijpGUcd0smPTxfcGbJttghaBJDwZ75ilNYcpaJUjhAz+DlFLP/Ioryi0ZCuWRDJjLB4gUSj5vbDE3+b4zmfgL/r8TYkfbGcgjw9489WAqtMkXmB8g/lmiYgFN5c9vIe3r4csm4RR0iAjWFwkbMuUYb/Cbjy9KCj5bLsAJ9juFUWyqOObmwmvy5QHdwnP130eD9f0jjvmL1O2Zcr5aIm9KlmsBozThlWbM00k9nKLN54XzybUVvLNpiCSntpKHILnbyaURnPVBMdRKf29I+5Bpsk6ib2q8MYzvy6ojObLrw+JleVtlWBLz9uXIzon4TYokVgfznzKe7ZyQ/e1Q8SSi7fBVbZtFFWn0dKRHTmqK8lXFwd8cBB4CObbEpV51k3Mb80bHoljmt9uEBpevppyWaU8uA2b4zxtiQeO1buUbZlw0lvh7ire3o7JIoMSkkIq/KLCW8/mJiGWjnohaYziTZXSi8JzrOowAUfSEY08628TJmnDLYaEGLdo8I3n6nKIlh5XQ2sUi1ZjL2vsVY23HplIzE7w5s2QPOl42JNsO0H71RKZSd5eje6f8eW2x2Bv4JJNDdsLzWKZkyUd5uUOFXti5chVkCM0b3b4xvP85ZRXZcKjL3osq5SDfkl+bHn3RQ/nBcePNrhVw9urIaXRKAEnhcS+3iJyxbvLAaMoLApRbCmrmGe7lCIy7F4Jbm6CmU7Ug64Mk+1hprlrLPauBVquL/pYH/gc1kmum4TuokS8CwsiMkhrrjYZDsG8a1EIut+tEIlgfleEcQM0G83dJkcIT9wPSjzP3004m6wxleSmEeRa0JMRp+6IVxtBriz/1zdnfLVNeXqR8GbT47goKU4Nl18G05uzD5aY11suvw052IsE70qHeRk2+vf5CfxqESRa5V5a9FL89j6/p4nDmqDokviECI1dGFzreft2hHWCZiHZNDEvdhl/79U7XL0FCTLp2K5SmjK8c+vkvWJX9/UamUkubqdsTJgeb8uMXtwR9cI4XS5zekVD9yxs+nZtUHnJpab9Zhfy4mLKs23O4b8ecVtnPJ3dEY08777oIQRM9xs/v+t48XaCEg4tgxGXeb1DxIJvX06JpKfZabKo48VuwhPpmL8OuZFqQ3bkWH0ZFFjGccSqFZjrBt82XL4NMrzbqxjrBK/KBPN8AwTDM289YmGAhK0J7/1hVrDs4NubMcdZzb96fkKmDF9tClLpOEw7lm2CvQzwwmHUMUwaotTRWsl5EVNaaL/ZIjS8ej1lkoh7Wb1IeiIBp4VCCXjUVyxbT6rgbl6glWWWalaNw74Lz+jFi73z6lbTWsVFFdOLDLdfJmzLhGHakEwd61cxtdUc5SG/2m+2yEzw7iqYF2Yacq0oNNRaMUkCZlcJmMYOgeDN7waM4pZCZ6ylpPt6iczDXNk4RXWrgppP1IKEtlLMFwWRsrTPgknksknIlGSsUtpvLpGZ4MXeHff5NuPJVUzVaY7GW3rnhsWzhO0u4SjdYO9qrpfh2RZaUmiJvQn5+/XvZswSQ5IYnt2NuKpjBnHH9Z9EWCvppw3pzLF7qwOHLYu4rsLAtu9KvPG8vhjTOUm7DpCOt1WCffUO1wSDRiEFm5uExSajMprjTOF9gvn6HUIL3lyOaKzCNtwbXeYHhuqd5M1lMD7rXmzvVZ6qLmIQK9raYW9qXOV4+27My13GyVeDoGRT1MRDR3mtWa9SDvId9mLDs99N2XWaWEoeZDn25gqZK149H9M4Qdco1k3Cm/1h/epPs3ujzVhZ4qFj/jJlkLScpj3umg57U2E3jov9cwgOworaSvpRx8XLEVujGEaeX88b5pcF8yrjS/EVq+oF5tknoAXGDYmVwBtB4xRfbXJ+9uSS79SaM23YrFP6L4LhI8BZrni19Zhv13jnuWsmPOwJbq8Klm1Cqiz5uOX2TY/OSbwDc9VxVyccJpYPexm3dUTThqLPby5n/Ggc8aYMhYLv8qtxim+vJlgv2BrJA2VprEICD/Ocu6ZjscqJleXbu1EoDK0UtVXcNDH2rsZdlPfjoVlIFrc58zLjMJNsTIJ5cQPGc3E7vZ87mzq4Q0tBMEA1+l529M31kHUXYz3M8k+5qzSvtwVKeF7v4Fv+hMP6P2DePUfJhFN/xB+b/5XWbPghhAeM/6vRFv19xQ/2MPA+3sf7eB/v4328j/fxPt7HX3dY/uZ0Af6i+MHChJRMmB5sGRU1PZHSV8egBSKWXO0Klm1MEhmmWRXashW0rQ4GG1WEkOF0/wfjlkGkGUSaSX/HpL9jPC55WyW8rRVJang02LBtY1QuuFr1WdQJ3gEOppMtd1XKg0Lxu5WjuzKYO8tdldJ5WHaSZzvNTStZtxFf7PXXT9KW1iq6TjLIawZ5jXGeVAm883jr+dXNlEWr+eB4gfeCm1ZhyqCPf1tl7LqId2XOh2d3zPo7EiIcFhFLfB3ImfXerEQIGBU13RqskUyzGu+DWYarPa6D0/Gaj+QJ134FLijY/Mu7UdDNt0GVYlvHREPBl1dTNk2MNwLv4NHZPHwfH6ApaAnG4ZxglLRs1ynGS0orWLUxxoaqz7pJ6CUN9Y3EOUmsLJ1o6YkEmYd7/3Y14FfLgs1lTGsVb2pNcw2+85gNNJcBqjIZlETaUlvP40GAD3njsU5wU6U4J5jlJUJ4hPDYSuBcMCWT0tFceXbzOCgLRXtFFAsiEfx2OeCuVfQHNXnc8W7VQyaCqou4LXNMLfGt42gaKh2ZhoMk3KNddBiraJ2k3ROAnRcI4PUu493VkEhZGqNplwJrJIMkENdPcoUcaFzj+WYxYmc01V2oDF43CrMC13hc5eluPU2tOTrZMM0qRlFMrjQik/gmmMLd7D+mC0Z0sbaYUrBZp0QyQIeW85xcQ2ngnVsyjeM9xMnxbJfwchvgVsO4Zd3EyESwqRMutr37iuH0aHevRa7/3CzkjedqW3DXhB9WVnDXSCorUUT3f2/eSpwVpNrycTylwyCyoOZzvct5ucsoNzGdk2yMoLkNxg52B+2tR++hX12nyNIW52GiU0QkkH3Ntovu38UgaSniFlsJql18fw+2Cprch4Mdk0TweBAhUwESLsuci0oym20472252+TITLCuE5ZlSluqABFJFOcHK7ZdTKpgmsTIfG9KtNeiX64zuj2c8W2VYqxCK8e2ielWAY4l9l4H50WMLBQyC+P2pomJkqBcFAmP3flQpvLgamhuA1RyYyTDyOPxe/WrFonnT1cZyzam3BNGKytprORdFVTV5m3Mok4oVxGzokQC3nuEDvPfs00PgeemdtzUwQvFehjHUFtIlUcJiCQcHm24LTOsh6NcInTIz9JoShvgZNZJPLBoI7wP6lpZ0tHOBVK5+wqp9+BbcDvPq02PV5seLzeh85YqQescqQpdgVR6MuU5yxyT6Y7jYVCTKSKJ7zwiluy6iMsqxbSKYdKwbmNMKbm8DXr8cWzwLbS1pog6pIDTIkJosBvPZZWFTxMgPUXcsd6mIAnGkpvg4yIzxenBmm0XkaoAVfGNx5ugrhNJT9eF+VmKMD8AVHv4VLcUNLWmthotQzf5INOINHyXRZ3cb0lqo7hqFO2tQ/UVvoVuEQjSx4drzkfr0P2Lwrv4LlE3XcT6JmVaVDgvMDXs1iEvsqzDVlAtY6plzLRX0ovCuESH3Phn1xPeVIrhsCKLOu7WBTKF15cj3m16COWRheaDx3c0VlFbxyCSeONxZYAX5irkbyQdtZVclBlJYoLijfDkaYvZCtReA18JwcPie8jJro1YdhEeQW1DZ3DTRfu/6+lFnsM0Ic+DGtCJfci0eAoyqEulynJeKGwnGKc1f//oDmcF1TqiWkf0kjbMMatgFDkqahxwkof6q2+Db8U49gwGNae9LYdFMH+72YaqfTJy6JkO8K/I0jnPJNWMBhWnD1bMW81xGqrNB0nLQdKy6RRvymz/HAL52PrvvIQC5Ookjzl/vORguOP5Lv03vnehLbtnICKBq6FbebarhNGk5HCwQ0uYJhEYj8gVu05z2wTfmrYNRokSWDUJrzY9aivJ97930WpGkcfh6CXHFDrc229WWyQB5niif4zzgQTunMHY8i/a3v2tiwATcn/h529K/GAPA+/jfbyP9/E+3sf7eB/v4338dYYHDO4v/Pw+QgjxXwohvBDiYP//QgjxXwshvhFC/KkQ4g/+smv8YA8Dn/Pv4r0I1UOp+IX8KXZh8a27x0XPy4x6jwuWCXRW4b0gz1vunqccDrZ0TnDR7LhodkSRI4occW6JpOc4tVzeDmiN4mi4wTtPawOO2bYStMBZyQeTFYs26DXXd8HtEaCngu78NPacpgG/XDvBqlM0TuI9RJHDGIkxktI4WueRudo7OWrWncZZgRCe8yyQXi/LPFQ72BNSrUQpRykqEjKai/C7dp3GE1yLK6PxThCPYLtJqY26/77LVwl+L79nvWcrNtgmVFmPko5JbJhvM+oy4mC8w7Wes96O2u7vTULXaKaDHbkMpMHuosZu9tbtHqwNGNbvMJ9a2YD7VJYsC86yAL28ZuiGFCoKZC3j6UcdkQjEulRbzlKD7nnUNGJ3EyNkwDPqyBHFlusqVD/tziOkwOzHw8vbEVWnUdKhpCM+8Oy2CdFe+7xaxiS5IdYG60OF0RsPFhLlaS3MF0Ei82QYMPCtUWy7CGeCvrXSjo9mC2oLw2ivY64E2V7OFKCuQmU/kZ5lp6hNsIUfFRUq8YH8GrcsGkttwZcW18BlHVM7yXqVUhtNT3lUETo47VKEP1uNEB6tHH5PYDJ3FhSURt93J64XgaPQzxriA0/XKUqjiaIwxpSAXMNDPcZ7eFfFXJQpbyvJL8aWu20gpJ+O17jG008bjBPYRoZn3ko+mc3vifWu8bgmEBEj6aid4KoWbAzctcFhtGB8/4xaB1J5enHLvA0cD5xHRIKd0WyMupfbG0UOIWD7RlMtgx/BapNR9BuKfoMQ0LpQWTdrj28s1gsEnqt5HyU81kniiadtw3wRxZZ6oRASvBNcV57KhPFoNtCLDKmCF28nCOH58FFw5M2iQO6UyiGVw3eOpDCc9jfUFhIl6K4sOOispLECKTyxtiTS07rQETFWMspronEghKfasu1C9dC3DiSsm5jGCXabBCUdqXJ4S+gsOk99J9E5OPtdF0HiPMRS8GLTY93FzBvBbas5iMOcd9NEaOm5rCO+3qR8s41ZtjFxaijylkXjKI3H7kLnJBKeysKmc2w6xyDygUPgBes25OEgEmHukvDkaE5tPNaDKx1Y0MJRWoH3YYzG0lN919GUnjg2JIee7SaliDpWjSPT0G4k3VqgRNA5P8w0h5mgMp7+3ucgkrCzgtYJqv08ClBbj3HhO3jzvcPq7TLk90FeUW2iwEmLDUlqaDcSHTmyqKNznnXraJdgG+hHhn5kUAIWtznWSY5ONngTOGiesFYhBTq2fDybs2gcnfN0q9CdCPcl6bowPwjCeLB2zwmTnngSRDAejlesWod1HrsfEzIL3b6XZUK5je9zA8DVjuomXKfrFFKHOfimdigpMAuLry2rJqG0kptVgdnP2avrjNUuo58F4uryTUqcGeLM4KxgXn9nSuLpFvC0X5JpeH09wjrJwwdB+rU0mk0X7ddOiakkH8/me6Jl6PIgBZXRdF5QN1HA1hNIv03zPepZ6zB/C+HJ447Whg5UGDPwtsporCBTQWd/0YbxtKhSWhccjnMt8C64q+ciQYuU+rUH5zE++GOsVxlKOoqsoSk1t8uC22WB1o4kMbx5MSJODUo67uqwfn83ngAiEdaMImsY9ytcF96jdQJbCUSmOZus+aC/ZWcctfEI6TGNYG0UOysolOWyTrmsU2oXcjhVNswzwtM5yelkzYe9HbUJz8HUku0uuc9pYO8jACryyFRiSsCFbtx3sTNh3ds+A7c1lEYHgreAF8shzoMQnkwbtkYxiAyRdLzeFvR0mEMqcxfWU6tonGCoEoxv+NK9QiA5Vp9R+obGbHDuh9EZAI/9t/z3/zeEEA+Afwj8eQ3W/wh4sv/858B/85dd5wd7GJAI0rFlNCk5ziIOswg1lKjz0NYVBGKqkg5rJTKGg4MtedwhBBw8rTl4XDGKDBqJJuggF9OWZqdIpEcLGPdKlPTsqgRXw6woGSQt6czhW8fgvGVyWLJuHVdmi4o82YlDy7BAPS5apPBkKmgN97VDAol0bLuI0ZOOw/MNh+cbdiYs9m5r7zXyJ3HYnA2zBrOH7pwWJSd5SS9pGcUNxbFBa0fkIzpaklOJ/rBP5ySxtGFhKnbMywxXw9HHW6QA5wJMZvxxQ3oGo+MauTdcSk4l0aEKJGdg0qtQKpA67S4oYkBQ8HGlY/CwZfJBTSSDSY3qS/RhQtNoIunI873ChAibwcG0oeo0VRcIryrzHP88GFNFQlE7C8ahjxMO84qedmR5Sz9twgGoAV9b0l6HTMLmrf+hJR8H07IXG4MeStSDHlkU2svjtMZ6ibEKYxV2FxRraqNJM8PoaUd+5hkMg4HMy22LSASykHzU3zCKQ3u6NYqm1Zi1Z5TXPBqsSccO33qi3DI8qin3C4J3HnUUNu99belrS5IanBdsjOQoMTx5fMtyl7EqU+qVZvIjw9HjLSe54ovNKvgHfJgwiQ2HScPksKQXB7MaVUhkIrFdMP0ZjCpU5hmMKoz3DGKF6gv0o36ABcmg/jAqKo6KkrKOcSUcHG4ZJC1xYknTjkgEaMUwVqy6jo/7uz1swQYPgFGAQ+2qBLsLhkZnvR3J2OFdMAAbn1WUxrMzHlXI8BlHFHHHQeI4Tj3XFUxj+CBvWHN9n993DQwfG86frFj5KoxLB7KnOCt2PMzDJh8CqS4+EIw+90SpAxcOlfmZIz9zYeMgBaW1xMcKedwLJDj13cZOoqTDtTB7sMV5gYoc+bElO3JMT7dEEp5vK0QkSB5GHGQVxoXnsKhT5tcFroEkDpCddOpIpw63tSRjx+x8i3Ge12WN6gt855n0wrhOYkMUmWDGF3f0BzWrOuFmm1NfScZPOh5+tmSWab7crRCxRI1jMm04SVuiyOJ8MAvTAxFgRIVCZw7XQa8fzLAK7UmU4M8WLYdZMEHSEnraMUtavt1GTGJDLC1PetX9JqDQhvzEUYxaJqlk3Rn0QJA+zflwuCZVgoNUcZAqavs9LCzXgq2BnvbE0qFzR5J1HGSSP1uVgfxfBJJqXzuS3FBEHVpApixZ0VE2ETfLHiIS9PZ68weZ5GJnSWeOaODJtSXXFiXZg7tKAAAgAElEQVQCNKlx8HrXcNeEA8C3e46iQ5DNHHnRIgWUxpI8CupTldHEMpgYWifwPijN/Oiza8omwllJeuRI+obD0y2zVHLXtKQnkuzHGaf9Daf9DbH0FEVLEhnW8xTfQpG3HOYl2YnHbTqi3DKYNmRa8KqsiUZ7k7ukDUotkcE6yc5KRpFhdFSybWNer/psXmtGn1kOHpUMY8nXuzVf79bIfoTIFcd5MMCKE3tP/IxGAmyAh6oMiqIl6jnSzKCE4J/unhE9zNAPB1zXMZlynM7W97k4Oqp49GRB3UQo7Tj4tCE7CmIUw3HFJJW8KYOaWvY04SCvyJXjeLRh3SQsbnJcTTB5zCrSmcPeNER5WAeO8ohvtxWqL8F5ruqEUWTI0pbaKAba/j/svVmMZdl1pvftffaZ73wjbsyRkRGRkfOclcysYrEklkpUiTJJyYJkCYYldLdtoA3bcD/YDwYMGw3Yj4YBG+1uATbQgB9s6MGSZYHQ0C11t9gssljFmlhDVmZWzpEx3/mMe/th34yiGiQ1WGqViFiFg8ysuHHuOWvPa/3r/6kq64fuKKA7CugNAoo+NNYypo8NqPuS93tDROCgOh5VVTAfpkxFYxZD26eq7oT9KEjt4WPyfkUpSUxGqgfEl0JkJ8aTJZk2BL5l5OmPfZSrOba2z7G1fUapi5CG41e7RJ2SajOl4Uk+GPSQVQdvNWKt1ufBSNKsj3jardIbBDg+TFeHFFoSLFgGpTDO8JyStu/wnfQerl/iRpoTlTGbY7uP6eWSXi4pDdTdgnqY0M2V1S7QkvpiaqFnSvB274Bs7FCJUxbCjPnQMiu24zHd3MGfswfxMpWoOoRBTjSnaUyPMQa+1+9Tu6hQcxF3hv7hmrHW3qeiSkJHMy4Ul6b26OV23CxVhjT9jLpbUnXn2e69TuiUzAQpnVAhkGzIJfpscWAeMZADGuExhHD+inaEf7NmMwPlD7z+Cux/BP7Lydc8s68C/9RY+ybQEELM/aib/NgeBo7syI7syI7syI7syI7syP5mzWCE/oEXMCWEeP37rv/oz3tXIcRXgEfGmLf+jR8tAA++798PJ//vh9qP7WFgW+4SvrxA4yvT+I5gXGjU5Xm4dgqB5dBuVYeEbkF/7CN8gRtoGu0RcTvDO93E/7Xr/PTfH5KSk5IjlI28t7/WIlKl5fWvZASq4MkgxpQQ+Dn7iY/OQAYS/7lp4usVNtMEH5fqK1O46zW0gUhpHo5dbg8kH02KHeuuLRrcmXC0u5dnqHxlmcpXlukENp3nXuogv3CWa+0DXKkR0lCtWW5qtyFo14bEXk4lyGiECf7NGaZ+OuBMpc6W/hh1cQ5x8yylkZRGsrR4QODneE6JzkF6EHkZcSslbqV4p5u4nz9OeLWGELBg5lBnO6hXzpKVDqNSUm+PyTLFvZ0GTmyzCjUvm/hM4D/Xwf9ch/0iI3Ic1NkO8vmTuG5JYSS1xYyKn1JRmmGhkK6xnOPSFr3pHNTNZcJXjyER5EbjnJ9DfuGM9Ym0h+IoyhiVkvByFbXeJFgA/1SFPHNwTzUJTgb4jqBf5KiLs4jnTpGXkn6hmFvs0QzHhzAhnUHQLGlWRvjVAne9gfv5ZRrXHDJtqcLcq/M4r5znIPUpDDQXxgSqxBhbOO26Bd3Et4VngaTyYovo+oTq0NF4lzvIyysYI2h4GQ0vQzo2wzDtFxQGVGTTxrvjAC8qUc8tEr40izHg4OBcXkT+xDnW6j2S0mHY9Wg2bHpVrdZRp9pUVkHNB+SpQ/STszS/VKc0tiDdfW4BcfMsYCcECTRnR7hOyThX6BLCOc1UfUhYz4kbGUtRzlxQkGmDLx08RxMrqyTrSU1zMSF0C3zPcpqnieJur4opbQFe5UaF8GKVpDB2bJ5qo061cZ5fRwhD09UYoO4JYmX4ZOSTm09Txk9HJe71ecJXj5GKlD25jzozhfP5E2SlgzYWVrLQ6JOUEne9jrNcJ5w3hJerGCPwrs7gXZ1h6oseM6GkqhTO6RnElROMCgvVm54dELo5nldY2EvTQmpUoPFO1/FuzBNteAwLTSAV7tU5nBc22BqFhApaKwlVL6PRHiEn9c/D3LVhx0kmw1uPCVZdtIGq4+Kem8L9yvlD6BxAXLNRtWHpEDYKfFUyKhQq0riXOwQ/s2JhhSjUqSnkjRNWW2QCp/G9gkwL1GoNtVhFLVbxpwXh+Qq6FKxXclqeptDQLdMJpaMmkIbIKXk4tsWXuRZk2qp0e9LgScN0mOC9vEp0zn4mVg7uc/OI6xtsDSMcYYiUhZVlWtiiSddwrGIhSWDhRNHzbeovVSyEzvHwzrdxvrCBP8lwOL6mVR3ZIlotcCMbVXsyjDC5zTYppyQrYTMd413t4J2tk5SWNrHmCRYiqzRcUYoztYJCw1wIs0HOapzif36e5k+EKCFoBQq5Po24eRZHaHIt8GIbUU8KhVuznPJTzaFdM042iL+8SHwlItUQOA7q8hzyxkmeDmKeDmJ8aYjbGbvDkNbiCF1aTYeDxKccWDhQdCYgOmNhPFXHxT3VRL1yFqVs5rTSyPBVQdsrSLTEn7E+3Jmo+qqzHYIvr2IMzHoVZr0KcqmB8+JJHKFJJ4XxkZfZPnG8inuyQW21xNuoIB1N+NIszZfjw/lerk7DtVP40pBqSVDLCYOMQWbJNpzQwtX8aoF7soH3yhreK2s0bviMC2OVsc/PIp8/SaktlLaxkBCoguljFlI51+4zLFx0YimG48+3iK9EmAnrgDrVRr16gRO1Pr60WhuBsu0xKh38KcEgcxlkLv3U+s+7OkP0pUU7VwqJc3YO+flTzMYjMi3xvYK6WxA4moPMwummoxFSwEYNoqbNrLWciHG+h1idRjx/zj6PEETNDN8r2B8HBPUCVQVVtdSmUTPHPdvCf3WNykVLqxkLH3V2BnHjJKUWZNoQ1nJa0Zinw2iyZpSWRGNfgxQ0/ovLbPyDFv3csGRm8eua+FdPkWnJsIBcS+aCnLkgxxEWzlarJ0ROSaYljjAEv3aNL/wPdUaFpioCass5M//gBDU3Y2cCEwpDq/SujlVxNxpECwZ3pUKeS7znF6j8zAxCgCsc5EYH8eJ5ZoKCcekwLh3CKGM6SEhLSTNIUI4teK97GSsre1y6/pTL0ztokyOEZG1qnzPHtxjmtn3bvkKjkcKlwBb7a53+JXZ/nz37MzIDO8aYa993/ZPv/10hxB8IId79AddXgf8a+G9+wFeKH/IYP9R+bA8DQ3GAuXYOLmwwKgxvpPehWYUsJ1AlFVUShAVBkHOQ+OihlQLv7oeWCcNTmMV56DRIRUYqMrxFF2/RhYZlyJACdCmZWejT8FNUVaCUphmkjHccyyh0aQNx4ThTrs+mfArNGOHYTXjslGylkqYHDc8QOCX9QrGdOYcpSnP9PHRa0GkxnmBpmZuCbp/5TpfQKamvFShfU3Xt4jgae+yMQg6GIdvDCHP5NOLFi0wFkgu8ANUI0oyqmxE4BdLVVOop3dRHKEh3BJXYai9IF4h9zNkTiFNLDMuJothsG/KcfuaSa0GeWIy2L+0zVJspFT8lOxDIigMXTsCxWYwxdPPctkVhITGFlugcmlMjnAlkCqAeJNSDhIqXI10w507CsXk6vk9iMphqQH+IIzU1VVA7XuLHBaFjEB0LBzO5QcQe9ZkEc/MC8icvUHUFVeVCNYSyxHU0jYnwShRllFpSamkPMg4MRgHSA6oh5twG8sYJtsY5I5ND6EOWs5e5uMIuitPTfTTWd55fEroFoy0F2sD1s3B2hUgJprwCWhab//01A0ZbMSVHGKIJ7t13LfOCdA3mwkk4fRyATfkEahXo9qmGKVU3Z+pUiheWVJSGZgxFidEGWQ+oLWR2XFw7zXTg2vS9pyDLWaoOiFVBrKwwUqWaMp7U1BRdKArL1lOkgpaX0fJy5iMHVwru9GOOVYYcr04OZhLa9SG6FOgSPK+0h5UJzl587jTi0hqeI3CEgHpkL21Ic0XolAig7hmEgBOVMR2x/un4LkrMpdNwbJ5p6oQmsr4cpYdws9aZgnp7bMdFNbD+xwqDtZfHmKtnMVfPIq6sk2pD7AqIAzATaIlTIl1NGOQ83q8hJJQji/sXEkQtwFw/j3x+g9nQChMSB1CWfGOnQuxoiiFMtwaYCYSv1RkxyF2G24rhtsJkGvHCWZyXTjMTSmJX2jZLM5Qqqbk5jZkRbsX2Awv9spCRhp/amoXLp2GqSWkMvnDs/JAXdDo9C/lay6jWEuquRjSteBSeY3UGYo+onjMbJCyFGZnWTHshtwYhy7U+NdfQLxSbicOgEEz5OaFTcG8Yk5SCKa9EGzs25edPk2m7EacaQZZzMGEqiZW9hoWhrjQHmSBy7GFCTDYwnFtDXFj9dFFqV0EbRplHpEqkgxU5lNoylDhgjKATjtEje2Cthim5nvghDhC1AE+WeNKyiA0LwTCHUElyI5gODIMCHicuTS/HXDuLuLZBYQxJYex7aE3Ny6hP2r0WJYRubpmphg5Z6tg1o+Jjzm0grp0gLQ1Pi4GdH9KUtw+qvH1gx7r0Ya7ZJ+tJdCos/NTNSbsWBiNfOof8/GlqnuCgSCd+0KSZounZ+ikpDAZBVRXke4aan9LycuuTa+dgeY5+bkjKkqQsodOE1DLUhY6mdkJTqyW0vQLRsOPO5AZRD4lnCsz184jL6xTakJvSvkdhhc3qk7qhajNFSW159DX0BwHSmawXp9cxp9cRN04SKmFhnXEAeU4xYZgRDrRqI/KBre2Impk9rHQlInDgyknEiVlq3mRfU49gnCCEoeFl+NWCemDhqIHUlAPDYrPHYrNHP/dAT8bG7BSjwhBI53Dtq0UJgVMS+DmOsGw37SBhkPo87Fcs7l4avLatIQyV5Jh/3fohSWmHCVXXijhKadujTMVhNCUM8snaGWDObCBfvoSS8JQ9qMeQZNzq2f6ANLQ6Qys6Gtt3rU+0bswox7SaMG3rpSpKoaYdmGriSkPbF7T8lIV4yEI8nMA3S8Yjl6qbI7D1FGZ2BjpTSAQGW0/HVIukdFiMEqIFgxcUFnbciEBa1kIRe9SmEzvXnj9h6/uMhjiENGU2SCxkzykRwq5To1KSFQ5CGpaisa3ZCQ3uepWFS0NSPcAYbeGwpWX2qjqzSAHr2h60GrpBTc4Rhys/cp/3t8UMhlIUP/D6M3/XmJ8yxpz7Ny/gDnAceEsI8QmwCLwhhJjFZgKWvu82i8DjH/U9n7nDgBCiIYT4TSHEB0KI94UQN7/vZ3+qYvrIjuzIjuzIjuzIjuzIjuyza4bih/z3l76jMe8YYzrGmBVjzAr2AHDFGLMJ/DbwH0xYhW4AXWPMkx91v8/cYQD4n4CvG2NOAReB9+GHVkz/UBvpfShKGI4IHYFEwm4PjGG+3ictJfFsQX0+tbCOAvxqSZophANoDcMh5AUPeZ+HvG+lzOs+RD4NP0NgqK6VuA2D62gQEFQKZqdscVWxOykOGY6JXUlkKpg725hS04lGlmN3L+fb2xYa9GAUcn9k1TMrSmMQTPTn7YXl8GYwhGqMG9hMAhKCGRs5lDXLhrPU6pIUDsPCBSlhOKKfGxrKh9xGoZdnDiw7RwPCGY0jJtHHho3WOb69KDViNAbPZb0aEkll79Gwyr+5EVSWC5rLlmNfegKvqpmas5HhslfYZ0gz1qsxj8QWpBm0GyRjl1jlODEEbRuh6RfKZgKMLdQrtUDn2PZMM841JVUZQH8E1RhHag5yBQ74TY0SGvP4wEbZfIlJC3QuEFpDmhE6lq+ZrQMQgnZ9SFI6qCpUZzNCN7cMHwU4kSAKJmw14/Twz7Xap5z3tBtcmNqzbAyewK+XNhoSC6J2biPDZtIfigLGCePCRp/JC5iZtgxUk6uyXODXSwyC7dRFRpDmikgVNgJZlDAcEylBXbfgoA9hgOtOYCHC+iE3wvphYkYbyvGzvj1CyUlUvj+GNGNupnv4DDKA6mJO8Aw65tv2kC54NQvl2kldmx0zMColw1yxObZRXqcqqHQs5EnFELczW3xZSMpuCYEPwxGLsSRU35fR7FilVvvutrgzkIY3DiKe6A8OP9bTqX2PccJqNcQ3nvXl7BRCGPqFgykMfmdSqN0dY9LC8qUDRYLtk1LCOCEtoZdp6A2hKNno7FIay67VXEyYikdWvdizbYHEvniWQ5qxGMN+NsnuTDV5rjUi0QJvShDUctKxa6FijmG18Wmb6KEG5Uza07CdZJDk0GqwP4gAOwZVbJlkkglzjDGQlZPso1KQZLR8Sc31YJxAp82gF9iIOxDNllYFOC/sc0+Yl5CWxWY39a16tYFenrFeSdgZhWynVj24l1tIQz9X7KY+73Zd8onCaWmknQ+KklhZOAZFCfUqF6d3qSrwpL1KDZuJJFa2XcYlh9oTKAfGCaGCUVlAoaHTJtc2nil9cCvGMiSVNhp/kPgT1jiQvsR1S2JX4AoHtnuYp30bAXZK7vULhoWd2/bTgs1E0nBLKso+Q65tZJ7hiKSAcantHNPrM9McWJaZKcHU0hBHGHRuSSry/Nma8Ux2N6HlC+ZU1eKI4ogLjT4XJkX1TlVQm07IEoWKrCbDTHNANlZ2jvBcGI6ouoKcwvqyWSctlPWDa5hZ6JNrQb9QeB2rnROoctIv7biouoJumdItU/serQaeUzIqLHQsns5xhIFxBmqiJVCUVkVXGxglaGPJOOgOQUqOdQ7suGgL/I6FcUrfvrfvTean1PYFihLGCQ1PMNK5HWu1qtVwMQInFsSNjGys8KcMRSKZjkd2zdjPwXUhzam7MDKpvV+rQVY6SGFwKzB73Poh1QI17bA/iNgfRHiy/HRspCkNX+AKO9aZauJ5dq6sTGVMRbbYv5d5KKdkrjIk0YLdTCB8O37avkNgIutHz2W20yNyDG5DUJ3NqHifZnbBsuPJABgmtg+ME2ZDmKJ5ODbWqwPGBfhTArdm7D0kRLWMhXaP8Z5DuZshxmNIUiIlyLWx7SQt+cdualid38N1NK6j7dgoFHnuIAQ8TjzbLYdDGI3JtMaTjtXYkZJONObuMAQHwmm7ZtBPbLYYYEL48WzN8ByIpGvXTuBY++BwzfAqBdOtAYGjUY6F2rpSI4RBZ7ZP6bGhpVYQQmK0wHENnpQYNLESzHghCp+CEk1J5P54xH0NhpL8B15/Tfa72MzBx8BvAH//z/qFz5QCsRCiBnwB+HUAY0wGTHZihxXTv/Xnude42IWvf5Nyd0zFXWOJGav0NBzRWhwhtwzeaoTuZ9Q/TpARSA3t1tCm6pSD+c1/wfCDlKS01GfieMfe3Pfp1Abc6cc4bR+ZloRujh4b/LbB15p8ADIA/ftvoPdTYJVcZIi6XeC1sZvo52cU/RxGJazGCd/aVURKUBqXhpvbd+jaTWjTX+HhsIRKDI6DUOYQ46d3x1YkqerR6oxQkWZ/EFHxM/j6a+hRznx4jJ1EHB6SomZOvFmg5gPIS1ypkT5IX+CFhRVQAnAV5o/epHw6ou2vsZ9KyAro9jm1uM373zuGmrUwDP9OgSkMMgLXM8ihQSiJ+f3vYMY5C9EKJ5N5y03ZH1JrJXRHAWo+RHdtU1dVgVMR1OtjAPJ9iQqAr38T3U9xxApVpXi2E220RsgtcFfrFA/7ZFoiQtdOZJ5AuBOGhK9/G7ShNEtEDtBpwGBI3MqQDw1qPkSlBdmHdrF0QsCBIMxRNQG+C7//LYr7fdJyjaUghuEYhiM68wM278wi6wqXgnp1jFACJzSE9RxTCpy6RP/hd9HdjKq7avHg2sBBj1ZzyIO+TRurKQ8ZFuRa4DsGU8D8VI8H23W76fj6a5TdlNlwhWWvYfEXykG5JaPSQR2vop8OGRQSUfVBOYcCbf68hN/7FmU3ZSFaIXA8qDmQZgRtbacPwF2OKPdTfNdi/lVT4j2y7eIIeK8XMCgET8eavSKh6XpoI9hPDUkpUXMRQo4JtuyhSvrgU6JzjXAF5g/foNweEzlruFLY/gTQH7KytMed9yuMS0HNNWRacK6WUDz8tGYgJTt8j1itsBLUgALSjNlWn3f266jVGnrT0gOLWgBZgYjsQue1gN/91wAUuwmuXGUqcMBV0B9SaaQ4mwY1H1iq0VsSx7f1L3GY4tYn/eEPvk3xZEhWrnG84sN4BPs9Lq8+4duvr6HmQkw5QogUk9k+1eqMDqlyhS/Qf/hdyu0ET66zXAkgyCFNmW4M6G81cTsWWtXyLE2fKaBaS0gmh2a+/k3yR0MKs27fIc+gKHHdktwI3OUY3bd4YFx16GunpsB3CecM91536RcCKJnyfRpej9AtGJeQaEknsNSpg0JSUZpMC0pjqKgJVfPXv0mxPSZWa9Qdz26Cxgnt+QHOPcP8RBxpNoDNxGErgZXY4q67ORQGzB+/Tbmb0PBWCRzH8n52+6zM7/Hm3Tn8jRjdtWxhrrAQjY2FHXb3KjZ4kBu6/ZApH3Y9BRXfsrG4xWT+dFiwiBg2RxJX2oPrtG+Z3dJSwu98Az3O8ZwVDvIJhK4oqc6keE/0Yb82Hwu7kfdsnZITTXz7z16nfDok06s4UsAohW6fjaUdAP75Vg2n6eGrHMgQngX3Vtop2dDBqcrD/qDEOm0V2X49HDHT6rP7eBp/2cLLqu/a9tVjzcb8Dg+2Gham83vfotgeMxOu8nBoWeeerfTt6ohbvSrOTIiIMpJvSAhcSHJk1QFPITw7Nsr9hKq7ykIYQlRCr091NkM/BLVSwXQTC8kLsRSpUWbnTN+F33sNgHJ3TK5XWQ4tXJFen2OL+/zOoxbOtE/gZcitDOEKokWD0UO82mSO+IPvUDwZocQ6S34VpA2kLM/s8/7DadSMizMqiZSmokrMWDPTsgeuZKthA1lf/ybF0xG5XrPtIez6FzYyRvcc/BWX4H5Bv3DItaRdH6G1wJOGrUJgMkOvFzAVQKffgNCDvQPClg30qaUYsT3G+6jE8W3wCSCKLdMcoY/4/dcot4Y4YoVpz8LG6PY5trDH1KMmaj5E9jPGbyvQ4NYM1TAl7TqY3KD/32+TPcxQ8gR1T+HcWIVun6V6H2NiaqcN6k4XgGyzTaRK2jND4kHGG3tVWz/1f3+D7HGG76xR9xzkjRPQ6xOHtk5PzUXo/YS0/DQwI0MbLHHrwO/afYhklYXIg1jDcEy9k6Af2c+HxxzUdoH7iTkUXdNGEHu5FVP7w4y9XgPHHBB48+S5RIwdrkxJvv5wk5kQUu0QDep4KJq6Q+6M2OZvvz2DCf21fofNDjz7uwH+k7/I73+mDgPAKrAN/O9CiIvAd4D/HHiZScW0EOIH/uKkAvvPXYV9ZEd2ZEd2ZEd2ZEd2ZEf212vmrzML8FdinzWYkAKuAP/IGHMZGAL/LT+8YvrQjDH/5Fk1NsAL7peh0HTfE0TKcLLu2wLU7S7BmmW9EDdO4rx8jn5iNQK80w0a1xychsLsDhl/mLK3GVNT89TU/GEhL40a1WZKN3eQL53DuX6cnWGE/x+/iH++ibdqo//e2Ramn7H/nmI+ktyMF+H0CnQalvEgd5gPClqeIdMwLBTLMRTGMOsX9AuF3h0zvlXYqzTMRS7Uq3D3MdEJew9xbgXnpdN0c4lYm6Fy3iU4EdCIx0R+jkkKem9ZEaSa59hioIc7BGsew1whr60hXzhJP/cwGbgbDSpnHJymwmkq6DQxvZS9tx2ejCalzbNTsLVP7YTGFSBfvoQ8u0CSunh/7wt4Jxu48z66BLXaoNxN2H/DECs4UXdhvgN3HxNvSAs/efkS6vlV9ibiL+6JOo2zmsZZzf44wBgw/ZTB90oMtgCQ5Xl4uEX9c4GFQFzZQD23xEHuwEoHjs3inJyGmbotJhvmDN9O2U2tuJM5vQ53NglWXQQgL68gb24c9imdgrveoHnRICMJM01MN2H3PZfZEDqhhPkpeP8e0UllC4i/ch33ygx3t5qoX30B73SdcN0lTyTq1BR6P6X/IWzUDDUvg/lpuPWA+oZmVDiMCgf58gXU59fYyxybHbjYonWxZCcJ0Dnobsr+W4KKY+gEju0PD7doXhG2P1w5gXNxgX4hYbYFSx2cE1OIhaYtDBtkdN8yuBOIjzl3Evb7eMs+w0IxLBTixknUy6d5PKigU4FabdC+VNr+IGFQiEk01XChUSFWBb5TMhdJK9700gXUSo29nh0XwcUGwekQXQrUko3w9m9ZHnshgBPL9vrwPtVzDqURfK6VslG1/W0vc2m7nxYQL6g6enfM6MOCvdRQaANz03D3Me1LJaNSIq6dxLm+wqCQ0KjAfBtnrQ3V0MLHkgKTFGy/6TLtw0wI5soZmyVZgEHhIK+t4dxYs+JGBai1GjMXU+uHZhUzyHj6po+S4Ehgto358CG1i4rCgHjpAt75Nr3tAP/v3sQ/X6dyxiFPJHkicU/ZOWJwVzLlaVZiYM6OjanLBeNSob58CefGKk9Tl73MxT9fp3HO8LBfsaJA22NG9wWLkWXsYWEGbj9g+obNHIorazhrbZ6mDjQrsDgFi1PI4237DtpqRswHmjNNh5onibycvJQIBJGjWY9Taq5lYesXDkuRpuFahp2D1INCs/WGS8MztAMH1hbh1gOiDQ9PwlKUsBQlTHkFddfwd9Z3cCVMB4b2BGZSPBrRe18wG2iOVydzxOMd6pfsuBA3T+M8v852qtjJFN6ZGo1LgifD2Io1TXlkpcO0b2h4Eo7Pw3ybXurRSz2qro34LkcF51vqENXTnAiq5UZgCk33LY0jYCUOMBdOgZT48w79QiGub6C+sGbJoHLwzzZonp+Mi3YN00u58y8rLMcWWsLxeeiPqF/3qF/3iBXIVy6jVht0twL8//BF/LMNwhOeHRvnptH7Kd1bitlAsxi7sDQLtx7Sumqzbs6XLqK+eJKnqUtSSryzLVpXrYikzqF8OiK5p5kJNDORy0zkWvjdrfvMXLVsa+LGKZy1NruZY4uLl0z8pakAACAASURBVDs4623oNCyEJCnof2AIlaDmSjtH3N/CW/FJSgdx4Tjy5oYlutAQXGxQPzMpTJ1p2sLXUc7uG5L5UDMdCqhXYLdH9aJLLwf5pauolTqDLQ/3338edaxC7aJCp8KOi1HO07dD2r6mEzpwbB7ub07mORfnlQuonzrJdqosgcOJOq2rZuInx86V+wndDyQbNWzWbLoJtx8SnbC+c165wMovuWynVmSwfd2KZhVaMBuAM+2zNwpxBByvBpiTq/BwB281YD4sEJ87hXrlLNsjywSk1huo9Qa10wan7tq1c5ix+7rNqDZ9CccX4ckOtase075B/ORFnOvHLRvgr71IcLlJeL5CnjqoxZDRBzk7dyOWYpgOBWbtGNSrtGeHrFYF6mvPUfv1DWq/bttjP1NUroQUhWTaLzjIXZLbGYMnio26pOoKzPI8CEtU4QqDuHQc5/oK25mCxTYsTKM22jA/gW2Oc0a3NRVXUHGFHRePd/EXnUOhSufqEsELM/QLh6xwqM+nrEwdUKsmqLZd17+51WbJLNIMV2nMJ+SZw8lKijY511sj5kLY0Xf4+YU6K6pF2yz+efeOn2kzGEqT/8Drs2KftcPAQ+ChMea1yb9/E3s4+GEV0z/UAulAYNVutYHQEZhqFdIc+eXrPEk8CG0K9SCzhwPz0hXEV24iOxXEfIODpyFbvZhhucuw3MVMtzHTlkWn9p9dIdMC4ggaNUvLub6OeeEi4pWrNkV57TSi6vFwp26fycF+Hlif38WVhpaXTxZVeG3PZyXO2KhqhqWknzs4G1MTRhbBQVqiJJZdoB4jv3qTO0PHYjF9j6S08Cb55evIL11l4R9eZPkfngVlN9wAyzGYmn0e+epVtlMPqjGUlhVE52Beuorz8zeRs1XkbBUCDzkdMxp57KclB1mOmWpDWaK+etnCCzwXppskhYNeW4MXLiBfuWz9cOUksu7xZNt+77RvMPOz0Kjg/MJNuyGNY2jV6RfSYpdfvIT6pedRv/S8xQwLkMtN8kTy+k5JVhrrhzhA/PQ1esXED1NNBoXFVJoTq3D+BKwu4/7iVUSoSEeKdKJGaVptkALnZy7zNHWhVoWDPtoIe+UC8+JlnF+4iZytgO8j2xHDkUc/F5QGzPFj0Kwgf+46GjBxBM0qU9EYvbqK+PwF5M9es2JXZ1aRTZ+n21UOMsF0Y4BZmId2FfWrL5BOsK/EEdQrPB7bjbW5eQHnF24wHSagwVlvo0vBg7GknxvM3CzEAfIrN8ieqUW2amyOLXbbnFi17EPHl1A/dxkRKIpcsj0pgTDV6mG/eZoqnqbK+gIspliaw2eQnQruRhMlDJtje6haiOznIi/nZLVgN5s8Q7tix8XqKubFS8gvXcOrasSL5xGh4tFmg2flAqYzjelMQz1CfvWmZQPyLfVhbgRv7Ds87505HN8N38FZaVDmgn6uLbtQZxriAOdr1xk/S3e3GxYeEwaYc6fg7BqsLqO+dgURuYjIxQ8KUm0ZvUytbiE2X73E48S1Y2OcUAkydAm8dBn1791ETsUQBsh2RG8UcJAJPAnm2BKiXUG+etXOD54LzQpBlKM3NhAvXkT+zFW8uMSLS7hwAlH1uPuoxU4mbR+an4XQx/nF5xkUjp2nmjU+GTqWqemlyzi/+Dw1L8cY7CGzFGwngn6OZUGrRsh/53PsPFNlbdc4yAS4LubcKeuLkyuYYwt4v3zNPiuQlrZfg1VCfXWuz7f3FC0/pao0m4lkJ3M4FqVsVEd0C3s4IFCME49PBpP2nJ+FTgP56lV6haATj+jEIxpehhKG+bkuV5o9LjesYNupZhdnJuCTJ012UwvhMfOf9msNmHYTqjF3Bg7DQiJevIjz8zcRWIUoudxkpt1nPxN2kxpHoBzaYUI7TJgK4HhkWbAE4EtYjccshGOORQkr1QGi4k3YemAqkLY/jBOcrzzH47FrF5M4JM2VVUB/6Qrql19AtCLwPWQ7Ig5THg5tDYqZn7P1GT/7OcTPfo5+DvgetKuEcY5eX7dz5atX8ePycI54sNVgK5Uo8aw9Q5yv3bD9IY5gqsVmMqkfuXkB+XPX7d81qDPTFKng8Vh+qkA8NwuRj/qF6zZIIARMN+jmAhwHc2YDzqxiluZx/90riIqHLu38IgSYRhNCH/nl69wbuba+YzBklLmYAsxPXsP5lReRU5GdJ+sBsh6QpBZ+1s8nc6UUyFev2VolaZmz/KiwfvjiVeSrV20NwqUNROSy1bOsVdpM+kM9Rn7lBomWdly07DuMSgkvXMD52g2cr93Am7CwOasthIC7A7vZOZwrv3qTeyOFqVUtWxOwmfjIV6/S+aUma5WUa60BouqzOr9HaaATPPODh/zZ62ynytYkSEngWAiIeeES5oVLOL/yIqIRQOAhqj5Zpngyhv1UH45v+epztp9KCc0arWiMXlvDvHgZ8cUrRPUc+fIlujsB2/2YUtt9DGEIjkPl753Hf7YfaDWg1WBYCMalg3jlKnP/3SX6hcOwcNh/EnL7SZvSCFINhCGmXqP5Xz1n5zmAetX2T20wp0/AhXXMwizeL11GhC554pBpy2hoGg1wHdTPXWYnc9jJHNuvs4KKsgruwYszzH01tMKfgcRRmtLAJ/IT0rKHv6goS8nzJx+SlxZyVncNUrgsRxlXpxRfbM7/qG3e3yL7t14z8Be2zxRMyBizKYR4IIQ4aYz5EAsPesMY8/Kzz0wOBNeMMTt/U895ZEd2ZEd2ZEd2ZEd2ZEf2Z5nBoD9DWYAfZJ+1zADAfwr8H0KIt4FLwH//l7lJbjSiVaF2vOTewLCfGcTBPpw5jp6ZYTlK4Y0P4f4mU+HY8nW3Wpj5eXsy3h2w24/wnBIlfZT0EX/yJuJP3oT376KPLdvIzIMnmG9/SFIq6HYxnQ56ZgYAvb6OrPqsr+zwcKhtFKAooBoTzxRoA91cIQV82NVk2rAYjZgLMg5ySbeQkOQEM5pgRjMTTc5upWVN0cvLTPsG3r8Hb9/m/a6AZg09N2evM6fR584ipytUjmkOckE/F4h+H84cx3SmiVUJ37sLm3vUvcxGu2o19PLyIesIE5aUzvKA1ZqyxX0A59YxnSkejQXcuod54xb7aQD9Pnp52WYPAH3mDKLisby0z/0hTPsljMf2HWZmkALEBx/Du3fo5xYuZebn0QsL6IWFQ85lkpzKQsFC5LCXZfa5Jn4YFAK++xG8c5fdVEAcYuIYvb6OPnECfeE8cqZKbSXnINOMCoPY3IRzq5ipNi2vgDc+gnFKVjpkpWMj4lNT6Lk5hBS27aSgs9inMIZeZizLwoljmM40pQHx4R3oDhmknvXDwgJmyjIi6FMnEbHH/HyP+0OIW6m958Isem6OqiqpqhK+dxv9jQ9wpWE/l7ZPzc3Ryzw7YrOCxvGMXg6jorT9Yb6DPnYMIQy8cwfzxqQSuFnD+AH61CnriwvnEe2YxvGMJ6OS/VQjel04voCenuZ4nHI8TuHtj+D2YzrRCLSwfliYCBh6ClfaTNdBWvJoBBU3516vyko8opcLuPsIhtaX9PuH48IY0KdOIedqLC3s83hsI7Rkub0WZ9Dz8+RasJV4BI7h7gDr2+/TUTlIbQFftKBZrynLhW40tGz/Dx0DH92DD+/zJJHguZgwsn6Y9AfRqSE6NeLZgmEBSoA4OIBj85jOFIthDt+9BftD9gahLc6s2/ubZ+NCCubnukwH5jCiztoSemGBXAO372Me71v9kl4XvbhoMxgT06dOIpshK3P77KSwm2ILDBc6mKk2rjBw+wHm9Y/wpGEvc+zYmJkhKSZsQqOMeL6kNDDINCQpLNo+VRowb9+l+Fe3mfKN9YMfTPrESczaGvrMaXYzm2m61SvoZSVprtgahVYzpYCDzGNYSpxJE0wHCUpqnowld4YuwlfMrfZwn60oWQ7HbN8fFoK9ccjeOCQpHcalYND1ma6MiN2CpLTc/SL2WF3cZTf7vnt0WujZWVpehvjeLfS/eA+DoV8IOz/MzlrYymRqrC3ndHPB9njCwuM4VKKESpRwb2BZpkaFw34GShpaQcpMZchcZUjsZYhGRDin+aib03u2ZizNYTrTrMYp5o2P4d6mhV/JSX+Yn0eoCaOSp2gdSwiVsLoVWsOJZczsLGZ2ll4OfPQJ5vE+vYMQut3JXDmZIzY2kPWAkye3eTicQM+yHBbs+Gl6Bdy+D+9+zKgQPBwrzOIiembGFpcbOz/ESza7sZXkbCW5nSOW5tALC0SOge/dRb91DymAwDscG2ZtDX3+HKIVU1ksyDTsJCViZweO2353opJivvUR9MfoScaZagXzzA/jBJQEJWnPDUlKQamNneuOL9pnUAbuPoBhSnc/tHPE/LwdG9r6QXSqrC7u8vY+DHJj14xOGz09TVUVcPsBvP0xkWP1I/T8/OHal0wYk0hyKovFp/1SazvHLC4y42tEalnJxqXAkxq9tASuYqU6oBkkiFpAZbHgrb2cQYHtD8fm0LOzrEQpvHsb8/YdBrlroayNhr3m5xG+ZflCCqaOjwicCTNPUdr2XFpiJ5Vw/wncecTeKPx0rpydRTgGvbHBbj8idHO2EthJDOKPXoPX3kWfOcWdAdYveQ55zpOxFQbUc3OY2Q5JKdhOHfpjn6yUvLGT2rn0j7+FeO0d9Il1BoXAvP8A893btj+063+6P1y8gJiuUD1ekmsr+Cj29mBlDjM7w7Eo41iUob/zCXp7yGgidMhsC5anERL0qER5mmNRimdCsnKIyTTt5RHhjKbuLXBvGDIqBZkeMC4dZoOSpveD93d/++woM/AXNmPMd4FrP+LnK//2nubIjuzIjuzIjuzIjuzIjuwvZ7Zm4K+XTej/r33mDgN/VZZrTfHeU7JdQ80TbI1LxOY23HqAqNfYSib4z3FGOomwybufQOCTf9zFaboM8xabSYAvKvamIxuyKh/3kTeGJKXBfLIFwLhQmN/4f5C//JKNgADi0SOyDw8Y9XwcwSRS+ADSnMGmxel9MnI5yATzEewkmvvDCCWgnwuariZ9a49014Y1Cm3oFcZGFl7/AOlarm8ztqfLuifgziPETMdGSXP7vPk7O2S7hqQ09HMQT7fgnTvQrPM0cTHDA0ToUhiFKQXyyRNMGJK9bylVvXpE8p19ikTSyy0dIGUB791GnD5O6GA5vXsprowx//i3kL/yE5DlVnn1wX3yj3ukQ4+GZwu1xPYuvH0bKSVZKeHJAaa0OM9ES+SDB5PKUmwxWAnpW/tkB4KWD5GjEIMB5vUPEdUKUtgiJ6SwBYm3HyHj6DA7QZaTvbVNtiNsIRkg9vYx370NP1HhIFOYUiOygv00tD8XIB88wFQr5Le6uNWAwb/coxhLtIGmL2xU5u2PEKeOs52Aub+D6aeMigbmH/+29UNRWD88ekT+YZd06BE/U3cej+Hd24gwQIoJJ/5m16omu7CTCuSjRzbai63pyN7aJTuApMDyTnd78MaHCN+3GOO8BClYrZRw6wHS96wCJUBR2P6wJ6h5Ez88fgp3HyPi2NIrAmZviAhd+pkH0iDv3cc062Tv7SNDSWnqhI4gN5qtccndQcz3ei4328bivZ920ZsDsqIB/9vvIH7xC4djUzx4QP72NsnQw5NWEfNQR+PNj5GVGIDdTLGbSh4PC6ZDxf3x8PAeniNI39yl6FtqxgKD2O9i3v4EWa+SaWCQ2jbFwL0nyDi0fihKmMwPAHlPMB1AqgVicwvubSIunaSbO5jcKiEHymAMiMebiMAn+7CL14wZf2uPbOzxaDQZ3+MxvH0LqRyGhYHtHnp3jFIu5f/82zh/95XDTNuhLz7ap9+LCR3YTYxt63fvILzJ+P5kGwLFtG/YTiVicxPR7eFPNCCy9/Yp+jAuDaOytL587zbCtToQFBpZdYmVtv1B2XY3c5Oyq+GQ0lg9gXFR0vQV7x7ULC2p1JTG8PHAZ1QK7vQNJ2qCD3tVqqrEk4ZYGdK39sh6kvFExoDxGN78AHFmlX5u+OaunUOnPE03F/yv7y3xi0t79DOXYSEoSof8VpdhP2RUQFYay43+7h1kHJFpB3N/F1H1mfLBAGJnB9Ef0PAzTAHZ65sk2xIpsGrQj7dgr89Oz/anXqbZTBQaeDIqWYklm6OQ427OOFf4XkHxzhb5PhyvuuynBvHwCdx+DC+EbCaepSweZeylFTumH28ifI/8wwPcakjyr7cpRuIQW01qo8dSfd9Su91DPx2ilIf5R7+F/LWfmmSZzGSOOCDtO3gONjvxzA+BjyMM5pMd8BxmgiqfDIXtD1lGaSSmEGTv7JLt2Qix84x9L8vhg7tI3yPTAtNPQU8oX289RLquxbIDFCXFO1tke4K1Kry2ZRCPN+H2Y0S7yV6mELEHSc7DUZUzOYj7D6FeI3t/H68ekb65Z7926PB0bLHiYjCwY8OzBcQ8OaB83CcMHPT/8ls4f+enDzVwxIMH5G8+ZTz0iV1hM5ijMbz9MVJO6soe7oGSeBIejCbjYmwViZU06BKy9+3YSEs7Pshz+N4dpJTWl9/8HsXtHk1vnX7h2CypFPRSj0w7rH/3MaMnkk7osjXWiPuP4e4TxHSb7dSFYojwFUoa0AL54KEdW806+Qf7uBNfFAMx8YNBdLuH/frDgwK2DjDjnFxH8Bu/hfjVn7Lr68QPvcyjP3RJNeynJRQavdlH9PvsJRr++E30vqXhXoiOMSiF7TNpiiMgcAyjzMWVGo1hmGvMzgDTTxG7u3auzEtwHTq+/tNr5ySjk7+1Tb5vWIjg8RDEoyeYjx4jalXrB7BU33nJoJAUpQOfPIV6xN5WRKcyZGerxqh02DcPKHWKKQxbdytMLw3oZo/YTh0ejSDJD/g/Pyn54tykDvLHwcxnHyb0Y3sYGJmccr/k6YMqDU/wfjeD+5v2h7/3GnW3yeBP9pEOhG6TYgTmOx9hDhL02IDJGZeKbu7wePAmAEavAJBtlvj/1x8ROMdIvtslPZDMxA7j2zmVf/46ZpyT7DsEv/MN9AhuPW0xE0re2U+ha7nS33vYoV/8f+y9SaxlW3rn9VvNbk5/z22jf/GaTBunKVvgKkolEEJQKosBFhKDmkAxQExAQsyoGRMmSIgZSIVUIwYUwpbJyrKzTBobZzrz5cvnzHxtvBfNjYgbt7/3tPvsfjUM1nnxntBzpim7nM7w+UtLEffufc7dezXfar7/9/8UtYVJ7dlPBV8dCV6UMbmBZetfBlc+eR4WtONEcJiX+N/6DvRj+L13adxtmocr2hXc7bqQMOR3/zg85yfLENxl4cnjHWIpOMwKeDANVKjf/g5v9rcpf7QMLm8OaCuJf/tj3HXBZxtZPwlJs959eIuugpkQ+H/yhzBK8f/8h/T0PYp3QhKSg15OddjS+4N3cYuKeqHofOO7tDP44YsDBJ5Ietzvv4/ox/j/60fEqk/90Zz8VHO365g1Cr77AfYyLP5GaY92JVEdx3c+Dhm2lQxa9WiJ/81vs2xfp/ogo5xoRpHDzwrE2x8h0gh3kdEcVngP7z+8wV4qwqLr2RkiUvhvvsNessPquxkq8ex3Qn23xbouzle0M4+eF6gEvvvBbXIDWzH4b3wvPMPZe2hxh+rHC8qJZr9XUD0z9P74R7irnGoV0futb9PM4b3j/bAINuB/+7vQj/HfeBvnA32kfG+FqSSx3ONu1+O//T5+UXHQ61FnmmTP8oOPblFaT6ok7nf/BDFM8F//Hs+Le9QfLmmXQe3HXeWI7z9ADJ7izpY0R2HRffh0hxsdQWHCQpnG4L/+x6h1cu/yRxnOwiAe06w0/nsfYy8KvAObO7oKzgpP4QzTuqBxA1IF3zzrcLPrqT9YsDyJ2epVlI8aet/+IW5S0Cwl6TffBg9PLrcZRJ4XcxfqERBS4L7xfQp7h+frhcQoVoxjwWP54cvxnRuL0KFfJ8qjCXr9QkvsN96ldvdpHswpziQ7yT5+UcLbHyP6T3BnS+xlmIwA/p8P7zGpCS7pT18A4P7p9xlFN8nfWYYEfHKILQX++w9wV6Ee/HSFjODdoxsYB7X18Hvv4LXE/+67dPU9yndnzI5TlHKsHsPW77+Du8opF2EC7f7eO5i552rVRQrIjcN//XswTPC/8y5wi/zHJdVK41nzOr/1A+ysoh8PaFahP7z30QGpgq5S+K9/FzFK8b/5bT5e3Kf+JKecKrYii5+V8N0Hoa4Hh7hFhS8NhbkfaEaugRqs1yxbyQ9nfb4yhEkjOFo57vUlxnlOK0VHhYX3QDtsDt95GMbmpDbwhz/EG4f/g/fw/k4IXgaOC8luArPa862LMan0zBvPJ1fb7GY5TydbRDJQEfzXvwexwn/j+8Ae1QcZthT09R6x9PD7P8DNSgZxj2qh6fUMHz45IGs9uVknkGsM//dF6NO7KZyU4TBDIli0gu9OuixazSdZxN+9seQgy/mTj26xFcOniwaezkLys995m51kl+LtGc7CzZ4M9uH7H4c5o/L4WY6I4f0f36C28Lwo4Ztvh/7wz94J48rcI397zmqSoLWjeOIY/P47uElBnWm6v/0d2pnnTw5vUtmwwXS/806wlf/sBwh2KT/KsaWgp/fYSwR86x3MixXjdERbKRIMjx7vkSofEoZBmDOGCf7//B6L9j71xytWlxGDyOIXJeL9x4j3H+MXFc2zAhx88nif2gbKLedhcc83vktX77L69hyZeN4YCGwt8H/yEHuWB5t2uXw5d3z70R3GieC68vg/WM+j//xdBHfIvr2gWkUo7SifOgbfeht7mlHONZ3fewffet4/26OjBDPW9RAr/B+8B+xSfrAKY5L9QDv61rvYSVgUD+MtTCmJcXz44IBV61k2Fv9b34ZuhP/dd3m0eg1zuKS+hFHk6CoHX/8OLm94b/4asfT87drz4PkBNzvwnasKTkIeA77+HSK5T/WDKe1K0NM7VCtN791Pg/24zPGtx58vcC384Qf3iKWgAPwf/RiMw3/j+zhuU74zxeSC3a6getbS/cPQH5pc0f29d3B+SGElh1nJjBVU0J616P/1W+TmNs2DBaxF/iIBuRHwT/8INynJzOtsRY7Kak7LFOcNL6ocMerQPF4R/eYfUpi71B+vaDJJX2/jswrxw08QEPrD4xzv4PHDHSoLi7aFo8VLW53KEOR78R1Ba2L2k5bCaIq3LyinS5xNqSaS1kn++DpGiojWrPj0e9so6fjue3fw/h3en3lOyopuvMchxwyv7/OknvEqYBMzsMEGG2ywwQYbbLDBBn+N4Zz50vLngRDivxVCnAghfrwu//4Xrv1DIcRjIcSnQoi/99O+65XdDHhcyKQIXJae2hv8ZQZSUn+YUTuBjOD8+YCsiWkLhT1Z0Z43yFQge5JFq0mlI9JdIt3FTwv8tMDWUD2pUcKjOtDWOlSkE7jrnPqTHNMozFk4pZACLkoXXLZagfO0ToSU6hLOigYpYKh9kB9r+DzgCZjVCbM64bL03E47iHEH0YvJ3y/oKY8aSOYXXQorcFmNfbGifbxkdaKpZxKZgHGS3HiUkNBYSCOaw5JZoxES5icpWjicDS7k9qxFJgKZBNefHgpiaUmUIBICud8HJamf1hgXMqt6FzSavRW4WUnzuMQaiTkOJ+qR9CyaIEMpd7pBruy4ZtwvUD3J9aSP89BVDnuaYSctdtKGwMM8wpZQWMl1/XnHFZ2I5kWLFp74hiJbpoHu0QuN7y4yRKqpFxI9CEGpV1Vw4bujGWjJ6ocl00ajOp7rkx5ZE5E1EaZV+FmJmViicThh08NAnSiN43lmEbEKz/C4JFYQbUtU5EhiE4JlL1Y0hxVtK3G5QQgorGJSe4QGMUwQ4y71k+ple7tWML3sEknPzbTFXRVUz1rKNqKuNDb3zNuIq6qlsPZlf6ie1EQSopsRZRZ0tEU/BiVxZ8sQ1OdAdQXeC3LjWbbgLzJII9pnJVJ4pPDoAZw+36JsNdZI/KrBzBwyFggNlQ2BhQMVsad7RNJzkDjOCktuBHpHYdeUoyZXuPOM9qjCWYG9KLCFJ2s1lYWDjgz1GCvEuEN7GsZWotY657FgN/HsfyFcqHWOZgqNVcxquNNNw7ummua4JZEevReRZ0nIe5BoRKpDPThPO/PIjgwFWIY4v0CxSiOKhw3XtUYqOD8acl10aAqFX9ZURxbVC+NIdsI43k2hHwnQEqEkzVGNEoJoWxJFIbDTWRlOgJ83COHDWMlqhAKH4LKErpaIUYpINO1FOElSHc9i0SGVnvs9gz3Jac9aaqOoK011Fqh0y3XgrRx38M5TH7XspxDd1Fxf95k0GjoRohcjejFuEfqcW5iXp9AjldB6y/NCMowc51UI+K9ssFU3U8d+6pg3gseZYCvydJUjvhFoF5elCTkfGotINM3jMuT0IFB7SuNZtOEg89kK3p14SuND9nMFrZPkrWcrUaEexh3MefBmqR5cn/VQwpNKhz1d0Rw1TMqUugrZW1snqa3nvFmFTMvOE8tQlq2jMNDTnnnbUlpBR3kO84hYwiAOtn/SxGQtbEURvjKhP3xQ0DqBHsD0vMeiTqjLCDcpaU+bEMBsHTIR67bw3EpTPkukYc5rzHnNMBYkN2QI9Ae8D7ayPQ7vaE4rVCcISxgX+r+IFaKXYK5DA3sDs+suqXT80rAJnonaMSlTTCtppiDxgbrmHa13wd5GiuJRu7YRmqtpn6tah0BXCFQTLSnOFbInmDcxpwVEQuKnK0gj6oeBUqb7nqvnfVZtTF1o3FWBmazHhXEhU3lf0NcWJUSgVGoZ+sRhiRKCZHedhVt6TBPGhl0YnJXYswLXQGkl11WwtyLViFFK+6wM/g4HV+d9htryRs/gFjVmYjGTIC5Ql1GgzxlN6zzDOPQptKR5VrOTeC4+7PDOg9tUNjxre5RjrlqmjcB4gYxDPVxWsPIlflVDrGke5zgPqi84Px1SGE1VRp+vEWYmZCA2jmhbUjtBbhxXkhRcxAAAIABJREFUTWhnkWja05qsbVE9qFYRjVWYQuLOMprDEtMoqo+CVq/1AoHgK8kOblaSn2vqZy1fG8dcP+5w8smAk08G9LTjTsdiXqwon1j62lO5MHd3lCWRioO4iz2a084F1YOSQeSJbmqW05SLz/qD87hJAVJQTSQyhmUThyB8X+HzBmJF9ajGehGkRLstz6YjZo2mMuFdzq+HIelzqzBWURlYNsdYl6/FWRxHRYKUEfsdQeFrtEiIiMmM4YX4+M+65Psrjc9iBr6s/AXgf/Te/+q6/A6AEOKXgL8PfA34deB/EkKon/Qlr+xmQKGQnaCvf9AJk5wYJLiLjIvDPon0RNuCXrcJKgxO4HLH8igGBa5wxNJx1Wi8d3jvKD41FJ8a8mnC5bN+WNB3JMfXo8+8dLiV5cXDoKcvUonqh0XknZ7Aeg9Viz1eMoxbWid4uoJH/jnT2jNrAn0lb6Ef5jb0WNGPWvpRyzgJChVCy7DIXGl62uFKR9Mq+tpjTkumH2uuPulQlRGnZyNUT7LdLckN7CSBnuDOlpx8OmQcG6J9RdoNCw+pPL40ZKdr5RoZErcgYRg33Oo4KuvwrcVnNZOjLvMW9I5iftHhNOsjlMfnLReHgSesdmNkFzrKcLMLfW0hVrirnGYuqBuN7CuSyFC5oBFuF5bFs5jFs5hYBuMebQneGOTsJoRF8CDBnWfkV4FPDbCqYxLpMY/n+NZiJzXmKCfqOlBwr1ewH9JLIIYJ7izj5GTEQdoQ70pG45JB3DKI27AIri3FpQp9Yu2C3kkrfmEkGSUKkWjcpGB2nFJZkAPNi5MxJ/MBxSzGZS2njwefhT8Q7wpudCreGvDStWufzVieJRRWUlhJ502FWxvYaaPxxpNfxSjhiCKH6gre6K/4N/bilzQAd5VTLxRD7fGVZb7sIoXHnuXQWsx5jb0IVCkEdCLDbgKfZFlYGJ4sOPu0TyxDv1c7Ef1uRazCQtbOQuIbABEJJg3c6ikkghudiKE2COEZxhLjQHYU75/tMVl1wwZgaZgfJWERrMNmoaPsS317IgWRwhzOmR6mZEZytPJsxeH6tBHcEtsvx/d+mpDsCkZpTUeLoEilJO4ip7jWQRvdQVYmbEUOd5XjyxY3a7DXzUv1GYCtuOG1PkEpx3nc0Ywnj3c5SFuiXUG/V7PbDW3vcsPkrPdyXAgteG2Y0VVBA1wkGnedMztKiSSIWHB4MWZZpFSlxmUtLx5u4X3YkHkHehR0ym92Q/wD3uMuVqEeWkV8J0JJR+tDXIOrHavzCC1DB0r2PXudilEsUBK8cVAbsvOYG2m4J6tjWkdYrLQW31raoxJ7VdFMPNeV5TgPNuBUXDGIYNpIfjQtebIKm7ZYCo4KSW6CLbMOFq2gcRLfeO72c351RxNLiehEuEXF7Dhl1nieZ5bnmeXD1ZwPZyWN9ewkgdO+bB3zNkJ2w9i60xMhFkZL7NGCxbOYlVHonYi8ibFekBmFLx2L08CjB5A9wSBqeL0v2FZdaCz2NONrw5KvDUtGcchfsDJQuJaO8lyUcFFCV3kaoxCdMCV2teBOX760lU8e7xBJjxwo+v06JAwEzFVLdhohtAh2ErjTX/HVkWDemNAnrwsmj1Mmj1Mq6xGx4GwyJC9iyizC5y3nD4OtjO51kT3BzU7Na30RJmgdNvP5scJ4SfpGRBIbGhfshV20LA7jcDilHdEQtHLsp4E21l2rv/m8IbtO2YocSBGSa3lwkwJfG9ykxl4U9G5ZZCoZRC3bSRh/opfgThacP1rbiNsRnU5DTwc72Z6Zl3FwblaFjixgJ6noKE+1XvPY8xX5hUYJkD3J88st8izk+bGzhqtPOngPsq/QI8lu0vBaXxDLoE5kj5dMn6UUVpLcjxj065d2005a8nNNfq7RyiKlJ96VDOOGm10Z+Pqpxq8a2pVgO7LUTTAEsQTnBZOHKYtnMR7QwiMSwXZSc7sLHZJwoHCy4OpJl1Q5ZE8y7Fd4Qn26lcWtwtyFC3XhascvjRf88liyGyVhI/B4wfxZQiIVaqB4fL5NYxR1rnGl5eJx6A/NUnJeJayMJJGKRAmy91pMK7k+6bFoPPO8w1XeDaWWRNJTncBykpAZQSpD8sHGSa5tjgSqw5ZsmjA97ZK1At84yjoK9x4t8HlDc1hizwqirkNoQeMUu6lkJMPhkz1ecny4RaocqXL07li205qudkjhMbXkLO/iPVRlRKwsd3rwZvR36HfuA3C26vEwkxgb7OsT8R6NW7ESc1rnOFl8h1cC65iBLyv/kvAbwP/mva+990+Bx8Df+kkfeGU3AxtssMEGG2ywwQYbbPCzhMf/JJrQrhDi3S+U//z/59f/l0KI94UQ/1gIMV7/7jbw4gv3HK9/96fild0MHMqP8cZTmaDjP7UFxBp5f4c4NkE5IJYYI7FOUOQxaiciSgyyr5FdSUc5nq5Aqw5adV5+t9KOadGhcR7ZV+wNwm7btgI5jul1apZZGiLxBXS0oXWCa5uDlqh7I3Y6JduxJZbwr0Vvcl1ZPpw5pICTouG08GRG4qpwMut9oA4tGwfjHvK1MdkyJVmfVm1tlVxUAjUKWf2MUZzNBzRG4Y1HKs/XRp7SOOjGyNvBe9E6gUxloDV5iTUSEYV6kem67HSQXYX1ktYLlBSI3QHyIGRu7GkCxwLoRYa2kIhBTNlqVlmCyw3eQKrt50rxgw7y9ghnBXFkQQj6g4qzUvI018ieRCqHVC4onRiJiAWjtCKShLocdJB3tkKA5/p0sBc3XNUSdbePL1rUOCb6yojkjgILg6QhWdejSDTyjV22h0XIctwNqlLWCawT5EWM6GiirkV2FWq/h4hFqAcH08rAwQh5e0R30ARqV6yIVfBkGCORo5g4sqyKBJdZkHDQz6lsoAOJ3QHqjW3k+vTGegHO0+s2XFSCDxYS2fv8GLtpFCISdCLDQHtqZ0PG29uj4MmAcPKuLKelRN8b4rMatROh7/aIbyjWCVupLOxHndAf7m3TWkW5LiL53KNYljFyqJHSIToS3/qX6ljjRHFdGQoryU2geDTOv+wPEk9ZxKhxTJwaVssUm1kwnjvDjEjCcW4R4x5i3EO/tY1SjpF23O5Jusqzaj3fu87p6c+f6aQqQUGvE9zul6WBQRqyEhtJtFbRGXRqJrVEHvTx8wo5jtH3+0HJae35ksKTqvCj6MXIW0OyNqK0CplKrBWUbUTbKGT382eQN/qIOCjhwFqtZNRF3hjQHTTMGw9aMkyakB6i0ciuonWSxaLDYtHBrQze+EAX8XBcVIjt0J5aB3vgG0e32zCpJS8KFca4WZ9ar72Tbp3jYNlYxDBF7PSQKgTrf4ajQiBvDPBFiy9aooMIfX9InWludhXDSPMhn+JwbEXhb490xKOF4WYHOhpy43m6EtxI4UlWhdwMhNPuTtSSKMhsG2zUXo/uoKGr4KArOehK3uqMeC6OeVBMSZWnso5527x8xk5k1rr0QC9B3R+jtHs5UQ06Nde14FkukT1JFFsSZWkajYgl/bhFy3XQq5aoWwN2OyW7nZKr0oZ2sMFT3LjgSbnZDR4Ou9bM7ypLKj2VBdFPkHe36CcNV3WE7GlWq+DhKssIvaPxTiASgRyniLUnq3GCSEjYG6LuDIkTQ5wYWgciUYEi5gU6sshRwqqOyZYp5rRESMGdrSWXJVxWNtjau1tEqQtqX87jnOB5ITnMNWoU4Zwg1Za60siOoDaKg9TTulAYdRHjcOr+ma3spw3npUTeHOBXDXIUoe4Em+6bQN3aij2xEhAp5L1tpPLMGw2Rwq/tVVVFxHejQH3SAnnQQ6QSkUocgnKd1fozW9fdNRTGI3uawuhgJ5VH7STkZcJ82cU3Dm88g2hNlZPrz98fB+8m4CuLkJ6TUvL+XKJ2opdzRt1q6lqDFrTrrOylcSH78F6PtgrZvCujUcJzXgk+XSW0RlHXmln90oSx2y2JJJzLs7CGeGMXIULOCpEo2lbR0QbvBXInQe4ET4fsK+RBD9lTdOOWWMJFU8KoS/TLu3QG7ct++trOHCE8TaOQPU2n0zBfdmhKzXWjOCklrXd0lEAqT9NoHlxtU1lPbYJNaZ1k3sDzQrOYdMjLhIcLz8pIKqtxHmZySmUddaZRypGVSWgbLeh3a86qMGZ80RLdjNBvjPhs6bPfKdmKPZmrIIlQb+6gpCNfZzkWMtS19eHfZBDcQVFkGe2UJFHI9xD7hKK+YDQouTPM2Emgaq7YiqAnd3C+JXcTIinppnd4NeBx3nxpAa6997/2hfKPvvhJIcS3hBAffkn5DeB/Bt4k5OQ6A/6Hzz72pQ/xE/DKqgnldgJ2m1UT0TrBsXyCv7qBvaooqx7nlcZXjsfXgXqglMNOWg6P9/ja3hUyFTxepTzPWiIZRsPxi7CAtk4yrRNKA2bSIoTmZNVjqyjoXtZAgvOC5tyhOjBMahLlqUWNu2ooP62Zlfs8y0P192PJD1an/FujW6xaT25brI+CW7/1nJWB16KFIFUCfzTFTiqUStmKDBjPbBbStpdPDWezMbVVjDsVqzrGt56n0y06ynNkZvhJizkrgAFP8xS7NFxMt6mMCpSOacuz6wPGV0F9SWYZQgpKozkvYRBJ/PEMc1EyXW0z0GAXhqLqMakSDlYx3dOSWGmiyNJehsWxxHNawNeGQRbOnBTMJz0WZcLNes7ZVVAS0cLjcsd0FiamrI1oW4WvPddFl0TCUKS4own2ouIHT+8wiizeeFb1Wsb14RK9F2HnJlBkyiAV+tmE/6LOcOcZdjmjLHtkRuGWhuOzbar14m5LelzWcn3S5+ZwhZnMERrmdVB8Omkz/LMSO6k4PVv3jfMKR0JhNHmZYCdLmraPFB4RCVzpmeQdIgltJXFHU5pnFYcXB8zb8HftwnI63aarQ2IvlxsupmNWbcy2L/Gt5zzvUjlBqhT+eIK5KHlxuctObHC5I6sSKiuoP5ih9yLcymAuWlwLMoFpGfp0ZR3+aoU5K0niLhfVOtZi0fB8so8Unu1Bji8sx7Nttk4viLY/kyz0PM0LeirCeElhRYibkAK3CJO49SJsTs8LTBMTRRazgGjsKdsILTyr1uKvg0qHebbiwdktnhWKZ5kLG7/KcDvtcFZ9HlcxUIGSMFt16SiP9R53PMdOan58fIeBDv3hetljZQTtx1NEKvFVi80r2mVIMgSBZ66E57IOfF27aIEbPFhqfiN3fHyxy36nRGmHXRomqy32Jzk2W+BqeL7qcVEJVq3Dn84xJznPj7exDtzKcFV00NJze5jRXrT0k88Xv/WFJxqyHt9Qe4s7ntM8LpkttjAeMJ6jqy1iBUPpsQvD6XRM3mq2XIVvPIdZH+M9u6nGX2TYScVHxyGRHc4zbxIE0H4yQ20Fu2OXBj9Z4Fyoy9o6Sjdj19/kpJQUJoyVcaI4zDzjRLBsPG8NBZUNim1PsgQlNa50rNZUpMLX+OMce1UxueoRKyjWNJFhJNkp99hWXY7y0FdupildVWNzqI2mqwPdzJ0uaJ+VnF7usGgVdmk4nu/SOEFPe2xmeXG+y6qN2JUFvnK0TtK4oIrkzjOaFy2rJsjqFtYyrSVbiaByhtbFJFJwVXl6GuZNgssDt9oBT7MmjI3TEuuGPFkpfGk4nm8j8Aw6Ne2Z4WK6Q/d0gs4yhIanywFK+DAODq+w5xWXky0AEgXNccOyiamsRgjP4DgDUuLY4CqPMJ6ijrjXh+sK3PEMc1xydjxi3mpcYXl0uY8S4SDGXDecT3eZ1zF77vPzvUUr2Fpv6t3xDHtV8cnlbSLh8Y3jKuthvKd5b4Iaa9zK4i9r2gXE2r+sy5N6hT8PNiLSCU9yjS9DH8zamH2VYyYt59fbdM6nyMnyJQ3vsgx0Oes9/nKJebFieZYQK17GQFysesSxoXtZo1WEFJ7m3IbYiSbG+rCQ98czmsOCd09fo7ThkOvwPMzf+2nYHJych3qeNwlbtsJXjtJoYilIVLC3blbzw2e3kCIc/FxUQW61qxzzPOXGdkbrwobOlY68ibAOpu45/qKLOSsRIuGkVLjc8NHlAaly7JHjFuGdjq+36Z9eIa+WiBiuVl2WLSgh8ecLzLMV56cjMlfhFgalJOdFUBTbv57ifUw3bXhxNUICuQHnPR8sM46PQyzXZ2id5MNFb23Pg6LQPO9wXnQYJwLjoTCKq1rjsFzbnMPTbZT0WCcYRR5vPCfTYdhcfDAnuhXjC0v93ox2FeL9+kmNdXAlL3GnHcxpiVZ9rprQ52zh+XTRp/WCgRa0heS4TLiZh42J9YInGVhhEUiu5n1O8y6XFeAN8xYkiry+wseOQhuM/dzm/3zD4/8F4wO89//en+U+IcT/Anxj/eMxcPcLl+8Apz/p86+sZ2CDDTbYYIMNNthggw1+lvCen+QZ+BeGEOLmF378D4HP9Le/Dvx9IUQihHgd+Arwzk/6rld2M3BLfQ1vPG/enKKE52v8MhACPKXwXNcCPPzK62d0tKGuNd7A67eneAN25RlqG040sHgs10WH6yKcqNbrExiTQZKa4M73Atd4VkWK9YJ4X2Jr6PdC8o99tkAKkjuK+zdmCAHDSHBdGvYZsxULdlPBzbTDnZ4kkYHP8Ws3r/i1m1e8yC3R2nepbvZIkhBE5mrHaFRSW48OMZ5UVrGqY1JtsSV8ZW/CvJWMWQf1jiJWdUxuBTi4e3vGtIkwRuKd5/7uHG9DjgK9E+Eqzy/euQon4kWFdx41iugnDY8ycBXs7q5wXlDVEa4Kwbx5mRBtS2QEt/cXtC4oZSAFai+h169prMIVjmG3orbhNNxksD3O2R7n9LShXZ8E3d+bcVLCVhQjpEAdpPzq7ctQD7kjVpZJDXKwpnPI8H+ZhIRdu+Oc2sFXekOIFGoUYaxk2mjwcHNvgfMC5wXGSlzpGAwrbAl6R+MqeGO8YFZ73khH4T12UnZGeQiSEzDqVetkTYL6wlM0MZXReBvac3+YU1rBYtYBKYjf6HBvZ0FmJJmReAPjTsl5GahhNnO8dm+KwGOMxFWeX7pzxbMV5NaEtthJeO3GbN0nPVvdCiVA70WISCJiid5R6EFo77cOJjRO0PrgtVEHKVUdUVhBYQW+9vzivSsi6ajqCN967m4vALC5p6M8hfG82e9yaTNWRlJaeFGWtM7jW8/tXoFbe2JMDnkekxcxegTeePa2VkgBPa3wlcFXBrUb8/r2HOsFN7qCynr2Oxot4VA+eTm+txONbz29uOHZyr8M0JZ9zZtbC1ovsJljqxtOlkQa6BUiFuixJNn1+AZ8E2gA80awagO9SfY1O50qjGnn+ZU7IbFgUwfv1O2doB2uxwpbwy/vBg32eePCO4xjbu5ktGun7I1eyC2ilMNkUDQRWZWQVQnxVniG2/sLage/urUOJL0dcfv+nER6XOnY7RVcVoHeZXO4dzAjVRbvBMhgIx6vvTHeeeQo5hdvXIf2yiy/sDdBikBd+AwilsheoKzEUtDRksJO2FcDOirkTbhsS3ZTwa1uoHrspoJIhlPnrog4KiqyVuAKuLW75GnmP3+GnQQpQqLDRIWiJHylO2Ir1lgXaIuXVc2iDUHf24OcSMB2EoQS9EHEnZuzkHyt9dzfmXFaOBIV6uHOQchvYozE1Z7dUc51BYUIrkC9IxmnNeO0pqsUkQyKRo/lEx4tWqwPwcLXFdRWYnO4v71Yex8U6EBHqo0OSSYbz1duTFDyMzUguLW/QEiQnVAPv3xwzdNsnQDOONR2xLBbMexWtA5kCvvdEu8hjiyuCFS1vEwQGmwJw26F83C3H+gXej9mvFXgfPAWv7U3ZdZA46A8k9zcWTKKG4yRYOGNOxMuK7gsWy7XSSnVXsq/cnC9TtAYvGLWgxoH9RiRStRIoxJoF57dbkllBQMZPNNqS1NWEVeVxxWWt+5fv/S0Atw6CHr3qrfOoWLga/sTTvK1UoLzqHFM3QTKipCCG72CjjZo7TCZp7GKvIlRvTCn3N9esGxhN9WgJdGtmF+7dRECn8swH6zMOh9D6bi5t+Tm3pLaSoyVIOGt3SkXpaO3luhTOymvDTNqKzjM+nyaaUrjgzfAKi5nA7LWc1ULXPX52Pwl/jbECrUTU9XRy7/5N18/e+kB9aXDl467+/OQyLQn8A28fnPKSQGJCGqCajtiPCroihjXeHRkaX2gd7YLT1VFFFXMV16/5iA1XJaeRCpe6/TIm4jCaFLl8ATPwHkVynuLxVoZTHJdR6za0EcWreJhJpj5FygU1guGSc2yjbmqwUwct8ZLCgNqJEOAeVehRhIhwNUwGpdkRvCL8j5CS9Q4om41JwWcFICDv3P78iV9rKk0Xx0UeC/odWryJuJf33Yc8wDna5R0jOKGYQTOr8eiH+Bcwyi6w7WYYmzx/13a/ZzC4337peXPif9eCPGBEOJ94N8B/msA7/1HwP8OfAx8E/gvvF9P9n8KXtnNQMYEJHR3WnoadpOY5llB8bBhNC6Di3Dl6ew5Pl32WFYJ9UwSdS2mAlMIpq3ib+3F9PUN+vpGmEwFHGV9LqqIYSxwtaC70zJtIq4XPWwOBzeWnK16NNcOVwt6Ww3DyNPXGntZUz51dMctlQ0kroOuZuVr5mvVDSVCMqjCBqM62ikZ7ZS81lf0I2iPC5qHGZ1hy6xV+Ab6+22QNgSyNmY7qTktO7xY9XANDPcqUuWJpcKcFWQfGO7emK8TBnmSsWPZaqo6wiygv1XTriTtSpJ9aLE1JAPDOBbc6wVua3PUsLOXs5MIvA2yooWVXKx6uBru35sxKVPKF2s+/154RimgebyielSRDluOiw5m6dl7LaerPVJAtdCkQ0M6NDzPO8yqFJNDf79hFMFRswzt+WFJZ9BiPDRTwa3X5uylYK4sdm7wrac5tdgchIbOqEUJKIwLbfGo4eDuksoJ7MrT2zM8XnV5vOqyqBKqC0k6NLhaUDyyuBrGewX3+oJxImmfrTAnBf39hn4kqK88nV5D6yQfTbeQCu7dnXGy6lGehc3h1kHBMPJc5j3MaUn5Uclg93N3qK1h/96KrbWgk6tBRp55EzMrO9gauuMgG/kLww71o5LqUUUyMIFOUcPe3RWRDPKS7WnINmozS33t8Q76uw0D7dmJE9qjgurTku1xTuUElROYzNPZtZwWQaWinXm6g4a2kDQLyaPlZxQbyGTYJJwUYL1jKw6Lids35mRtxOFshJCwezMPsTbTMNH398O4ALAXFfaionlWMxqXtA6UEHS1YNk45rVl2j59WUdKgCvCd97qSnaSiOawonzSsrO7CnEmGezcCtJ8zanFZg6XO6oXHpOFzaFrYX9nFTagHsxlzepjSy9t2Io8roDeTqB1LIuUdgHdUcis3V5YhICdGznbiSdVguZZRflpTdoPdqe+8BzcWHJRJczzcJBw7/UZl2WHy7JDMw/P0N1pSVVw85vTkua4JRrBVa1opoLt/YJhFBaftoakZzkuOsyLFN96tvZKbvUidlJBc1hSPqjoDhtKq7A5jG8HOcf2wtCctDQnLb5xtJeBZ964kPBHioiPechRHuIDbiVdrqsgQVtbWLbwIodZEyQG73VTBlHIztzbaXhzIPjF3ii8w+OS3dsrLgpDZULGbOdDeV7meOBuX5NIRb3e1Iz2K5QMWVPNcUF12BIPHZEIbbZ9N6gmZa2gmimi1HGYd7guutgc+jt1UIbyiva8oT517O8v2d9fMm0bLquWw7zklr1L4xyN8+QmSA1bH+xtqGvPfkdhXuSsHnru3JxxsxMS7nW2GiZVEmxlLtDJeixcB7ngrYOSNwaCcRykk5ujhq2Dkq2DMlDHijBHTOuE6apDk0n2tlcsqgSThUX0cKcOdvCz/nDUkPYNDjAL2LpRMYgCXUunjs6gZVonLMoUV3nioeN+zzOMNMNIUz8qqR+V9EYNmZG0C89b96/pa1h94rALGxRlnljaVTgw2N1fMYjCd7RHBdmHlvF2wTgW2MwTb3mmTUTd6HAoNghrjXbqsWXY1GwdFLw+EPQjQftsRf20ZvduHuhNmWd/f8msTpksetgabt9eMKsSyjOJa2H7Rk5HhUMBc5STfWAYjEOcULsMdqyjwpxiFpCODOnI8LxIuC46uNzTH9UcdEKmYnNcUj8u2B7nLEyICwRIVLB7WRux1StZtTbILlvo7gau+71Oj/Ywo/i4YWurpHHBxnR3DaWVFE1Efe2prz3pMFAy22uPN+Ge+z1Cn3i2onzUkPZb9tMkxNMNQ8zB0XKAN8GmrJoYoT0viggtYRQHidTCaC6qhNMy4aSouKgShpFnGHm+0hsybwOV9bzWPFtVWA/ntWYnAe/D+15VKQ+mY/7oqhvozoVg61YV+PsnDnvd4JaG6kUY296F9t1LPD2taA5z8k8s41GBEsEeN5mk16vJjGBlFIusQywthdFMspBFfC9ped3/DQbpPc7yHo+zHrc7Dik7TCrPDb+D84alOSUTU24N/+Zf5LLwZ4hAE/qy8uf6Vu//Y+/9v+q9/xve+//Ae3/2hWv/nff+Te/9L3jvf/enfdcrGzOwwQYbbLDBBhtssMEGP1t4fsrB/M8cr+xmoMeY8ixU/icLTy8SnHw8QArPYFgRSU85VbS1Yj9puSw7bE9LksSgtMO0kmUrWLYwq58BUJhfAYIagxbwPLMhCDQX1FYE9ZzrGL+Opl+cpTgn0NrxOBNkpqVdeLyXtIVg0cCydTzI5+zIHs+zllu9iLezUwblgH/3YMDqTOPXrlglPB5YPgvKJv2tmspK6pmkrSTWQ36hEXgqq5g3mhtpQ7mI8E7w4VywFWs+/d42g7RmuFVyVUvapaDMIiLpyaqE4Swkh4qSUH/FKqZrG5oqKDOdFUHXuq6DIoH1kF+Fv6HFOvFPprBGMm1iTk5G3GiXAFxXjqNCU5yvg5WNZNJoZscpSWo4L2EnEdSVpm0CpWE3abmqEuan4Z7GCfZVn/wZtsq2AAAgAElEQVR0TpHH9IcV81bRFIq2UVQWqplEVw5bS6o8BEjqyCJVCGL+6kjz8AdjOlHL/q1VCHy8Dn9zHIX3/qOrLe7uLWjnIV+F1g6lQ2I2gEXjKE5kSD7kBM8yw/IqJYpCIGNXOcq5RmmHlp75pMvQlhSrmPOS8E5PYpR2wRW7ppUUk6DMUVuBwNOuJPkiJreKxkrmpylpJyhUXZWGdiUps4jOoGVpJG2h8E6EgPJpoF90dgyri5imUaSdFh07Hiwcd/uKd9++yVsHE+LUMG/Cuy3PEqLYYjyclh2+milm0y5bWyV1pclbx9RUnMszbribnJYSJSAVmqMcyqmmrjSTJqa2gmYpMY2ksorrkz69XoNzgvemoKXg8qN1kLx2COF5mhm6WvJ+ccVb8Q7P7DVFc/1yfM9qy/RF6A+xDEHIq8uQlC2OQ+KzYhaCoWvnWVykL3NpWCPxThB3wqlM2yguKthLYfIwpTWKXq8mN+KljZg2Ma2T7C1X5HnCYFjRThU6cgjpmdaCWAqKS01VatKOoTRQLcNYjaVjXseUi4i0b1iZ0LcXlx2SNORoeG9q6WnJ6kjjnEBpx6IVtJVkMetwlIfT9f/ECGbXXbQIAZbZ82AjQrC1p7jUFHlMkhguahUCNlNDqjyTZx2G28ELZVbQVoo4sbQuUBjKdsq++iqpCiflxnmerEoGKqKwhjNxzdeiWwxjSYRmKxGcl1DNQp9Lg1gVi8MYYyRJakiV5MEyB+BG0qFxjv2og5aCxkLtLKXV5BdhOnow9+x3BItDTVOH57tqFNUsXP/spBggX8QMtKU0GlOFcXJVCVrRUk9kUAdbKy/V3nDqLzh3D/hV+W/T0YrrKiSDdB6mjX5ptx4u4fU+vPhRnzRp6fYbrIfViaapNZWTHK/6dCcNUjq6/QbTKvTKYo0MgcLOsTrTlEX8uZ69gvwqtFftREgGuYjR2jGpEy6P+gyGFc5KjlaBFjZ7FFEUMdZJTkpFMQs/58bT11At9UuaXG4iikuFadRanSycBBfX4bnjxPA8V2QXCUo7chNOfU0Gbgp1rtCxo54FlaRPF8FDcv0ojM/esOFGx7E4TtBrO/lwtkX/oiaKg7pPtkyJdLiWpCbQmSzMHicYI4kiy4vcMz9JA1VKWuZVwsEqqGTNm5jryz79Xk2cGp6vLMZ5FoehDqPEcl4pXCsp55rTIrxjOddI5V/OlYsmprhUFKuYQeSZNbA6DmPLO8FxIRhHEYMoeLouK4ikwxjJlckZVkPalcS2grMCdlLB6Qd9pPKMdws6yr+0r60TLOuY0+chgHnQq+gOGpbL0LZxaqgdXNY1i8NghwfjmlQFm2GNxAGJci/bM2si5hddtiLHOJHM6qA4t2wj9pIG6wX7aUpm4P84uwLgF9IdzgqPEiHR3lYckRsYrMUojK9pheGy7vFWv6S0McvGsZwkxIkNSl61pL70YX5uQ/6Edj2PnVewl0qOPxpSGc3tG3OGYXrl/HSIA1ovOK80N4suq1YTScejZQhwbr1AI7He8NGyE2hqArxvOSkrXohjnCtoTM5SnpM3F7wy+Cu+GRD+M52uVwhCiAz49Gf9HBv8S8EucP1T79rg5xGbtn11sWnbVxebtn118fPStq957/d+1g/xp0EI8U1CXX4Zrr33v/6X+Txfhld1M/Cu9/7XftbPscFfPDZt++pi07avLjZt++pi07avLjZt+9cHr2wA8QYbbLDBBhtssMEGG2zwk7HZDGywwQYbbLDBBhtssMFfU7yqm4F/9NNv2eDnFJu2fXWxadtXF5u2fXWxadtXF5u2/WuCVzJmYIMNNthggw022GCDDTb46XhVPQMbbLDBBhtssMEGG2ywwU/BZjOwwQYbbLDBBhtssMEGf03xc7cZEEL8uhDiUyHEYyHEf/Ml1xMhxD9ZX/++EOL+F679w/XvPxVC/L2/zOfe4Kfjz9C2/6kQ4koI8eN1+c++cO0fCCEercs/+Mt98g1+EoQQ/1gIcSmE+PCn3Pc3hRBWCPEffeF3m3b9KwwhxF0hxB8IIR4IIT4SQvxXX3LPbwgh3l+P2XeFEP/mF65t2vevKIQQqRDiHSH+X/bePNqS5Czs/H0Rud713bfXq+1VV1UvavWirQWSQEJIiEUjIcOAbMx+DsgMBobhGGOf8WA4tuGAWc5hfBgMHoNZhCwhLGNmkCwQWEISUkuie7pbUrd6repa3/7ukjcz45s/Mt+tV9WvuotudXd1V/zeyfNuZkZkRmYsGV/E930hf1vn7b/cI8yPi8i9df5+WEQO7zrn8/YqRkSsiHxWRP5kj3NfLSKfEZFid3tcn/P5+iLkBWUzICIW+CLwZuAE8Cng76vqvbvC/BBwq6q+S0TeCbxDVb9dRF4C/AFwB7AE/Hfger3a14i+RrjCvP0e4JWq+sOXxJ0GPg28kmoB1DuBV6jq2nOTes+TISJfDWwDv6OqL71MGAt8CBgB/0FV3+vz9epHRPYB+1T1MyLSpsqjb76k3raAvqqqiNwKvEdVb/T5e3UjIgI0VXVbRELgo8CPquondoX5GuCTqjoQkX8EvKH+3vq8vcoRkR+nyp+Oqr71knPLQAf4CeADqvre+rjP1xcpL7SZgTuAB1T1QVUdA+8G3n5JmLcDv13/fi/wtXWj9nbg3aqaqepDwAP19TxXB1eSt5fjLcCHVHW1bpQ+BDzvK/p5KlT1r4DVpwj2j4H3AWd3HfP5epWjqqdU9TP17y3gPmD/JWG29cKoU5OqEwE+f69qtGK73g3rTS8J8xeqOqh3PwEcqH/7vL2KEZEDwDcBv7nXeVV9WFXvAtwlp3y+vkh5oQkD+4HHdu2fAPaLyM+IyNsuDaOqBbABzFwu7rOeYs+VciV5C/At9ZT0e0Xk4JPFfXaT63kmiMi7RORd9e/9wDuAX78kmM/XFxD1aOLLgE/uzt/63DtE5PPAfwO+rz7s8/cqp1Yl+RyVkP4hVf3kHm3yDt8P/D/1b5+3Vze/AvwTdnX2nyRfd+Pz9UVK8Hwn4O+I7HFMVfVfPFWYJznuuTq4krz9r8AfqGpWdzR+G3jj5eI+C2n0fJlQ1d0d/18BflJVy2oSb4LP1xcItSrQ+4AfU9VNLhHsVPX9wPtrlbGfBd6Ez9+rnlqN9nYRmaLKv5de0iYDICL/kEp15PU7h/a63LOXUs+VIiJvBc6q6p0i8oad43vl617R9zjm8/VFwAttZuAEcHDX/gHg8cuFEZEA6FKpKFxJXM/zx1Pmj6quqGpW7/574BVXGtdzVfNK4N0i8jDwrcC/E5FvxufrC4Jan/x9wO+p6h89WdhaZeyoiMzi8/cFg6quAx9hD5UQEXkT8M+Bt+1qn33eXr28Fnhb3d6+G3ijiPzuFcb1+foi5YUmDHwKOC4iR0QkAt4JfOCSMB8AdizcvxX481pf9QPAO6XyNnQEOA78zXOUbs9T85R5Wxsr7vA2Kv1kgD8Dvk5EeiLSA76uPuZ5AaCqR1R1WVWXqex8fkhV/xifr1c9tT3WbwH3qeovXSbMsTocIvJyIAJW8Pl7VSMic/WMACKSUs3mfP6SMC8D/i8qQWC3vY/P26sUVf0pVT1Qt7fvpOoj/cMrjO7z9UXKC0pNSFULEflhqsJnqbyO3CMiPwN8WlU/QPVh+k8i8gDVjMA767j3iMh7gHuBAvhfvCehq4crzNsfqXUaC6q8/Z467qqI/CyVQAHwM6r6VAarnucIEfkD4A3ArIicAP4PKmPES9WFLsLn6wuC1wLfCdxd65YD/DPgEEzy91uA7xKRHBgC314P0Pj8vbrZB/x27enLUHmB+pNL2uRfAFrAf67lvUdV9W2+7r7w2J2vIvIq4P1AD/ifRORfqurNPl9fvLygXIt6PB6Px+PxeDyeLx8vNDUhj8fj8Xg8Ho/H82XCCwMej8fj8Xg8Hs81ihcGPB6Px+PxeDyeaxQvDHg8Ho/H4/F4PNcoXhjweDwej8fj8XiuUV5QrkU9Ho/nWkJEZoAP17uLQAmcq/cHqvqa5yVhHo/H43nR4F2LejwezwsAEflpYFtVf/H5TovH4/F4Xjx4NSGPx+N5ASIi2/X/N4jIX4rIe0TkiyLycyLyHSLyNyJyt4gcrcPNicj7RORT9fba5/cJPB6Px3M14IUBj8fjeeFzG/CjwC1UKwJfr6p3AL8J/OM6zK8Cv6yqr6JaFfg3n4+Eejwej+fqwtsMeDwezwufT6nqKQAR+RLwwfr43cDX1L/fBLxERHbidESkrapbz2lKPR6Px3NV4YUBj8fjeeGT7frtdu07LrTzBvhKVR0+lwnzeDwez9WNVxPyeDyea4MPAj+8syMitz+PafF4PB7PVYIXBjwej+fa4EeAV4rIXSJyL/Cu5ztBHo/H43n+8a5FPR6Px+PxeDyeaxQ/M+DxeDwej8fj8VyjeGHA4/F4PB6Px+O5RvHCgMfj8Xg8Ho/Hc43ihQGPx+PxeDwej+caxQsDHo/H4/F4PB7PNYoXBjwej8fj8Xg8nmsULwx4PB6Px+PxeDzXKF4Y8Hg8Ho/H4/F4rlG8MODxeDwej8fj8VyjeGHA4/F4PB6Px+O5RvHCgMfj8Xg8Ho/Hc43ihQGPx+PxeDwej+caxQsDHo/H8xwgIm8QkRPPdzpeyIjIsoioiATPd1o8Ho/nxYIXBjwezzWBiHxERNZEJL7C8M9px7O+17FneI2fFpHf/XKl6dlGRL5HRD76fKfD4/F4rmW8MODxeF70iMgy8FWAAm97XhPzPCIVvt33eDwezwT/UfB4PNcC3wV8AviPwHfvPiEiqYj8WxF5REQ2ROSjIpICf1UHWReRbRH5yktH3i+dPRCR7xWR+0RkS0QeFJEffDqJre/zHhH5nfpa94jIK3ed/0kROVmf+4KIfK2IfD3wz4Bvr9P7t3XYj4jIvxKRjwED4DoReVhE3nTJ/X73kmf6XhF5rJ5NeZeIvEpE7hKRdRH5tUvS+331c6+JyJ+JyOFd57SOf399/v+shZKbgF8HvrJO73od/ptE5LMislnf/6efzjv0eDwez5XhhQGPx3Mt8F3A79XbW0RkYde5XwReAbwGmAb+CeCAr67PT6lqS1U/fgX3OQu8FegA3wv8soi8/Gmm+W3Au4Ep4APArwGIyA3ADwOvUtU28BbgYVX9f4F/Dfxhnd7bdl3rO4EfANrAI1d4/1cDx4FvB34F+OfAm4CbgW8TkdfX6flmKiHk7wFzwP8A/uCSa70VeBVwG/BtwFtU9T7gXcDH6/RO1WH7VPk1BXwT8I/qe3g8Ho/nWcALAx6P50WNiLwOOAy8R1XvBL4E/IP6nAG+D/hRVT2pqqWq/rWqZk/nXqr631T1S1rxl8AHqdSTng4fVdU/VdUS+E9UHWmAEoiBl4hIqKoPq+qXnuJa/1FV71HVQlXzK7z/z6rqSFU/SNVB/wNVPauqJ6k6/C+rw/0g8G9U9T5VLagEktt3zw4AP6eq66r6KPAXwO2Xu6mqfkRV71ZVp6p3UQkWr7/CNHs8Ho/n74gXBjwez4ud7wY+qKrn6/3f54Kq0CyQUAkIzxgR+QYR+YSIrNZqL99Y3+PpcHrX7wGQiEigqg8APwb8NHBWRN4tIktPca3Hnsb9z+z6Pdxjv1X/Pgz8aq0+tA6sAgLs3xX+0mdpcRlE5NUi8hcick5ENqhmD57uO/R4PB7PU+CFAY/H86Kl1v3/NuD1InJaRE4D/ytwm4jcBpwHRsDRPaLrHsf6QGPX/uKue8XA+6jUjhZqtZc/peoYf1lR1d9X1Z0ZDwV+/knSvNfxyz7H0+Ax4AdVdWrXlqrqX19B3L3S+/tUalEHVbVLZVfwZX+HHo/H46nwwoDH43kx881UajUvoVJNuR24iUrN5btU1QH/AfglEVkSEVsbCsfAOSrbget2Xe9zwFeLyCER6QI/tetcRKW+cw4oROQbgK/7cj+QiNwgIm+s0ziiGqUv69NngOUr8Bj0OeCdIhLWhsnf+gyS9OvAT4nIzXX6uiLyP19h3DPAARGJdh1rA6uqOhKRO6hVujwej8fz7OCFAY/H82Lmu4H/W1UfVdXTOxuVMe531F6AfgK4G/gUlYrLzwNGVQfAvwI+VqvAfIWqfgj4Q+Au4E7gT3ZupKpbwI8A7wHWqDqxH3gWnikGfo5qVuM0ME9lwAvwn+v/KyLymSe5xv9ONRuyBvxLqtH4p4Wqvp/qnb1bRDaB/w/4hiuM/ufAPcBpEdlR4/oh4GdEZAv4F1Tv0+PxeDzPEqJ6uVllj8fj8Xg8Ho/H82LmWZ8ZqKfdPysif1LvHxGRT9Y+p/9wZ3pYRA6LyIdrP9YfEZEDu65xSEQ+WPuxvleqBYQ8Ho/H4/F4PB7PM+C5UBP6UeC+Xfs/D/yyqh6nmqL+/vr4LwK/o6q3Aj8D/JtdcX4H+AVVvQm4g8qXt8fj8Xg8Ho/H43kGPKvCQD26/03Ab9b7ArwReG8d5LepDPygMvD7cP37L4C313FeAgS1ri6qul3r8no8Ho/H4/F4PJ5nwLM9M/ArXFjNE2AGWK8XpgE4wQVf1H8LfEv9+x1AW0RmgOuBdRH5o1rd6BdExD7L6fZ4PB6Px+PxeF70BM/WhUXkrcBZVb1TRN6wc3iPoDsWzD8B/JqIfA/wV8BJoKjT+FVUq10+SuXJ43uA37rkfj8A/EC9+4oLxyNUx5dNZ2x7ZOXariNBfdsr59JrBKZB4S5MXhiT4NzosvFFQi5eFFS4vLtwAIMx0UXXDEyTwvUn+6Ft47SkrNMR2CZF2d/j2hYQQtugcCOMWEqXIyJUMptwQZbbSV1AaFvkboDquH6+gtROMSxXqnNln8CkF6XJmpTSDbkggzpAsCZBUayE5OU2xsQ4lxHZDuNyY4/3U6VCsCCCaolg2JERnY6JbIfcDWiaaRwOxWGwGMzk7iNGlDpGUWJpooDFEhtD32UIhpCAQISiNrRXFEEmb3FIn4AYxVXPQEAiAaUqGTmKIyIiFEOhOolvRRhrQc4YR0lCk4IcS4CpnoYxeZ0GSyBV1Rmro6Ss3hsWRckY4LQgkBiHwxJiMaQmYMsNiYiJxKDAanEKsAiCUtT573aViapsNaTDdnlukv/GJNXza7lnXuwuU5WDHlOXpWGd76O6PIzZqV9VuJ1yVpcs26jugeJczgWPmU+FARzWNCjdAGtSnJYIgtMxsZ0i1yEd6bHNJhEplqq8BGIoVRmyTeEyItNEMASECEIgwlAzdpqvmBArQlbXj6okSl2mMpQSQ4DUJU0QQixjikl5EKDE1SVJCEXI1ZGTUzAmJKakqFMRYOtr5fX7MPUdxpR1uTOTMBljSvL63nZS7gMMQ0ZERPURYUPXLpOnO3kZYiXE4ehID4D18hyRbVK4EVN2mm0d1G3Bxdeo2oUMkQAjAYKQSIvt8jyhbeK0oCVdMnLGbhul3FUWwEgMKNYkOM0xEtCgSV8367RV5b9NmwEjsnKdi9u23eXSAAYR6Jo51stzhDahcGM6ZhqlqtsAAQaHMmRA4TJC0wAUwRLUZSYSy0DHCBAQ1vXOoPVVdspDlRcFBoOjIKKBIERiGOuFvKzag5KSAlv/lTgKcgrNiKVBQQE4Qqq6GGIZ0EdRkvq6VUvnJvlrELbZRtURSIyp028whBiGjAkJiIxBlTpNVTwrQrGrTBossqsFDet6MNQxBkEwxGLJ1aF1uQ9EKFUZMZjUler6tirXdd0yGCJCBBhT1Pep6pWjaksLHRJIgsXi6m9SSFjXz7xOgRCJnTzH7vzMyDBYSsZ1CgIsASMG5OUmVVt4cXtjJMLpmL2/m2AkIDAxIQkj3aq+YW5Ey/QY6halG9ft7IV4gUkoXB+RCCsBIgExCUPdJpAIRUlJGdAnLwfEtl2X7Qv1wumYwFbLhFTekSGWFjlDBDupmxtuHaflE/pAO99ia1JM3Q7HpAzcGqFp0pQEBbbcJoUbIhJcth9VvaMScHU/Y7sOXxDaTv1un3XOq+rcc3Gjp8Nb3nKHrqxs7Hnuzju/+Geq+vV7nRORg1Rq8otUH+rfUNVfFZFpqr7wMvAw8G2qurbXNa6UZ00YAF4LvE1EvpFqhc8O1UzBVL2KZgEcAB4HUNXHgb8HICIt4FtUdUNETgCfVdUH63N/DHwFlwgDqvobwG/UYXTn0eJokVH2+GUTeaj7Ju5fff9kPwimKIr1y4a/kmtMtV7K+c0LXv1a6VE2+1+4bPwwmGOcXzCD2KlIl8OYlGZygK3B/ZNjvdYtnNv89GR/of1qhuU6K1ufA2C6dTtnNz75hGtb20HEsNh+BecHXyAO2mxnpzASURRrIAbnsovuHwTTHGi/hlODzzHMTtBMjjAcn+P69tu5e/33mWu/itObn6LXuvmiNHWbN7K6dTfGpAA4N0QQ2ukxSi3oRvs5ufFXNJMjbA8eYH/n9Ty09qdPeD877yiwHYyJyIs1rGkShR0ABqMTLHVex6n+3/LK9J1sS59MRrRcm5akNExVNu7h86wXj1GUQ46Gr8GJo+u6XNdo8YnRA8Sk7NNZpqKQ9XHV0RlpQSIBoTHkznEXn2JGDpOTUUpB2/W4PppjOy95kBPkknGwPMS+JOV8lpFpSSyWdhDyaLHGaXmIkdvkRl7NWXOarpumSULThjyoj5Nqg31mil4UAnBiOGBNNhAMPTrkWvJF+QzDYoWZ6BiZbtNlkZa2ua05y4eHd3OovI5DaZOxc/z+2X+NtU2MxOTFKtY2cW44+aAYE9NKl7kt+Do+uvFriElwbkgrrdbkGo3XnpgXyKQjVZXnWYyJSIIu6/376DZvZH3780y1Xsr64MFJ/QqDWcCQF6t1nobMtm5nVKzjcPRHJyjLPlfCjgA51XwJK1ufo9u8kcF4BWsiBqNHWe6+hVPZ3XxN/A4+Vv4FB+WldLWDQZgOY7aKnM/xcVYHX+Jg69VEmjLn5okkZDqMubt4cNKRWmY/U2HIA+MVRA0xER0T41C+IPeT6TZNeiQ0cThiTZiXLic5R8aQw3qAyFhWywExISLCXBRzNhtx0pxgzT3GnDnGNis06bHoFugElRv+M8U2AA2J6dqIU8UWueR0tEnbVmEe0JNs1Av+ptKloW0arknPNLiXe9nvjjBtG4Ri+ODoj/bM0x2icIF2ssS47PM18TsA+K+bv85S+9WcH93PN7b/Ph/LP8vj/c+QjU9fFLeVHmV78CBhOEMa9ghsyk3yWj629RvMtV/FqFzjq8Jv5Et6godGHyMvthnn5yfx0+Qgqo6Z9Dj94iyJ7fFy+Qo+Uf73Km2mhdOc1wVv4G69ny+u/fElwkSIqwUUY2JM3fF5Y+f7+cDGrzPbupn14SN8VeMfUKoj0xKDMBXE5Or4rH6G1dGX2J++nJKcRFv03DQAB+M2d+WPIBgWdZ5tHdKTJmMtySmYsimqcD8Psc0KsbTou/Ms621EBCxFLU6Mt6r3JDGdMOLR8TobZpWOTtGjxboOOG9PsZo/xLJ9BWtyhoKMg+4GAOZtizv1TpzmXK8vIxbLUAsGMqSlDVomIjKGvy4/Ru4GzNrraGsl0KUaMxc0+bx7lEW3wKFGg9wpD482sVhSCWgHIat5xuPmcVbdIySmQygNEq0Wjz6gC3TCiHuKR4g1IdKYY0mPk6MBJeWk7mzmY+6Rv60GKSREMDS0w36dpx2G3F08SKpNDpk5rAgnyjUSTUgloGlDxs7xICc4Xd7HvL2ejk7Rl6pdOKiLzMQRd41PEGpEqgnLSYeHR5sTAWU6SOiXBQ+bh0m0yRqPE0mDrptlmik+L5/jsbUPY22H8pKOaxIfYDB6dI/vZrN6j9EC08lRDrobuM/9Ja1gkbODe3hV8u3cpX/JxuDhSftWxevQa17Puc1Pk0RLNON5Uttj2b2Ee93/oBceptScW7iFT+vHObN1Jwe7X8sDq/9lco1Gcpj+6GGmW7cDkJeVsHcsfB0nuZdYWpwf3c/Xt9/Jn/bfz6jYeEIfqJ0eY71/H+30GI1wDishR90t/E32Rxxs3MGrghvIVfnz7IOsbN9NHM4xzE7s2UYk8QGyfB3ntpltvYzTGx8nDGYZ5+dZ7Hwlj619eM94X16KR56DmzxtVs6v88mP/7s9zwXxm59sdfUC+N9U9TMi0gbuFJEPUQ2If1hVf05E/inwT4GffCZpfNbUhFT1p1T1gKouA+8E/lxVv4PKHmBngZvvBv4LgIjM7loo56eoFgKCyvd3T0R2pL43AvdeaTrCutLKZRawzHS7HqGsONL5miu99EXXuOiedWf30n0Rw15rAe1uLADQJx8NNSYmDacvOhaY+KJrH+BGDgUvm+yPi6qRazcuLLQaBtOk0SzWJDSkhzEBSTBFFHQIbEIQdAmD3p5pUNzkfnPxDcThFJucIwh6RJISBl2mg+WL4kSm+ohEYe9CWkUIbZOiHDIs11F1jIstwnCGFjNE4fye7wwtKYo1rIlopcsYEzGTHKcXL4OWbBVn6CQH6JiYvmywxVnWzXm2qD4iqlDoiKIcVu+CkI5r0zIRTqvnG9FnoDmlwpaO2NIRm7LNo/I4G2WGEWFGDmMwjNgm0SYBlnGppIEl1mSS3Kx0nGODc+Y859hgrRhzQzJDi1lS0yOnoKVdVBwZOaEYUq1GfkaupBEIjUDYlD4rcoIts0Zed14Mhna4hGBIpEOiDawGnB7mhBpj6s76jhdhVw6Iw6kqL4LeRBDYoT86wbbZRkxEr3kD1nYm55yOJ8Lc5RAJaEbzzMU3AtVMGUBqe/X5Kj+tSRjnZ2mlR+i1bgIcWblJaJt0wn2oFpett0+8Z4yRkNRWz5UVW7TiRRrhLKqOjfIk28NHcSiFG1BIwZpZ55xZYavImQojOmYf7WSJRFt0606fqjIqS2LSetzRkGlJEgh96TOWjJGMJnlRaCU4b7NCwzUpKWhpg1wdGUNiUhwwn4ScN2dYkw3Oyyor4zGdICIirQQh1mj1+aMAACAASURBVJjR/QiGnALVqsyumrOsmrMECDNJNbq6Zs5yzqyQuZJcHQEBBkOLGYa6QcM1SYlITCXMrJmqvZmKLa1wAWMuPybUTQ8TmhTn8mrmQh1GAlbHDxPalH5RUpARh90LeYFMyozTnKLcotSCrNhiIWgRhTNs52eqMiBCLhmq7qJ2WCQgL7YRMYzKDQbjFc73P8+GG2IkxEhIVm7SsvOMXEnPzZLGSxelgV3tRiUIVMJSw1qScJrCZaRRD4Nwjg0esw8jIpwqtuiE1TuMgw4lOZGm9Nw022abbbNNqbDBaVJtkErAsaTHSAtWzBp9GTJyJSIQkdJlkVJzmma2TpuZzLVmMqYXRRjgjHmUdX2c0/IQQy1IiQk0xJqYhjZIaDHDAYJ6lqdUJZUuqekRiqUTRpwxj9fl4Xz1btURS6sasZaMoQwmsw9TsSWXDIdiBRIrbJpNzptznGWN1TxjJkoopZgI6IVmBPVfgWKAkpxMRkQEhEYYknHSPsJD5gHGpSMyloAYgERbdNw0sSaMtcRQtbWJpvWshiJqeNQ8wFnW6Jc5mZaMpOrwKo6hDOv5CcNIq7oxZsiGOc+0bdAIhPPmDJtmizPmcR4pz9EwAY6StWrskURbJJoS1vVEJMCVW08o/81o/kJ52oU1KdakhDalwzxdSdkanmRQrmAkYDpI2Bg8jLtkUK8sN+uZJgiDnb6JYdrutPUbWAnpRgHDYgVrqtH63XVjkJ2imSxP9jf6XwSovz19Rm6TwMQMC8dgfO4Jz1Slv8qPKOgwKqvZwYWogdOCvjvPI9kmoQiKo5kcmrQRl2uPrYmIo0WMVINWT+jTXOsoUJZ7b08WTfWUqn6m/r1F5YxnP5VN7W/XwXbb3j5tno9Fx34S+HEReYDKhmBnhP8NwBdE5IvAAtViP6hqSaVC9GERuZtqvu7fX+nNxkVVwYNdndrdBXrkNrG2Ndk/P/7i3/mBWsxctJ/W0+k799np/BjTqlRbdtJRH3+yWYC9MBKxNTp50bFhvkpQd4SAemp310hGXfmH2YXGIYlm6vs7Qo1pRguEpkGWrzAuNinKrclHendjVBTVbFRej1IWZJPf042jFJrRjOeINJ00DsCko9SIZibPHAbTWAkxJqjUK0xKYBNayT62OIsxAY3o4vcLYGyDMJxjXGySBFOUbkQkDYb1dGpkmwT1aO2IbWb0AF2dpk2TxFpmk5BFPUIUdDgSfQUFJdvSrzs70NTuRP2nGRhaEtOS6h0e0iUOp02aQcC8zhJqNFGlEDWcL4aTijXWAZ2gEjD2m2m2WaGlTbo2ohMaDukSHeYopeo0DmVY55ewYVbYkjUcSu6qbVGmCCRhtlykY2LmopSjeitNehgshWaMZFCpRim0tUeBo587RKrRUkXJ8uo9ZfnKRe81sF2mGsdZ5wwiFz4YnXAfnXAf1iQEtn1RHL1o+hxKNyK1UyTawkjIdnaKMJyhIb1K8EwO1c9Ydc5EDFZiAtuuw5/m3ODziATYoMuVUJabiIkYay3c1QJLbFqTetZJl9kqx1iJCTUiY0jP9UhMQDe2zJaLtOzcRL0nkzFDxnTCgIFs0dQmTW0y0AynEGtCQxuIGqbCiMQaFt0yTXrs02MEGBraIiOnbUMMlpZrUapjY1xyiz1KIQWzOs1MFLGYhszrLD17kAV3iFzGzLlZVswKaWBIA8OCW2LBLZGYgH6uxBLQcdPMuRmmopBeFNJwTbosEhKTSpeupOQUlKoYqYRUVXAKx/X2ST7shdOc3A2rDpuxJMbSjBcITEReDkkDw416+0UCpaKoG07yIInmSIIuoU2q5wh7JMEUgmWlGHDUHaEV77voGq30CAB5MUDrrnMjmmEpapOYDonpkLsh2+VZDMKC6VKUF9Qmd1TVdghsg3F+lrxYx6EMslOsDx4kK7ZwKFPaJtSYUh37gjZTkeG4vpR2sMC+8hANrcp8rDGxxkRGSKQSeIZakJWO6SDB4Vi2s+xLEuaTkEArdbFA4lqVAlIJMEAuORtmhe28rN/jTczIYZbdTXRtzFLcYNYt0DQzbJpNOjrFQLbYlj7b0qcVWkpytt1ZDDAVGY7oYRraYc7NkljDvkbEAXeUrt1PU6dQHA1tMJAho0Jpux4lJRvjksgK+3WeDU7T1jZzUcJ8YrnOLTMX30iXRYK67oQascYmtlZfTLTBuP7etKTK9wPlETqRrcv1AVrMEGtCoimpxmzLgFIVS0hKhBUhsYaONLASMs0UqQ3YnyYsl0dZCG6kqV3GXBAGYrGUqpWKkjbolzmDQjnOEVY4wQE9yBE7z1Iz5HB5hCY9lvQofdZoSMxAc9raI647/RfKT1V2NoaP1gcuFZgrtbPBeIV1PUmJ0m0sszl8FKcFDuXW1jvopAefUKeCul0NTYrTnGG5RmwMo2KdM9t31eeEG+3rCWyDSFJk13cUoHRjBuNzDMbnJrNfDU2ra9Z/ALc0377n93Ncz7gmpsNwvFbN+FjBuTGFZhiEXJV99maa4SxRPaga7DE4GAdtnBaEtklXFquZ4rouD4oVgmDqCXGuPRSKYu8NZkXk07u2H9jrCrVL/ZcBnwQWVPUUVAID1cKTz4hnU01ogqp+BPhI/ftBKvegl4Z5Lxe8DF167kPArc9eCj0ej8fj8Xg8ni8zqjsd/704r6qvfLLoter8+4AfU9VNkSubMf+78HzMDDynREH7iQfF1qPdhkguTB/DBYn570KqTUw98g4wrO04pDa63JHcndue/AYuGgnbPVtx6UjrpZSuPxm52PnfjpYoL5nm3FEzgQvPVezSiQxMRBJO0U6WGEk1st9ihv2d11QjdW6856hhmhwk1wFFPQq/OT5BN13mgDuKiCE1PRp2hpFs00yXaTeOV++7Lm5Gwsmos0hAaBqEJiWxPaKwR2hSmsE8Yx3iXMEwf6JdjLoxIgYjEZujx+ikB+m783SDA4gEJNJlSvaTq6PDHKtyiqEMGWjGo+N1+oVjQ1ZpmCmMVunqaZeBZvQLRykFkUaMKdjOS6bCiKkwIsByhlXWxwW5c5yV8+RSjaZMuSlU6hGRevpvTg9SOCVXx1QUEEmDM+ZxNsox62PHKTnPmCHnzSlisSzpHIlEbOV5rXYU0zAB/cLRLxzbbkxTp1g1Zzmp5zHAilmhkJxNd4oOc7RdpW5UqGMg22xLn5Er2cyLXbMvVdkIbPuikZtOWq31l+uAwDZoBws04/mJakZoG7STJXaTxgcmOrTGpMy1bmZOjrCij5DE+0jCLsut19HQNu1kiW5czQxEQRNrm8xGx2naGVQds+Exlhuv4WjzDTSTA0RBhyslsG1US4JgikY4R8POUGhW2SKY6xCpRhLbdhGDIdUmGWPWyhEPbQ8ZyZCR22SrXsakTaVeU6piNaChKQ2tRj0fGw6Z0jaZjDEYVvMxVoRVe5aIlKEMWDcbdLRJQ2KMQEvbOJQVs8aodJPZhYFmnM6GrI9LNthmXOuKOxyhWFrapl+U9IsdtTBhqxyzMs7ItCAkZE02WBmPGTslJCDUiJH0WSyXagNjS2iESFNa2mTNDcidMm0bzCU3XPadNuwMqe3Ri5fplzn9Mie0rcphQDjNynhM10a0LhlZVZTINicziqNiA1XHvdlpsmKLUbFOZJv0Zch0FNEwUxepA5YuIw57xGGX0mVYEzEdHeWLxSmc5jjNiW2brt1PriXtIGCxddtln2Ocr2FtB2MaPJSto5rTTvfTCGcZuJy2jWhomxWzykPlWc6OSgaaMXKbrJhzBLXBa6IJiSaczTISbRFqyFhzMueIrBBrUsfP2Mwdm2aVgADFsd9Vsx2OSj1qKEParseaq0bIKwPinIEMOeXWGZQl62adTLfJqdR5Qo0nhq/DwlVqN2YfuTq28sqJQcM1OWfO8/B4nY2s5IT5Ei3XpaRg3s1TUCJ1m9es1XNGpePUIGc+iTngbmBb+jw+3ubMsOCEnGE1f4gVfYT5cj+xRsQa0dImW0VBQpNMRqhUZXo2jGnrNGfNaU4Oh6yPHZlkFGRkMiImnMwiOIW267JiqjZ+ZTyu2lkNKdWxWow4PczoM2JdHyfWmFyyyexEppU6VkzKjJtBaoNlgDk9xCk5zbmiz7lhpcK1pWdZM+c54m5gpGMCDLFGWBNdNPu9owoZ2Pob7oYXlSdrqjhp2KMk5zE5gaojDnsEJuF+d5JDZo7gSVQq++OzDMYrNO0Mo9IRmhRjIjLd5vwopyUpM+lxDOFF97cmrRwRBM26De2QhtM8ah/ESEjhBjTDWVbLAQtM07BPnBmY9Ek0J4165Drg5HDIbPMlbIweI5GoUvHS6vvfrzUKdrQCdtMND5CE0wQmYpsV2OXsMXdD5lo3763qey2hipTFnttTIdW00PuA31PVP6oPnxGRffX5fXwZ1t66xnPI4/F4PB6Px+N5llCgKPfenoR6ba7fAu5T1V/adeoDVDa3sMv29pnwohYGjISUtSec3RJtGEyBlojE9OQggU1qo7cm1sRXbLS4w6ZZpZUuT+45L8cAJq72BuMdvWxz0ejDDtZ2LrZpqN3wXY44rEZRk3gJVYe1ncoAuB6dBdg2G2RyQYd2ODEkujAb0Q6X2Bw+Smw7tHWappkhl4zN8Ql60REQizEB3cZxuo3jE+m+KAcc0VtI4wOIGJJgqtaZr/Q/DZbV0YN03SxFOaQd7WP30hClyyYj0614Eaj00gf5OZKgSxpOszV+nEhSGtHMxIhrN2E4QzOew5iA2fR6WsEiqfTIGdJpVO+/rT1isSzqHEfcDRw1++iZBgfDLlOR4Ua5jnldJqlHex3VqOpMbDnIPImmjCWjG1m6cbUdj2doa5tmYLm+G3LcLHFI5pnTg2QyJtSQro1ZTEMyGVFSsOYGzCeVm8pb5DizboGFKCE0whGzQEKThfIgQy1o2pBtHbLUiGm5Nos6z8AVJNZUOulxyn6dJyDmaDDPXGq5jgMslQdZ1tuYcl0iArq0ONRKKMkJsFgRjrQqjyrODUlqg8847Nau5SAK5xmXfTrBEoscZ65xIyvZg3Ts0mQ0VqlHsC7RYd2xI+g2rqNwGQPZIpEO+xuvoBnME2lKQcFUcHCiVzrKN5hv386CO8RYh3TSQxg1dHWanpulFS7QifdzJTSSQ4gYAhPTTZdpm3m28scJTYOp5vXMu3li26FpQxTHDG2OhQtMSYP5MOX6dsohM8ecOcasHiIlJq3fSyMwxFR69zkFpRRc10zpBBH7TY8Z02Q+jtnXsLyEY/Rcb2I8npGTa0lsDaGGlRcg1yUwlXHnITtNQ2IW45SZ2HI0nOGQO8ZSeXByjZY2mEtC5pKQlokqI3eUw62U+TDlSDjNLD1moohDLctS3CDUkOvcMiEBDjAIncjS0SkcylzQpBNVLi0b7O0kII4WGbttRuUGJTnH2inH2imJ6TAbX4+IpRtU5eAwt1wU15gGm9lJAtthmJ0CIA1muCFaoCgHtdtYeE1nkbFztJmnGVc+IgShKEeULqMd7SMNZqrZQnrcGi/RkUU6soiIJdKUA40EEejsUpt1ml80GplE1bWtSTga92qXqTFTwUFu7rQqnf1onmVZ5Fi4QCc0zNsW+8yNzLl5Qq2es6z/DjUSIo0mutlzSXX+hniWnnaZjiL2NywvMzfSc1MslAcJCYiJyLSgGxs6rkOn9szjtGp/XmqP0NEmB2yP6TjgmOznsL6UZT1IQ6vR752R+V5czRC0XY9zZoXIGJo25Pq0x5ybZTmaYjaxvMLcRkubtLRdOSqQtDIwjwwNiYgJiYxhJg4IDByJp5jSNktRi25kOSb7udG8jkO8hFxyYkJiquedigKMGlquTSYZsa2+MNcH+5hz8yzGKQup5ahZpKvTtLRNRs6UNGhpgzQw9KRJ4lK2ypyDjYTICNfLEUKxzIcpR9sJN6TT3KivoCMJU26eTEaT71tiDQ3XrFz3qtKJLJExHAsXmHfzzAQNZpOAg8xzWF/KYlnNbPZMAyuGTMZYE9NtXj8pLztezEp3ebfkAIPxObJyk+NymK3R44gYGtEcN9kDDFxBbFpPiLNdnK78HElAJznIWIck1hDY6jvUkB4LaUgqAdMcIKZxUfwwaJGGPcZFn3HRp53sJ3dDbuEmrISoOnI35GDcZktHTMkT29AdBySDcoVx0afQjCPNBlm5iTWVs4FOZCvbEXOMKKieY7fWQuWhK54YLAPs1+MX9V2mo2VW+l9g4r3iWkWf1GbgyXgt8J3AG0Xkc/X2jcDPAW8WkfuBN9f7z4gXrTBgbRNjm7TifQCYXUaPSTRTTZ2blLEMiYM2ilKW/apje4VGi8akNNNlFEewYwxpUgINMCYmDKYIg2nmGjcBlaHwbo8XvdbNE+HAmGjy8QpshzC8vMtcEUMrXqymKm0HKDFqKIr1yfV6bpaDLEzCt5O6QVCdGHAaDN10mUIzzuiXSGhR6IhOdICSnDiaJwmmSMNp0nCaKKw+tnm+wsPmXubTmyZeXByOAMOU7K/iBm1ijaspSDcgCmdo20XS+AB5OcSaiCicJTQpC3odHbtIaJvMxTeSSBeHo8cSU9EhloJbnjDNWJQDNoePMZteTyAxkTSY1f0s6HVApe7U0gaJNZTqyCkYlWXlH945cgeZ2/HzLczQpW0jQrGcHxUMtaiNepuERuhF1WZFKCkZldU1NsoxI1f5B9+WDaZtg3YQsJU72q5LS5sMZcTZUU5WOkpVEonoFyWlKoXTSRoUx/liSEcaZKUSExJiGOmYVii0QiE0QisIiDRiq8jJSmXgcjIZo+IQDAWOXEtWRwWzboGcnIa1nBzklGWfKJylrA24twb306g7SlHQonQZTXqUUjDWIYGJGOkmInYi0DXMzEUfhcCmEyO1fnYOEUvLdenpAkO3xqis/CsPZZNSczIGJPF+AptSasEp8yViaTHMV+mzRk5OJhnTcpCeeaIB3qQe7ProOC3Ii21iaWEkYMudRdXRpfJwkVMgYlgtRvU7UsalY10HjErHZl7lTZ81Yq0+bA4lMVVedl134v/docRWGDtHYivf9Zt5gQO2yjGD2gi84zosBC0WogaxFQpKSq3qyYFmyEwcEhphrDmbeUGpMCodYwrGFPToYGu/6VmpZKUy1KpsVn7gYToJyJyrvLoolK5KSy45mzqiqFfZEBG6kdDSBmG9lkUzqAwVe26WMLjgnWy3ikTX7mc6WCaWVnV9rZwulJrTtUtMJwEniw0STS5SlQxsg8g2K/8wWtYqWi16saWV7KsMkqXL6sixmme0XJt4x2uVWOKwS1EO2M7PkEglfMSaYEU4XdzD6eIeAokpyEhs5Wmr7boTlbcgmKrXKdhp9iovSI1ohunE0EoP4bQg0RbrY0e/KMlVGbiC0imRveCzv/LYVHlH6ZqUrkmxRiZqj2MKcqeMy6pc9Bkxdo6izs/t2qB/p3PbMpX3IIulYUK6JmUqMnUbVXkT65cFg8KRubL2FlZ1DrsmpWca9EyDlSwn1Ih5qmdOAmGrzBkWVXu3no/JFbbKnHPmbFVuCekFER1JSOyFOpRYw0wijIqqTXJo9U7qdnIkQzLJyGWMFYMVw2yQ0goNs7UwGWuMUxiVJcOiZCgZg7JkWCj9MmdT1rEaUEpVVzpBRDM05DiaJKyxycqo4GyWMXKVpyGn0C+U89mYTdlmU0eMZMCcm2HOzWDFMCodXUkZmD59RkxF0C/znZUlGJUlY6dsuzED02fTbE2EdLuzNsGOmuMlgxxFObioTuxQunG9DZkOr2MqCmjGc2T5BonpkDnHo/Ioixy/qG5B5V1NUUo3xmlOVxaZTgKMhDSiGQa6RhpU5W/KdbH1eic7DLPHycthZaisBcYEFzy1YUiD6ls7Kh1rZpWWtp8wCLkzSGokxJiQtl2kF1f3aERz3KV30wwMa2aNOTdLWAsq1jYnzxMGPcKgx2ZWOTNph0sU9bonxsSTe47z80/an7k2UCiLvbcni6X6UVUVVb1VVW+vtz9V1RVV/VpVPV7/f8bum54TA2KPx+PxeDwej+eaQ/UpVYKeb160MwOqBWk0xzCvBKZmso+kHpU/En0FSbxEM15gsVziVvu1hMF0vTJktTDNfPfVk/C76TQvGNvNtm+lFy+zrzzEEXsHcbRIGLQ4Kw+jWhIGLaKwQ7+obDus7Vyk9mBNTBovEYdTHG2+oVrhsh7ZaidLGAknhpk7GAlpRgv0x2fpxcu14VNIQpN9U6+dSO1tmuTqSOMDoEpYu0+1QXcyHdlmnulgmZ49yBI3TEa6DrobyHWAkaBeBKWg1GIy+ruj0lRoRhT2aJgeTTPDmIKkNlreF95Cox6ZKzXDSICVkIXGzbTjfRxs3EEUdCg1Z44uTZ3iqHklPTdPSuXKsuGaZLpNpNFkcbSdGYIwaLGv/QqG5TotZhm5DXq0q1G0aIlz7gG2ZcB0EtTqS5aRFpwv+4xdyea4JBBDQ1NiQgxwyq3TMAG3zwSMNadLi5CAQ00mI7OrWV4b3JU8tl0wF8WMdExYOXLkfNlnUJbsa1Sj6GMKQg15+UyEA0auqFxTUo0k9uKAfTpLTMhC2GQ+rBZF29cwDGTIhg5ZCFoklslInpVqLdRMS86NChqmUtHqS58bWlWaQ7HcOl2NALe0SRoYbpsOmWreRBi0LjJen42r6fF2vI/bo7cSa8KyLHCcVzETHSOSdGK0GJoUKyFzncki35QuYzm8AxGDalEZfBLQ1Q4zcpjpYJmxDNkoTjJ0a/R0gTSqDMXzcpuwdiXotGBYrpFoyn4zTaKVa8W9qNafuDCW0UkOMtOqZuCmg2WO6m0cju5gJNvM2WMMZMBWdoqMnFndTyyW0+UmpVQGiLlTrAj73DIdSTAIpToa1jITW3IKGhLSkJCWNmgEVDNARcFGmZE7x6lByWKcYrV6W4lE1YhoPqYTCqVUC841TEgjgM1xNVO1aSrD/7WsJDTCvG1TSmUs3AoCYmM51Kq2VIJKfSCM6UVCYquR2IflUcZllYZOWI2+pkTEEtC2IQFCaJj4ck+sYSmFR8ebVbh63QkRw2y7ctzWCGdJtMlsuYhgaYXQCmHGHCalQ6ItGhYWbYeeTWjUbZtIQBr2iG0Ha6oZg0F2hkgaNAOIbYfQpCglx7q2ehZpTtwux9E8kW2SF+sMs3P0dIGuq3z0J1Z4uXkzLzdvJpYWB7SaOWqFQpNkYnCumhOHU5MR1Wx8plpkz8R0QqH//7P3Zj+WJfl93ye2s9/95l770t3V63TPwuFOirQtgQb8IAGGDEGCDULwk15t/xF+NqAHLxD8YtiyKcALIZMeDikNhxwOyRlOz/RWXV1LZ1XuedezRYQf4tbNqZmWxxZlk+7JH5CozKy85557zi/iRPx+36Xcp2onRD7iZie877K1TAnywidleHAXroMRksIHDxIjJEYED97UJ+Qk9EXGIJaMEsXTZU0jGhbWcrgMuTUi3M+Fr6ico6M1kYJmBSEsXUtuoCMSKm+pRI31jmXr6Jkgu/m0nhHJ0JV6Hq/2YyShst51Xa5kMIoiZm3LUpS4VU51lGHb7RD7iKGJ0VKQKs0ohkQpKsKc1jegZeicBu8BQWUdhdaMGdBzPUZusJaYLZ1lFAvOmZESU/iMzVSuXIVblFfUzlFaT9dEbLsdzuUpPQr20oTSXrw+WnUdXxtEZFJjhOSAUxa2Zd46BpFhVwyRCK76nXUeZ1JzrVAsfBO6SyuJ0lEUc940zMSCZiWtvBGl9Fxv7bsBwXH5WD5bw8rWMp2r7vnaj8X8KJTOAY5hfo+h26YXSablkyCbjePlXkTue/R9h1H+IkG/scE/IzY9zhcPaEXDIBIrUnyXWBTUDp76U3ajgpF7sRMbmTF1O6GIdyjiHep2jiFlnGhqN6N2M7ps8MZQ03E9Ep+spXqfR8eEtY2RaRhrfrH+OZN9fj19h2s5OBx9Hf/QK9V63t3N32E3fwfvg59BJDJu6THBibhDZMbccPcQQq+FKX6qw7nP/vprEp/bzsCoCBhWJQxTglPvIL3JfvUpErmG7gxFRqQkO/KLzNtDNsRNoqKgpWL2I601gSDRfZ7r8YzlTZZM6ImUG1GX784dRbzNpr/BsnNKoTYo3YV6T57skMkLZv+Oeo3T5BEdsckdrnPa+wq1nVO1E67ot6AI2NfT2ffWr0niHayr2Ezvcde/jiwM0+ZTMpfzuvgqf5ZWHNspe0nKSdWQRWO0Stfaxs4t6UVXmMzf4zo7HKwX0dD6LlP6SATXeYPzdI+ZPyZa6Uaf18Hkr0h26LHNGU9IdC8sCnzBVdOj9Z5uGzYePR2RMOCsfEAR7zB3xyzbYxIdFHzm5UNi3cUBqU9paLitN3nPlmxzdw07etlscT/Z43wRWpveLxErsxijU676HYyIyISmsim/YH6Gk6bmdpGSKBjqhEgJIimprKMbSVIdtj5PFopUSWIF3TqiYySZCi18Cci1Qdbq+ivJjuywlWliCa0H7wsq52idZ5gaKuvItSBCk4kAPSqt4G5Xc38KXR/RjySFed76DQ+maWOJpaTBM4rDhs7j2Uw1nVX3etIIYiXZbvtsZoZYCU5Kyw0/RIgRh2XLVpQxiBWxCrCGylsSJZi3MIhuclp/TLtqExs9JFpxJq7zBjGGA/mEwmxzYiWp7zJ01zmTAeqz0GeM3BZzceFPkEeblMwRIrSGN/VLpC54IMTNBocrRQqjVj4NYoNPnGFeHawgeg7nLdaWCKHWD2rjDeZfMUUVyRaRvM3T829cjA3ZZW6P2RN36YiEM854yb2ExdNRhvP0Dd7JBzyc10GPv+2xsJaNxJAqQZorzLRDphWLNizUhYDNVFDMLgzkOipiJ4XTSgKazCt6kSI3glwLrO/TOM/UNuTKUBhFrAQjOqRKU1qL9ZAbiXVwW24zStS6TX9Ueij7YRFqgo56qsJioGvC9Zi3llh5rBeM4gjT3ORKbjASlEhCqQAAIABJREFUGgf32FlBJIJvxp1OSqIEG1GKdZ7aOc4byat5n+OqRTRhMaZUl3LlEN3XV9FO43AUjOivhMVy36MUC7bcBoURjBPNaWWpV14jAkFmNtAiJjUDpnZKYoYYHwfvHd+yqI95Q/86jYP9ZsaWLuCHCmdCSKSM6We3mMgTEh8WRTsZfHMWcrFgRE9FjJJw3Yy4wF13kmtsxa/xQfkI7xu07rFdvE3rK2rnUTLB49hiyNJ6RrFhUluuMGCcakax4KiUZHWXQaxIFholBJEK79WNLmA+jbcYCWksmTeG3G8wiBW5hlkjKa0mqTXWezpaoyTkWtATKbFULFyLEoK9LObZsmHkO2ylCR0TNnCFyZg1jsZ5YnmhVJaoAGOKhQIirIedTDFvLbfkmEGs0FKQaWCSIAXM2pbtdOUfIuGsrdiNOuzliudqhZlSJCpjFCu6Ubifj+cSJRJOquaFHEyUp0eBE56xiRGAkZKBiBgQMUw0q7oIkpS+u4qREiUgU5pEebo+R0vJNgMmjWecBPW0yG4wijUdI3DAII5w07BJMT4cdCeLSJRgqBOWtiWSilR5xqkEIgo3oBcpUi3CHF8VlNZTWUfrPc623HG3yXQ3qILxXeDCpHPNp9Idymr1OX5Ija1QmyyYEatNOskeqQ5+Kq2DbTGgwWHEj2D+VSjGONfQTa/R+orWe0b6Fgf19xnLWwwiwReyLSb1Csr6Q27a3re0dk7rwgJ+nNylxwbdSHBl8Trvt1/HqhbPqrDgPUYlL5zDwh6vjhWgpT22aV1Q/zEyY9l6zpvgrr20LakecQok0ZBE9zluDtZmqzeyn+PI3if3/ZXvROBG9tLrLMSSvd4vkMsxR3ybn9rwHvETDMb+quNzuxm4jMu4jMu4jMu4jMu4jMv4Kw3P/x2y8F9pfG43A4kKJGC71vhv2ONV9vkXFK5gqgqMj+lFofKwOb3Bp6riKptcE5t823+L3extPiwfro+ZpzfJ5IUmuyGmFgbnPFLA7eJXANhjTCS+yjknjMQVDkU4xrzc52b01fXr5wTnPyccw8gwqK5yIN5nI3mFN8wV5uIM5y2nXHQGxunLDNhlLs7wzrPLbe6rCWOV09EaXcdk8Q47mWRpFT2uMBGfrt0yR8Ub7Pm7POJ3wvHocsKUa3oQ7OtrS1fGtN6RuZQP5DEjcR2Ac/2Eqn7KKLpD7IJSzTh+iZ4dYNAIIciVRJLg8GxlmlcmX+T9RAZSKSNm/hlGZFQs8L6laifEWrEj+ixcyzjRVIttpq5mN87I6ohMS0bRnbXrsnNLtrM3GbstnsiPGUQRB7Vk6mpioYmUoKqD42qsQnX18XLBjTzjWVlz3gT4hZaCp/WMq3GHWePYzTWzxlM56OuYXCuWreOkDsRMCIS2w3bOdBqxnQTlqcoFPexUaGoXqnFLG6BJW0lC7dzK/VVQW89hO+e4DlCPbqR4WlY03pIIzdy2JFJRu6DX3ThPLxLkOlSGNxPBu6ctT/wRk3mHsU6RIlQLGx9cYtvWMm9bttNwH3KlGcYCLaH052zFr1H7BbPlfcbFPeQKnjGgYEnLwG2SacGWyenYhEhLei5UXK1suamHLNubfMrXEQhiGeAa93UPowK0516nR+s8koiqLujrmNYN+YSnKCG4Lt/mWfoRB/N32dJXsaLlk5VDdUXDXpTyQXXCtrjxrxzjhbpQj1k2J2zGd5BKMmPKpiiIXYLHM/MlQxlh2phxAqdVGPMfLKfBq3OR0zMG6z37zYzrsouWAu+hHym08OwkCfGqwjltHMsWepHgyaJl6kqmbcQoitn3nklTs/A1ycq/JNGC2nn6JkAYjJQIgtZ86R3P2hmLecK8iUi04L35OYmISIVmJzM8WzpKG8q25SoRB7HGeVACnlYl58xg3qdrNFLA02rJUCcoGTpgZ7VjK5WME8VJabnd1cTSs5dLniwss+XHAGwUr1HITSbz9zhuPuSG+rcpqdlyG6yK4ljR0nE9KppQ2Y0EH8yXNE1QLEviHV7y7/CJeJ9FfbxWmnJYFm1wYB1mt1mKknnr2dJFyN3VHDVIb5LLMcfuO6RqwFV7g1N5xkAllFaQraCIAokUoIXnqIJjpmvH+Uh3GaygRRC6mQt7TKoGeIKbcaS7LHwDJDQujMuZmFPPx5xXitI6DuyMcRLmRrXKCYB0lQtdo1FSI4BYwbRtgx9Dq8mU4qSp6KiIfXfGdTOkiCSnlSWSnn5k6EcK6zX1Skig9Y7GOx4u5/SbMAftl0sSGY7XOE+uLx7bV+UIIaAjL353Yhc465m1KT1jOPSBwAvQ0WadQ9NGcCPLaZxnFIWO0kYqeDKHsrU8mDVsJME9/cPylO0VwXu/DAT5O50c61krSj3X94+kYNl69tsplQuO75EUPKuX9HVMbR0zoPGOSQOJ1CsivqBjBLULXYcjO2fSRuwkKUoITuuG2WqOfx6SQDCWCHJl2M01tRN0Dbx/XnPEhEHbYRSFsbdsQ6es9Z6lbekoE+C0Ll0rRgGk0QbT9oxOvMNseZ+yvlAjdG5JLwnwtNKfs+tvMak9qR5xsvyQYXY1wMNiw4fLc2bt01W+CjyeRHaDF47pY10VHOgdnLQPmFfPGKgh89bTNYL35jMyEb/gT9TaKUm0RVfvrsaVo+s6HCyDP473DkvDtPFsJobz2nI+uc8Px456jVP1HgN5lUP7IZnLybQg1xvUboYQ4X72VISSgnjV7ZfCcFd9lWP+jI4M8+8Vd5VT8Sh4m1jHVvfLSGGo3QxWrveNL/mpjv8fcAY+t5uBWBQkvqCUoZW1nb5BbEN7tBENkU8ZuQ2s9xRGkvqE67yOkoKFa+mLXc790xeOeTP5eYZuwAN+G4CBG7BQEzomsP3HbouJnFB5i0YRk1KLmlSEjckwfwntLy55zoBaLDlpH5Bl94irlEgW9Nlaw1Im9tMXzmHEFQauTyOrgGNeQTy6RnNc1ezyCqfJgMfzgFs304RCbTBz4UGdqxHKBeWCnTTitLJI16UbBSjDeRMmRC0kCsmQK0wIr7WuQqkuY7dDj4Ja3OJR9S3eSV8lkpJEB4WT89qxlRquZvDJzNAhSGFGPqJqztFRzI67wZNoG+dbCqPwHkZJQu08iVI8dhP2RMZmEu5Z60vaFXwB4Jq7w1JUJBSc1Q2JT1FCcs6MkYvQhIfulVzQjQSdOmIYCx7M3UoNIyjz3Eg7dI1k0sCzpWUrVWTK04+CqU+kBKMYnoSObFAJWan1LFuHloLbXcNOa5g1jnEiWbawlQQ4iceT64DPXtiA1c7shZFb4wKEZZymSOCobNnNNX0T2uFzF9QZujo8wPeXksN2jhKBF+DwGCHZTsMxWwet83QjSaHDwmHS1BhpyDX0xR5bdpeKmo8BhWHgAs9kM4mZ1JoBCWe1oxsp2irAXW5kIc8+WDYMYoVpVupZQnPdv06hgiHZOLlL4WO2U8G0gVQpHtctEBY2V9stEiXBwkBcpc3CBiDxCXlyhYG6Ss+nCASF7+HEZ0vSNbZkro7WP78c/QobvscBCUP6OOHZpI/F83LWp7aeTbfN9czxbHkB0RrJAuuDQGSsJFdlhyuF5OnC0zEC66EfBYWV3IRBmWmJkmEx3zeGg/qcCMO8tYwSTdcklDZGiaA41DWwl8GjmUdLQUdLbhWe0goaJ1AoGtwK/qHYjQJsTwnBJ1PLZioZxuE6PD8HgFzDx7MLNarSWWQjKIziXrcg03BWBbRxLxL0jOe0DpyTK1nIpwdzaHDg7WrcJ1y3N/lIpmzr11i4ik1VcG6r9Ya053psRRkP6zNGkef+FAoZrXHNo/Qusdf02eI0GjFZPmCY3Sb1eXgm+opM9ilczs0CjkuJaz09HxRHunKHTbvDk2ib0k1weHb8mFGqaVzYPAAoGcZux8AnM0/m0zUXJpYFymmSeIdl9Rgts1BMiOFatlq0ipRXiw5bCTxdwJbJidoA+2lcuM434x5CBNWl3Eh6UcgbJcDjaLwHJ9jLwqI0U4ozu0R4QeIV17IMI2Hsxygp6BhQQtExYZymGkorGEVhcV76lkRopr5EEubDzTghkpJFa8m1YisL59YzYUFtnWMzTdlOPJ8uYMcUPGrOqb1l3kp2MsPVQmP9xeJZCcFG4rk/dZTW0Y8Cu+KkCjlfO4tAMG+CYtadZEA/kkwbT27V+hpEq3GQG8mkDtC13EiOq8CdmNsm8BKs4wv9grM6GJwpIbiWRNzMPe+dCaZtw06a0I88xxU0zpESOBpho+TZSAymCsWd5xGpMNd+NAn39Ki0vNqTPFpIjJSkNsbisD7wTTY7GiXgtPJMGkk/kswbSewGPGhPiKNtqvrpGlajRfi3bl70dDpZfBT+XyXMkjv0ogF+bmlWULmdFGaNoBDJWrnN4+lkd9HEeN9SNmdEOnACKwepGtDGS8Yqpx8J7k8sBk3f/LjxpxCSlLCuOPNPmIk5HdPD1Y5OtEPmO9wuPH96wgq682JEPsK5JSUzBvo6hUvJtEciaX3FSz3JKPI8ngtmjSUlbATH8V3a1Vxx1QZexWP5CImh6wt2MkOx2OS8fYLzDXtywIfNU/r6+ovnv9oY/fSEh0uY0GVcxmVcxmVcxmVcxmVcxk9hPDcd+2scn9vNwMKdUnLOgNDO27PXSUTQtj+VR+zZqxzKI46qmA/LBTERmQjVPAkc+ftrkuXz0Gg+ke+tfzZCkfmwY363PESKYEc/iiI61vDAvcuYa0Qu7OBzNWLgegih8b5l6AYcS0dj5/z+/AFd12NH3GXBlCu54mD6gxdUXwDGfkhJTepzHsoPueJuk8k+71VHnMoDrtubVKJkL5f0DTCF4+o+t+Kf44BvEosODkeWXOW3l9/kC7zDIDIclg1Hds6tJJzrvLWUbY0hYuZCVUSrlGX5iMynLKgo5QyjciIp0VIwbRzTpsHjKa0GgrFS3485UQdoNNaVSKFwOPJ4A0Fox49izQfzGVMxZYshe2JMogK84s8WzzhvH79wHRSKRtRIFPviiB3GgYxnDd9pPuElfZXbXUPfOD6ceHYyQ2lhL03pRRIjYRCBFvDpEs7qFiMki9bztJRI4Uh1+LvSBiUfgK3UMHA9CiNJVOj+9UyAEVUydEaOK8sg1gyi0GWpnedZGap5W5mkF6c8L/BGEnwqmTehKxBJyaT2nDUCJT3D2IQWeSNXfy94pegyb3wwDVKB3BxLwXntaSScVo7H85rcBEJ0bTX9CJTwOOF4l2/wlvgFILRwl5REZswf1u+xY6+wG2d4D/9y+SGvyBvsJgFuApD5DpPa8SmrcSAklag4sFBEW5RuQqQU+wvHYdnyqT1jS/WY2oauSZm3gnlrORXPyBlQtmdoLbFYlNA8q77HV4qX6UaC8/oYY1/U/X4erV2uq3MQNM4bHAkpD9UnfMW8HCBebck3yvf52eSloCguPNcL2F96Xi/662taGIH1nlzDcRVa5JESPFs4zmpJEQWIF0CmBdaF+zpOJUqOSbUk16H62NGeRwvBs0WLFHBee5SQpDp8JQqOKtYk4usiJ9eSVIMU4V4eVZ7H84q9LOKwdAzjVTU4uugMPM/LoYnZVck6r1MlVhVWQT+GaQMHS4eRkkQJtBTkyvGsUjgPGgFCgPeMucZMLBBCcuQ+5lV9M8BW1H2OqrcA2I0zrIdCpBzXocYXyNZhXlNojjnHrIjjSqYBDomjMNBV2zwr3+Xl6A1O63DdYylpXaigFq6HwyOlJpYFlavpyZjjsmWcmLWijrUev+rqRUoEU7iVuaQmphTLtSlj2Z6xnb3J3B3ztJQ0bslIXKe0nmeloGNClThrVOgkGrGGauTa8+k8fP9s4VbXXnIz7TJpWhKjOK7C3w0TRaq7FCYQdyMpUMJzUMKzRYsSmtp69pdB0KC0oVp/Uoe54G4RKsVCJOQalm0gKy9aOKosu7nmtFp1g4RgFIeutHVhzsg1OK/I9JB8dQ6Fhq3Ec1ILvn/m8D5ASx7OFf1IcVZDIj2ND2pCW6liEKdEK6KzXKltATxZtMQy5OCzRbue46aNY5hopg1Y57nZSdhoIrpGEinoGEGqPIdlUFGLVBg/ny4lW6nhuApjsLKQKbhWJJStJzdiPc8OY/gExbx1a7jWwRIKrdlINKX1RFKwsILTynOzEzFfdbpHiVipJQURhqByZDmr4Vm94E5eMGg7dJMrHNYXiIBYrOAxK93852Zkzw3ypDAYH8jbhdzEFvcwRBxXgv1FTeMtmR4yWR2jrI8ZRjvcBwZJUPgxPvhOdNlkKUP+Og/DRNL4lM1EYfSQpg3KiN7VLMrHuPRLq1xP2Pcf0LgdSjEPBGbf8mQpmbct40Stz/t5RD7G6DFDv8MJ+zTeMmlgZg9J1YDTChatpHWWylusXPnS2KfolbrQ+zKQrTf9DRKR81Tss1HdovYLlDAIoXjiTlnWpz/eGZAR/kfWV5/reG469tc4PrfSorEouOO/sP5Zoah8i3VLMt/hpU7BW+YagyjCC8dYpyRS0XjHd/kWWiT09IvOfdt+hBbJyuiLINnmN0iUWDkiVhhvOKwrvuW+zaa/wcBdcAw2/Q1g5YAMDFXG2AUX3aWY4HD0fJepP+Dd0xoto7WZ2fNIRTDAmcgTPJbrcZeRv8KY7hr7LZAclZ6TGjpuwJ34F2gIAy/zHUayQAiFRHK3F60W3ZZTeUSmg4HPY3vKI/k+u2JIonokqodeQQEkwUCp8H0aO19DmvqRRArBtTwoV3zvzPEn7nfpiwzjY075lH52i6HbZiByCr2N8w0biSZRwXSrFjX9yDCMDZPGMW0sA7okuv/CdahoaKhxKwmSO93Qzr2d9phxxCjWPFs6zhpBL5LMW0eigpzjSek4rz3zNjw4NhO4XkRspppICg6WDgHMW8ekdvzJUR0ww0JQWs9Z3TKpHUelY956Jk3A226lMkhDJor3zhq0hJOqYdpYfnBW4/EcleGYzxaWWeM5qXyA02jYSjWDOOCg//y4JdeSYSx4MnecVIKTSnBUOioLZ03DpLYsLMwbWFqPI3AKXu0repFmf+6IVYCN1A5Oa8Etd4NcjjghQK6uu1fIfUqR7HDc3uflokAS1DsUhs3U0IskzxYNzxYNh+IhWgpe48tAeDBZ0XIiD1i0J8ybIzpas5VKukazFEsGkSEWioOy4o/9H7CVGVoqznnKZPmAmpaZnFGYbZSMSZTgag6NL2lEw2eFktHavRoCTCYSCokg8x02EsluromFYug2SZSgp2IaJ2hW+2vrg/TicWWprGfWwGkdYG4dE+BeqRYcVVC2nuOq5bhqeTxv+OZhg11h9s/qllkdcuqs9ixs2BQOYsWNToBnfPe0ZN4Exanj0vEnR83KxA5Oq5bjyjKpPWULp7UnknCziBnEgkQJPpl5PpldtNVPK8f+Mmw0vPecVi0npWNSe85rz6QJizjnoWMCzOXjaXgPLeFppSgtDCM44BSxUhvb9CMqUSFW7u2JCvfR+Jj3z1vePw9u2A/rM2rf8PvPluRGMLX1GmpkaYl9jKVlWj5ECI0iGBP+0/PvEPmU3IxxeH7r6BFGCqZty5RQdIh8WMgLJM9m3+WldMAgMsxcw7unNZlSZEqxlRkezBd8NPHcKHghV5QwLMSUPN7EuSWx6tBlA4nkt4/36UQ7TDnmoKz5/dNDulHYxJ9UDUelZX/hqG1QdqodbGWaVAc1oUgJjkqLlgGeuWwd3z4umbdhw3hatRwuLfMmwFFKGwpMo0RhfVgYfzy1HNcV55Vjf9Fyf9KulaCmjWNSW85rj1hBWmIF4zhaL86lgCdzi3VwXrc8WzY8nIfXH5Utk6blpAz3e9LASS2Yt4JRItlMJaNY8cm0ZSsNcKXSCX4wkVgPs8ZzWlmOSsvpKqcDrAauFYbdXLGbK/qx4pOZxQG5lnw8W/Jg2gblHhny+rRynFaeaRNyMtPBCftmJ3DM3j2rqZ0n14rDpeXbxw2xEsxqx6RpOa9CTs9bz3nD6m8lhQlf/UjxwaRl3nhK62kcfDiB3MB89TkmTTiHkzrMgQel515PspeFzcpYp2HjoTSTMhSdliuOQLvCukuZ4v3FYk7LDC0zFvURHse3Ts9JfEEiu2Qu5w+OT1n6lkJGa3UurXo07QmlWAQYJCM0MZUo+bPJGaUIEKPKWf7X4yc8XbQs26A8Zu30Yq5THYzuU/kplZ8ya55yhXt8Y/kxE7ePwiCR/O7REYd1xbz9cTjOTE6pmwOOxWO6bFCKkm8dz0lklw4bTJrwmu1Ms53EmJUR4556g5HbCip0IiMSGQO67Pgxjaj4M/s+G/4aiQxrpPebr1PE2/S4MB0TCNxP00YAWMOEPuvrJ4QQ4r8UQhwIIf7ih343FEL8cyHEB6t/P9tG/v9BfG43A5dxGZdxGZdxGZdxGZdxGX+l8Rwm9FlfPzn+a+Bv/sjv/lPgd7z3d4HfWf38l4rPLUyoywYet95tWywOzzC/R+Zylm1QeGmc58rKyjvXQaMZQhV/yYuttVNmbNg92u7P8uD0tzFSsheFivQtscO+O+NK1OWsqQFYijnX5AYP/DMg6KY/Ug/ZzF/n8dnXiJRkLFJ67iovuZfYzeOVcoNhM9WoNkZI9cI5fMDHXPPXeMoh0CXRgr1mTOUtV+01RlGCabbYTsM+74Ya86Q9Z6ZCdaJwBR+o+9yIv0rf9VdksWAK86oLbcteJOjOck5kwsRWDGUwDDlugl9DIjUzHxQMdqI31pCZ08ozjiO0FNwrBN85tSSyS+MdO2zzVEgW4ozYR1jhGbCLNBLnQ2V8Q+dsiZxupMgUfP+8XqvxxBTrjoy1E2IMAsmGG7EXF7QOdnPDpHbccPcYxEFRItNQGsGjmeVeT3JiF/wvs/+OL6V/hyeLhFNmbMkerw9izmqP9zBOJD3jWVjND84a7vYishV58qiq+Hr131Oen/DrnX8IwGS2oCsyvjzKkAK6keC4EuxmktYZahdIeJEUTBvLd/z3Oare557+VRZyTuwTYh/xy+MBizZ0CrqRohcFmNSitfzwvn2/LPkX1T/FLVt+Jfn3mfqSgcyCCY+OaRx0jKS0no1E0I8UfWM5dJKlb9niGscy5ORCLGhFy1DdWqlrhcq5bT1fjK8zjgWHpWOUhKmit9wmN4KPqgATEjJi7Ic8kGdsxq8wswdoKTgqfcjNcpNhLKid5o/a75H6AaNYsDG7RiXKYFQmHJt+xEye0dPb9GPBeS3YctfYkJ3PHN+deAfFBYSoxfID8X2u+TvclFsMYzhvYCtJWC5bbnXguFKUTlDakBsS+HC+5D3xx/y8/SX2V0o0W7qgF0mu5fBwHq5HbgT9OLzf0dIxiAPE46PZgt+b/xOsm/PLxT9kIZa0U4sVLV/J9jBS4LynbwybqaQbCd47a9nNDbPWowR8X7zPg9Pf463ibyORWFoSn/Iz/QGpClXgXAeY1vOuxqyxjBJJ10gOy4Z/vvhvMTrnJfNLpD7BEAznfmGzYNF6+pGgtHC7A987C5CUjg4QmU0GOBcUYo44pXAFvfQGXb3LOA3jM6rTQPwmnMuXuiP+t/lf8JZ4hUSFTt1zQmAsCp6pR/TcmE5yjbI9D8o/SG66O7wnvkNP7bGwFTfkVjB7SyP+fLkiWorQIe3H19ivv03XBPjTg6VlI4oDaZcAR+moIAzw0RSUv5gr9+x1juUxXbXLkfs2sSw48B+yaE8YmC4fuyWlmDD1JTejIY2D9+tDNIrfPvuf+MX0P2AmFrRYRrMer/fTNVQGYCtVSAFGwuOZ4HoRs7She/Rbp/85UuW80vkNMl8Q+4iFWPBOtkOu4fE8wAFHUcytruLbxw17WUTj4LhqeOgP+M7kf+Arxd9jJAtO3YIYw9/YKvhwEtRwIIzxQN4NHctRHDoOM9fwtdl/hdEFN9KfIyblhgjmfddXhiVCQGEUo9izlWo62rIRKxoPj+eO77Wf8MH8d/hS+neIMRzKI26yy1Zq6K5I1JUNZGHVegaxYN6GSvt57bAO/ufJf0EajXkl/jXMwqw/y5f7A3LteTgL8+I4CXPj47llEBvmbZg7/qS5z375XXajt7CipZj3GPgeQxOT6XCvA7RPcr0QHJShGxCt0uDBYsnvzf8JAL+W/32qmcUIxcQvuJGP0Cvyc+kC/EpUEJserZ0S6w7L6oJAbNtzhLzQ6n9e7beuJvEpAsmM46AcJF8mEVHo2PnFGm7ctCco1eXAfYgnQDY1MdprChEzd0coEe5Px3corWPhGh7MHP6HTDisnRDpCxOvwmxTUTJwQ57673PqH9ERb9IXGV0TcVr9ODylpSKNr7Dtb9JiqUTFdTMktQOMj0PHsvaUradrJEkZFLyeC6Dk8RZDFzqz6UrdaWx3OJcnKDSWAInTKphUdt0PzeNCgf/rDZn5Nx5/CTUh7/3XhRA3fuTX/x7wK6vv/xvga8B/8q93ciE+t5uBy7iMy7iMy7iMy7iMy7iMv9Lw/F9BgsZCiG/90M//2Hv/j3/CEbe89/sA3vt9IcTmT/j7nxif281A5nJ6MuV4pUm9FBVX1IBT9zL30j6FCRW/eeN5qSf4P54tuJtmTJqW2/5NOjJh6vIXjjkXc3bZ4kSEXe5eppg2nn4suNUx/N5BTiQFsVB8Rb3DUVOCgmwlAVaKJV/UL/GHTcAhbqWKWeN5u36Td0aGDydBwnDb32IQC361+rf4qD3ggG+uz6FkxnYSc1BJfja/QqSCHNxXRimtDyStd8/iVdXK03jHpurgneMDguX9df0y79dHfHXYRwCjOJC8ugbmbTjGKErou1exynNlVYXYdzssyodY7/hKd4N/OXnKnrvCIBIUOrihjmOYNEGOsWMku/XLbMcpk6al63pE4nUyYvbShNNlgpEZd7oBz/rOWBNJeFaCAGa+4pZJud2NKZ+9xkP/9Rfuxy/mN/jBdMZ2GhwmQ4dDcbvbpW8CIc76UAF9YxgRKc8QJ+uvAAAgAElEQVTdvMvd/DeprOd6oXi6THilF15bWtiIIVKB8JeqQIys7YWu+LU84W+pv0vRU2gJhREYmbKZBKKmkZ5lA28OFAflc8LpSpJy5SL7BvcY9d5g0Tq20+BI3awIqa0PuvQ3i3C8566hclUxutMVpDpFnf9tNpKI0npuxAm5CRJ7SwuVFcSxB0KOC+CsCWTjgUpofMTSh0pwz3e5luT8QX3Gv9N9mX4EHsEoUigJZzXEKmh/A2y4MdbDDXeXoFwtsd5xy93midjHyoadTLKXOd6fCH5pK+GPjhru9SMmJy9Tectp5bkix9z3n+LckqVYcjcacVQNMRhiGTwRfm08ptCef3Yh8b2OXV6h8DmP+RoACznnN4q3+XhWsZFoWh9wy28O4SXboW/cWiffSE/PhOr4razgZfmrKCHYEgMkcK0I5FwtYBgLxrHjyUKuddSfc2RGsSDXGan4D9lKTZCBTAumDVzLYdGKdVX/ZkcwWUHa9aq0O44DkfhVXuJXNl/jtLJsZWFK9h4Gq7E0iAP5EeAH5371GYLkrfWwl0X8qvu77GUx5SqvWx9crOdt+JtIwfVCo0Sg325ELZ+WGuuDPruUKc4tiXzM1bjD42aXL4g3yXVwwX27vsqr/XDe756FjmrXDUljiUCwZy4qf1v2Ki9nfe4vQlfWqDCPSh9yJRcDDtsPiVRK5mK2lFmTswEm4oxfHGzw8LyHVhk7GdRO8JVhh1zDh5OQjPM2dKy0hE0jeIsRfzgJD9wWx47f5oQEgUAKw3n1hFh3kAik0JT2lL5JOW8aXjaaL+ZbHJYtr49/k0wLpMg5qzxvjwRPl+E6jFfF4WEUhAcC30dSW8+9HoDh1+w/4moaOgl7eRAHuFb0OSihbAM3aCuF/SXcn1j6xlBZuJrDsjXIcosvbv0jWgf9WDCpIwaxwBPy8XllXovAI1m2nkEs6RjPna5kUGVI/iOuZQmeMH4lcCWH2oX5YdL4dU4qSeDS+JAv40Rxe36Fn9/4TeZNOLb1BVfykI/RKn/v9cNAuD8NPIiOkSgp2E0ks8bzt7r/MdtpRKwCkVkAuY6Zt0FGdS8PpPtPZp5eFOY6t/qM3sNdbvLzvZc4WDbc7UbUNnRiupFgUod8GcThuFKETkWsQsev0HArT9H8fTaTwENyK3nRa0XKQRmu90EJXxgmaBnGq3UVzi3XHLWOD7LLQkaEswuynkYGqeU4CYIcDS0tFQJFtuLfdFSEcpLWhed9EoVK+i3xNof8EY0vcTRIPwzS5OIWU3GA9Z6KmnFS8HDRUGjNoHiNk2kg7EoZ09oF7cqXZSSuI5EsRckt8WVO5FNSm7CgJneG0v14Fd4Jh5Sawmc8k4cUrsOkqfEyfMaz2rGXKTIliJWgEQHtcCL2eVO8wUcq56YJz66tVHFSOgr65HrI18rvccW+zBP5AV44OmqbyF10cQUCqfIfIzV/vsMH3e/PjiPv/Zf+vzybz4rP7WZgU3VIlCJpwmbgpWhMEUn2pz2ch+PSBZ35jqRvHG/2g4LKz2zECGL+8LBC/Ail4mV5hd1c8+40rE72FzZYzBvNduK4W2T0IsEgDrryX38WLOwX/hyAa3KDUawY13vcJ0xgtfUYKRnHnjKXPJha3s43uJF7Hs4EhhfVVF7xr7KVSuIypnYeIQSltXSMIZaOaSvYzRT9yNM3jj/2kCjJKUGTvWcMW5nk/Rqq1eSqV8S1YeR53gl/YxDa4N8/c1Qrk5o9+SoHfJNUhbQpfE5Dy6QJJLtCC7YTS6Ylny4lqfb8zfEWx5Wn8YpNW/Cn/gPeSXfoRgK3dCzdKR3tsT48aPbSoCyytJ6fH/XZS8MmA1hDGQB6KsYR4F8HS8eNjmJShwdyogKR7Fkp2U0dJ21QV1EiLN5HcVADGceeWAmuZS0fzoLijhCQq6D+Ujt4pR+uwxf64b1blxIrzSi+UBiat4KBsZRWsmgFWsAothxWEo9nN1MY6XlnsGRhswCnSmDeKnIN1gu6xrO0sJGEB2WuHbUL7/GrO8naZyBTjrNaczWP2ckkB0u/esgLhpHl/izc+1kr6Jugz/20hO3Ycn+uiJQkF4oHTXhA9HUcFDuqAiXCwnEzCQ/YnnFUNkDAFm24B39jq+DTRVCUAfC+IhGal3oJjyYXetSzJmwgChOUnATwpXGCIGy0MqWImwS8Z89vsmwdTjiMM7TeoxErsuBna1FvMeSci3x4w1zhegHfndQM44RUeTqx57ASbCUBwHIlV3S0RSJxBFWgQRwI5EE3Pqiq5NrzcKEQK4+DWAZTwd5qKCqhMBK+NKh4bxZR22h1PwW3C8+DueRq2vJpqZg0IswJkeOwFKQKrheKRHle7db8YBrhfMQohm6kyXXI1UkjiKQnloJYefbSsMhd2DD2pJAY4bmdNwg0kLCTQeMke6nj4UKym7R8slBshLUJQngaL2icW4+pX96Y83CWrq/jQOQBDtTAzDWYlYBBPxb0TcjBmx0JCG66PaSArw6XzJpkrdG+Zzrc6Qo+Wjim5RNi08eIhAMecCpSpFBMlo+5WrzFwlf8xq7i9w9jbixe5RG/w64LZkqJL+gmV2hceI4qEbwSrhfPISJhrAO81a/43WfRmuS5qQpudQ3/4/l7CKGZt4f0oj0sDR/JD1DeUKhNJIJzv+SrQ/iaTdDSsJmwvj6jGPrG8nihqFu4kV/kY8dIcu1pVtCzoWlYJprbRcZeBme14FrmebgQbESORSsZrTYR/chz3gi6Rq2Jw3eKhtYbPJrrhWDehkXtOBYMI0+mPM7L9cb8WuH4dCHppIIrORjhud61vD/VLNuEa4XgrA7jedKE+/doIelHoVDQj4LvRD+CrmlJ64gvDUr+9CxBEnL6uBLcKsIyeDtu+cHUoFbjonGwm7pgtCg814vgVXCvW/PB1OCI2U6DOtf1PLzXIPJkWgCewxJGkadMAwxsM5Gc1vDFQcm3T2MgYisFMIzioDIUxoBf+4SAZxgFAvRWKums5ourmaV2GiFSttNQFBnFnsNS0DeWRIail/MSCGO+tIK6mbCWKgLKFVRYyRzr5qtxZKjaCRAU1GpRsRRzCkYsOOaEM47FY/6zvS/zW48sRuWUQGNneO+47/90DTma22NuiHtMKZFCIglqWefyhHv9EWd1xLRtaF293rALEROZLkaEOXjCIdvuBp+Iv2AognrimTxjKSb8vb3X+d/3f9ynwPgY51omYk4pZvTpc+YXLNwp5+4Jb8dXOVg6/t0rjj8/C4RkgLflm2ynBj2L2VndkEILni4cp23NKM54W77CgV1yx71OISPudiMezy+q4kKmbBSv8fT8Gz92Xp/b+DcvLfpMCLGz6grsAAc/8RU/IS4JxJdxGZdxGZdxGZdxGZdxGf9vxHPOwL8egfiz4p8B/2D1/T8Afusve4qf281A1wSZyOcW47e6ihs5fOD/kN1MspFIRolgf6UbPamDNOOiFYxjz7lbshVlLxzz5b7hWg6z5ilSGDZSRabVyqEySJtV1rOZhMrPMIqIlKBDaKe9NYrYy+AHzdeAUI10eD5pTihXrdtIBQdILTwHVclcvNhK+8IwYzsNjq3DOEgTJirIBDaOdWVkI7LUTnC1iEi1pFh5HVwpFIMIHvrv0DWCQRQqbvM2vGfrBa0XFDpUbU7rhl6k6EWKR/bPgSAvdzUPxKFH8j7eQz8KVTojPbWFjvEMIthMHLPGUa+6C+fNY/ZySccIPnF/yoa4yXH9okPiOPbsZaEdnWvPgzksqdG6j161b68Whpe6YNDkJsBK5o3n/Umoak9bwTD2DCNHPwpVulh6Pp23PFmwllubNnDeSEorqGyoZo/jlo3Ys504Sivo/FD/7KCET2Y1j+eeZ8vQWTmuPGeNZNqEz/1sGSApoxjeGEiGkWcQhWsTjmF5PPd0TKg2H5RBE75xgTjrVk6hXcO6wyOFRwq/IsB67s+X7C+ek+AD6Q9CHn48g7M6vK5yoTWeacco9piVK27PBdL8KNbspHB/+fscLB2TBp4ugwRfIj2nNXR0qKqN4lCFE6u8BfDe8dog4UoGR+5jBm4cdPXlStJSQCzDebUOtpNAdFxYi/EGj2cziXlrpCmZsxt1EAQYwKy5qPz+aDwST7Hiov19oxPkUyWCTAfZ2JM6VGxnrWBhJee1J1OOSIb/PyyDHvnjOXw8ew6nCpA1JTxK+JWGfvj8CxukaDvGc7do1/rxj+cN+8sAwZDCM2k8x7UKxGMdpD7D/RRsxI5x7NlNQ3X+6RKeLlo+XXjmbYCSfTQNlfDTGm7k4WFROkHpBHupYy91OA97qcUjeDz3HCxbni7DHLC0oatyVCtKK3g4h6dluA9KBIJ8rMLYsF6wkYp11+1mJ+FOV3Baf8xAR8xbz6INORZLTyyDF8NO4iitX51DgCEJER4nrw0C3M/hcXaKVimRT9nyt7jh7jJ3RyRRyL8d3WHS6Bc66Pe6OT0DlVjQuiWlDR4asYJCOyrnqZwnUaFjs514EunC/6e3wnEzwyCCmTtE6zD3Le0ZtZ3zjnyVWf2M0p9zbitezftkukUJweEy3IvShuOHuUKyaMMz4oOp4INpqLJvxH5V1Rdsp56TRnFcwafzmqfL0PmdtoFM/3gpUQIaH7p9Pe3QQnA9dyv5V0/lgrfBpA7zgxZBY/+0hsNKIITn0TzAgpar+et6EbqdifR0jWPWSk4qeLZsVud+MUeVTtCLPO+de7YSR99YxrEj156npWEcXdyE48qyv4TtFFoP3z5ynDWKs9pzVMJRGc5LAIs2PDc24+fHbXhawqPZ6joQOoWVDWPLuuDLcqsI3Y6u8aQqiDc8d4dunGD//2TvzYIky877vt855665Z+1d1evM9OwLAAIguAUgQGBQIkOkQ5YVsukIy4yQHv1m651UkOaLHCRFEzTIMMNiSGFaEhW0RVEAV4ACiJUDzmAwM93TW3XXXpVZudz1nOOH71b2NDQiQyIhQhP1RWR0ZVZX5s1zz/p9/2Ves5MJ/Md5+NyB5aAQovBpJeNsJOgVZrXI6LYDz4XUUjkZ2w9mJdszJ5K/tcz7hZO54Y2Jlspd6NnPxZcnMLLmOxxhsESAlNXCoEMcijymcwWD+DKD+DK1FwTBU+oqa26DdrBKx7f5ruA7yJ2iwi3kwUMjngVb+lnicJmaglh36OiIp9t9Wq6NoyJVAS8Fj7GV1Kwm4jQ/ze7Sb0nf1ipgKXmclB4pPYIGlvQCH8QQUHiB571PP0uo4Lgq0Pph9Q+g74YU1QEAPbeEwfBcewmNpmPWCLVUyV0jn1wjc+0zg4h+pBjn94i0QC0PC8/cCrk/t55WYOjoiEQFLMUh1rMQVQHot64w1JfecV5/14aHRcf/5sefEUqpfwp8DnhKKbWtlPox4KeAjyul3gQ+3jz/c8W79jCw1RY95bEWo47EyCYG4CB3tALV4DdlQkgDmXjbgWdSK97TG9AOHm0e1+DPQ9NhufsS3gvEJtQwqTXtQFE4KV8XTnGhrXlmYJgrKSke5WI/f4ZHtA2E50jvUTjBKJ9hH3On2NV7CzWks2gHXgxiqMlqyGrPXj1lL4NxpXhrqtjLHO3AMq7UQmN8rkQp5XJLFtWWXqYbyiRulJRg9wtNoPzCgGZmFRfb8WLxcV5Az8sN7GBXHbHit+iEikmja55ZabPUSNk1t6KT/qG1kNt+j1mxx0EuZdlYdxhzQGqgHQhO+6jU3J4JDyIxssj3QiX4Q1/hm2tYihXdwHGixlzpKA5yz5WuYRgrjkopj48aQ6Tc0nACFPeqMZ+4/5N0Atnw/fbJA3ZzgSV1AtmQjSvDbi7taRo/prMINHzVf4X/48FPcLENkfbcm5b88wdH9EKB+Axj2difVoLhH1dyb0/KAK3ga/UNfmnnf0Uhf/9vZl/gs0cn5NZzUspGJ3fyoZlVHBSapciyFFlyK3jal/1n+cT9n+DZgZT5X50d8yATj4LaySZlamXzCRA1WNDIKNbTgBMtsLErHcEiGx3z3EDTD+Ewl0PGcWVEAamGaS2baqNEkebtGO9ZJRvFtl6mpxKs94xLUezxTZvt51A4ORD1Qs+zg5iJFvjcaioHrpyp6LHHooUfGbg3f1RNazEOfJs9dXfxPDayadco7s+bcdKM51ktEIrT0tEJZHO9l4k3wxfyW/zc9k+yHEt/+4P9OYVT7GcCraicHACOCzmkWy8b7twpxpWhsPDbxb/kFx/8NJfbMu7vTAu+cGg5LCS5sJay4Cvcz9SCyzKrDVc78CX7J3xy9x/RDUVV6zemn+czhyMSIwfzUSmwFesViXEkxi3gfAeFYVo5Pp3/Op/Y+dmm7TyfHm0zqWQT2G/8DNqBoxs4jnLZXA3Cmkg7tlKIGzzz9a6MxaKekAaaWIsK0bhwzK1mbrWo3pRyuMqt4riUhEsrkqRHN5T5tlAlaXKJVrBETYHHkTTKIxrNgb/F0wOBnVzpwEkzV4fNnJr7UzbC58iavnZceGZWrinWgkM/yGEYWfaKkFkFSpmmX8tB2vkKpQJKO8O6AtWYvy0lj8ucjudiWzGpQrqB53414ZO7/0hUegL49PxrHJfy8xM9xUYqG+RRpTksZGOrlZiDrcdyoPjD+rf43+//NL1QNv6vz8b82oH01Vkt7TuuZayOK0kCtQMa2ApM6opP3P8JdjNHqOGfj7/Aqyc1o8rQaRIfgYbdXHNUiIrbN04VoZID637m+NeTT/AL2z/O0z3przcmM7JaoGy9SHFvrjhtkiC5lXloaqW/zWvFjfKIX9j+cayHQej4dPE77BeajVTGZWSgtDCtNd1QDgT7hcz3oypkECk+Nf9V/vG9H19wHD5zOOLlY8tRKdf/6khRezmk5hZuTf0iEbYSe7btCT+//Q+53DEECv7YvsHLxzkaSfzMKhnz0rchNnBQaHKrqb3M25+a/yq/9OAfMogkwfWHpw94ZSRjaRCJmdpxKUnBUQVlfYrSCW29TFUfkzacwzRckt+hCIIBtS+ofUGie/S8QNL29S61L3BIUq9ysJkkDEIx3FJKY3SCw5GEfWb1AbUv2PdjomaCcDiUgksdw0EZMIwV7cCglGZWHDx8HwKsqrGqxuPQaC61EnquxwX/hKyRSUDuFE92W7TiC4/Mn2N9gnclsY/I1IypmrGealbVNSwV7VAt4Hjzt/kURNqzmviGcyP3zXuP9Y57xYTlRDGtLM575l4UxioHydtUEQfBlX8Pgv3uj//0yoD3/u947y9470Pv/UXv/S9574+89x/z3l9v/j3+817hu5YzcB7ncR7ncR7ncR7ncR7n8Zcanj+NQPxtEe/a41liFJFWCyhBO5BM8RX9XnazilALLOgrRzkvH1u6oWTgMitZ7nbIQs/5LDyerxxDWy+TmiH9SD7j6yclf3TguTMtCbWoROTNge/u1C/c+1YSyQg+y3ehUMwqTztQjOp7fHp3TuUEGnNYFPQDx5wxM3f0yDXUXvGZPUdKxO9Nb4t6SNzj9rTi8wcFq4l8d+slUz8qYSPVREiZ8NZUsoQrfosvHtTMa8nG3JpUfPGgonTiPntcKHYafmYSKJJAUVlRRdieeXbm0HNdHvC66EIbKR+/OhIy7LRSTCshxV5oiSa78QG1naGRKssT/j0kdDitFFkNd6cVnzuYU1roNHAn6xWfO5yR0sfZOc7OpR0c3J4ZFJqXjy1bLeiFntdGJS8fW1qBYjkWGIH1AgcqHJSqII7WmNeSRRv6Pl89qthKJVuVGrg7NwxCaetxKcS3+1nE/UyInpFqiV50DttzJZkgApJGE341hptTISofNUaL40pROk2iPQltomiV40Kye8/4F2ipmMttyWZHTTb2IFfszOHuDE5Kw0lpeG3cuHiaDQbtZxpYj2LD9HjzVFyWn+lLVv7GRDGpdeNCKuf+yvmFGg5IqX9nDk9FH+E3dk94fexYSzUvH2f81v1GBcMIsTbRnlGlaBtP7h5mNPqR4tWxIkU8JTZbivXEcXfq+Z0dy6yW7F1qFEelpnaSxTttOE+xVrw68lx2TxAbTWI8vRB+/3SbV04elpffHvtqm04DvwO5b5lV9IKIvPb0Q6kIfP6g4MuHJZNacbFjyKzmsNAsxTCIFMtumdXed3Baee7OFCGa39nJeaInJfDMCpk31B6FwCKOCiQjXhkGkeLp8CN00qsCJanEqfqgLLjchtVECKb35uLuOiqlSpJbmVyOC0WfVZJoldQo7kzhMffc4nsVTsbrg0xI+fuFYb8wtAKBpt2ewVJiGESXicMBsyb723Edbpx6Hu/C4x1LYhRvTjRHpWajJVWx0mnuZwnHpSIKRA3o9gxuTmA5fYI3shMCDU/2PG+Uh9yaKW7NpEKSW7nvs1oxrTVbLRaKV9bDYaHp+BZKCeygakiWl9oxA7VFGi41/c8zqgwaj0WqfrmF+3N4yr1ErSp6oeLxLrx2OucgV2+7556lWFE7eHMSEBkIjRAz9zJp4+vqQwQmIQn69KKL1FYmtR5rxKpDT8fcmnh28pDEiItx2MCKbk4g8imvnlhWk0d4pdydCxytMWql9nBnHtILPcPwCka32Z55djNFoiI2/GoDc5Jq4U6mGUYCw1ttlMhuTAOBT6pt4miDS22BeF33zy9cxNcSgaOVTgQXEqNIApkPS6c5KhS9SLPZ/QBBMOCtqdwPEEd4gdFItfi1saJlxFk4NTLPHRXhApqXxhdRwK2Z4Rrv5Xf3R3QDz9W2PJZixaiStSbSAgOyXnFnHrKROAbpFcJgidsTx42Jx2DYL3KGkeyNlhPF6xPN3ZkIIFxqSxXufhZReTjSe7STqyikEve4u8bUlVxsS0V/PRWfhVdGovgG4p5slOe1U4330I7XCIIh1nu+duLp+DZ3pzktI9VT8TeAyx2BZzo7wbmMqd1H65gddQMA5yu8L/B46npE32zRN1soZZiqOTtzS9cP0WjpQ1rxyolnJdH0Gvdd60rCoEXoI/JqzOPmO+mbLYw3i0qrRrxwZrWMgUkFx1WJVjF140I8aD2OwjB0KwzdClO7z7Hep7Celoo50Y2Tt4Y/GYkKVhR8kzIiJwTBkLmao5Gs/X7m0F7TZ0OgXbXAHZ/pu0WFZFwi7ZV8kN+cvsJvTl/hUluxHMWM9Iivn5SkgQhnWCwHeUlWe1aTh0IoFRkH9sbi+Rm88F0d3uNr946Pb5d411YGnIeduVtg5TWC0f5wf5NAi3zi9a7npAh4fmjYzWSS/PzBHAe8f7nVmD09jI0EBqHi+3kffzi/xVIsUpBPhxGDCE7KiH4IXx9Zfn1nxAf6y7RDRWcu13Cm1vIdwy6/fyqQlgczx3eaj/K+5YRIe149sbyuvsE3Ju/jJfU8oVH83zyU1GwHnheWDLtZm2dpc1K4RmYwZK2BBV7rwqQ2XGnV3JsFHOQO22D+LrblUPSR4RqtQCbAtcShVYTzsJEIpvorh47SOS51IsKmhDmd30CrkOs9xahUXE27qOw9PNaBvVxhtGezJaXETgh7meW104L3LrUpLHgc3hdsNVSMDyx1+bejEzIrm+An+yGpCRuMtuMP9mBSBTzTM+jTy7zGw9V4NZFF7P2dDVZixUnpudb2PDuI6IaeduDoB47cagahp0xENerjS5t8zP8Yj3UEO/rxC20qJ2oZZ/hfDwwj2AhEIUjhaTyfSAz8rcFLzDovMowE461ISExj1546Xh0LnGAYOpKObID3Mk+oRQbxry9d4qX4f+RyW6QlP76ZkluBELzQd7w5NWIKlTgS43mQaeKGb5AGspD+14MXye2LdAM5BHXDUKTztKgvOQ9bLVFC0R2ZbE8rxWqiUIqFYddGCuNS8fHoAqXzC5WkQLVoB55W4JtDyRknQSB4VzoxnDy8F4MIsvrxxvxI4CPWe54ehGgFa7Hj9/csRsFTfSMHAiUY2lbgudDSrKcDdjNHy3jqQPHB1habLcW/ePQ8DMB3Bi8yrir+pHluvRwgnxlEnJYCL/NonurHdEPFamy5carYL0K2UstuYehrx/etDHim+H6udeQ9emFCbER6c1IbpqEcTjQyNgDuzTWzWmAoz/YqKrfOd9v/hpVYDgwvDGNiI+OpbTyuOZiH2vNcX2AJuVO08TzVrbH+Et9X//e0jGcpgovtLseFYjmSzZtHsxzL/W8buYZbM+kjnUCxmnhC/UFs54OL9vnwypBBJNddOlEmSgxc75TkNiLUnqM8IFByYI4a+c+LLWmHv1p+LzezMc4L7+M7u2v0wodtnRj4zP6MpTDmg6uyjLTMQ5lchec7ljp8YVfjvKWmICLlS7MdnHZUNsPokD+a7PLCQAyxEtqLOcp58L7NjemcxAj06bl+i27oF8Zru5nmjXFFOwiIjSiatYM1joH1VMZJm4QkGJCYPqPyLs5VfLG4Sct3uV9vo6L38Eq+x0came6PLq3x3fbHWE08Sx7+RnBdNuBW5ogzeNZaInDf3MlBMbMiQbuXK/6r/ovY7ossxaLI9b2rLWItY7OwwtOaVAI51Uo1cDRYSzxrxvKDg+vM2tfRCp7rO3phi2kNy5HjoNALA7peKLC7LJM2m1uBM60kir8dfgjb+xBXOnI/PrrRbg6jirVEoHrC6xBuksLTDaSPagUfHq7xod7fpR/KpvkH15eJDfRCy6iSzeNZsmwQSp82yjOuRJVOAf/D0seYdj/KhZZkHa92OmglPyfaM0fkkFcix4NcFIUmlWK5Eb/5kf7zzFrPsxJ7JjV873qC8wlt4zlDD2ZWDkOJEUlokMPpcgwmgb8f/xBZ7VmJYS1RPDPok1tJDJ3kcji71oVe4LFeo3RCaLoEOsa5gjV/lXvAJL+PUgFQEEcblF6SUrkds6y7vFbtcFmvMfUb4OG4qMmt5UIrJfZJ014B3egCsY8XErehj1nWHXayEqssuTvFYLgxyXhpmNIKIFaGqj5GtJqgo1cJVYJxZ8piIStunetY/XIAACAASURBVK+V26yxgsbQcV2+Pp4RKs0T3ZQrwfs5bmZLY9qs+kucxLdQaA7dW1zjvZwUljWGZK7m7rQmDTTXOmI6eMa9XE/lvn9f/cRiLHQCeKJvOD3cZCUJOSoqUhNw291lXzk61XX60UOY0Jq/yjQYM08PmWW3MaZH3Zi4vWvjjDPwbRzv2sPAeZzHeZzHeZzHeZzHeZzHX2r4P9Vn4Nsi3rWHgcR4Suco1UOYwd0ZXG1LSXcQOU4rxRO9gEtpjVGGxMBLS6kQ99xDs6iziLTntbGUFq+rS+w06h2dQLJ4R4Wc3B/rBry0tMxhIZmkqRKiZGZFtedSy+O9EIAr7+kGAZdaFusVTw0CquMX6IWe5SQgNuqRa7BOSImD6Ew9wXCYO650JEvdDx3jSgvcx0sJ+u4UTHOrl0LH62PFtY6i9h6tpaS/HHvaxpM0mcf3rQQ4L+TXM5MZpQKCoI8Hbk8sRsN61MIhpM9RqViJLMeVKGc81gt4TxhwUkIrgEzNwHsGkWS7+6Fnw6+yEkuWbKnJCM2tYjmqeWYQYb1kNC8kySPtYJRkcq51PNZ7bKUWplD90C8y5GdkzQuJwyjPtbYo5URNpr0feFqBYycPaBnHaqJZCi17haFwArepnFwTSMY40YaZFQpUO/Bcakk15e5cdOXbgSgRTWvRszfK04sU3UBIwN1A9OQ7gcMhFQsbCClxahWXWo5ES7l7ENWMqpiiIRRfbkM3sExqgV5NariUOhItmbkbU00nkAz+sNGFv9ouOShCVmMhmlWeBTE90qLMsRQrppVAWDYS2EilDT1CGD/LRlov36f9tpkj0p6bE0U/0pSZ5aRUrMZC7rvUEmWPldjygZWA0km/fZA7+m5l8Z4t08C2YsV+roiMfOZ68s5qQsPY0A41NAml0sF+Blc60l8OS91UvcSbwXp4sq/YSErGlaEXeLqBbaAmAt/SSrKj3UCUU3ZzzeWWpRM4Tiu9qEsF+qHQwJVWzaVWc9+NkGwvtaSvjSpNYhy7Gbw0FPhOYjyDSOaBRDu0gq2WY1SKgEGgPZ3G52JWKxyKZ3qOqrn/ncZvwijDIHR0A8VKXBOqQLwJjFQj+qFnNa65Mw+5OxfIWuVgXmsxaWq+i1ZC2GwHqxwhmey3puKL8WxHPFl2c8VyothMpFI6qRXLkeVi2uK9y6LA9VSnXJggRVqqETszS1Yess/XGSbXyDjlKX2Vl/0eqRkSqw7XzSoPMjHMCr1MAL3Qsz1XbLVgY3KN3CoiDU/3PIF6qMrlvSLUAauR46DUWK8W6i9aSZb5qV6bPzqaYXRMqFMq4Fl9jS+7l4lNj4kteT5dp3Cwmda0g0ZZzCm6gWcQepajmq+NY+a1X1Q1B6HlpDQMI9Hu7zbCDtc7ltPaMK4US5H0h9XYsxJb7swDcqsYRFL9yuzZPKS4kDoCJXCdCynMQqkytoxjPVFsKt8QfnlblUjUnXYz8TfZaCqJ3UCqm2fz8biS6mjtFTensi+xXt4n0Z6tVPwn2oH02yc6NeNKM6slW78aSP9LjGM3NwvYUahlnrNexvu4EgKyUjK2LrWkGpmYMwNHzzCy3JuHjCpFZuU7HpbyOaNS2jx3iq2kphsYjkuZJ1PzcP4pncxTAE/2HKGS1+a1orDQSd2iitUOFKVTzGtYjX0zFwhxWStpTxlHjoNCoXVMYBJqV2BMj1v2C/JdTYcwaHM6ex2tAgZINWvCLg64ptc5qGfEjWrPRhpyd+aY1Z4hAsEzOsL6ilMzJjRtdtUtQtUitzXX2i3uZyUKTeFLriYdTgrPWqpZSUK0ChcCHoflm6zHz7Jv7ss15DvsJ2us2QuiQOXbHJt9lv1jtIMA6yFuoMoA1s6YqylR0GOsD2n5ZaZMMHrAaZ0TIOZxF1qa+3P48GrJVAtEqR96dnNNYcVsFWBuxbPoUidiGCnW0ojD3PNkfo3cWW66fd7/NgJz4lPu1i9zIX2JG9lt6nqESH2881z/bolvJ0jQO8W7Fqy1mTiudAKmCMag8oI7PShkInltLNyAWe2ZW9m8HuSyaG4kjs3UcbXz6Ea88opnB4pJJc6+8xruTGSATmrBl2dWTII2E8tKLBupBSSjmazflHHFqHTsllMmdc1xKYvQvPZcaAVsJpbjoub103/fpa8feTLrOcgde5mjaibHM2zzKyNFoDy51azFnqf6igpZqMe15rGu4vZMYA5vjD1Fg0/PnWInM4wqw3LkuZi6BqPqKZ3HmC514xr41EAzqxxv1DvSDlORGJtaxWpkF3CGq62aK23PRtLAhBBDrJbxbM+h8HWDfxW8aOFEbrF0mq3U8ni7pnSK46J6pA2sl033nal0Yq1kEzKvBaLiEBk/BSxHlspLpe7WTPEgk82KUXK9Z5KiDzLNfq5YigRSdVpL2f2ZXs1yJI/YeO7NNbcmolZROVEvmllNpBvlBKPoh465lQV7GHm+d2VOP5TF9n6mOczlGma1KGBYL1CBaaU4LBTtwGKU56gQlZOVuGYlrhmVjexeJofb1dijlOB9cyemVrNacZjD5VbBrNbczyKsh8faOYPIsxr7BU7UKN8YJAmXYBDJAerGqRyacqt4MG8kTiO/2JxnbzO19B6uduDBrJZ2d4pxJRvIcaXZLzTHpSiCbCSOSy3LY13FkZLFTDbBckgorEChJhXcndaMvkl29izuz0t2s4cH/W4gGOS7M7h56pvNtRxIZrXcD4UoRZVOMYxk07adGbZnAveonGJUafaKgMKJXOO9uSbSjv1Cs5fLYzlyPNYuCZWoNAmeH44r2Sid1orDQqBE9+aG6z3FZlpzXArPxSjP+4cZpdMMwprdTC/4OYGCg1Kj8URG7vGDTHMhqbiQVORW1FIS47naLjgqFTt5wH6huTUVqUbrBbY3rXUDC5GN8Qv9grCRiz0uA653MrqB5ZlexTLiMu68mFHdnedNXxbuxX7mWU9K1pOS3ClGleH5oeKxdkHbeJbikss8C8jGLNKeJFAopZlmb5FbSYj88CXD9vTzVG7ORXuNH71Ws5E4HmtXpM2GxXsYhGLO1fIp7caUcDfXtIyjdLLB285ko90NLceFjOen/bPN92iUpCpPbTPK+pRusE6oU/7ba47cj8nrEX0T8yOXKjqBo20st2eG+5lsSseV4s7McHceicqaUQ0nQw7k40o2p0ux5/1LGZWHC2nJg0zz1sQzq2V5HVWKu3ORW629cFA205pxJd91K7Vca5WYZhN9VIgiVqIdu3nAbq6Z1KKQs9QY0gk3xS+SFInxLEU1N6eGUSUclZsTWY9yp8isQDsvtuR6NPB0N6fVKFPF2vPCYEpiHN2g5t7ccLdZeg4Kza2Z4qQ0DZxRuCKTCjaTisNCoJCxged6pXBWAsf9TDgthZPP3Mk1B0XApBYXZOdljtpMaionc8P7lzISLXyW7blmZw4zq8kb3k3ZzC2BkrFSO0XLOOb2jPPnudbO2c81B4VmP9fcntIcWiThMqo0J03CynpZ/xMjB3NbjwlMSqw7ODfHe1nH4qCLUQFKaZyvyZmRMyPSHW7r2/zNy5oTfcwhd6mx/MCFkl1/QmKga2T9D01KaoZk6pS8HlP7gr5boaLmpSVREqpdQUTA375SMKtFotp50Ka9kAed5dus2S0CHxL4EO8tDsvfvdrjiAkTjoh8yt+/LpKeiYEuj3IGEt9iNL/Fir3AlruGRvOj12ouRj1x724ZPrxa8FhHuJU9J2aStZeDXahZqAxaD+PSUzZyvNtTx6iwLMchH1hu8d7WBdqBIonFTLBSFSvmMe7PvvxwDXmXHwQWBOJ3enybxLu2MnAe53Ee53Ee53Ee53Ee5/GXGt5/23MG3rWVAdHj9gtDjqXQMQgdp6WYgk0rx51pzXIMS1HNYSHZydyKpvqklmzK22MptHQDR+3ElOyksLQDQzf0dAPR83ZeTvJ35gI7emPsFwSipcixnviF5ngv0lyKu2y1IgahkK/uTSWLXTjFTn1KxqNqKhuJYxiKVvgwluxroOFyWzK3p5VmGEvmrGogHaeVWmSC28axkViy2qER6MRmKoY93cCxljhKJxn0O3PNRmwXWs5JtIxzGRuxZSsV4vJ1s4FHyKpGSYbpXmaEL+PhoAwWnexMW3glkuzwcV4zURPR2A5EC74fODZT+ONRwE5meGsWyPdyxSPtsBJZNmKL9Z4H2cPXL7YlSzaq9CLj/sY0FLMbr/jc0Ziff/CzCzOVr48kq7+ZWNYTz1riWU1yViLJJFsP17sT9ouQ/SLEesVnD0/52Xs/ziC0tIzjq0cVn9mtuda2bLWkqrSVZqJgVSmmlWIlyaidDLjPHc74xf1fpWU8a7GYhH3tRLEcSXbkWttyvTfhQR4wqjRzq3isO+Wx7pRpLf4PXzia8vPbP0lq5D7enomy0fVOzWbquNCC1SSnGzycgBJjKZxUX86UW/qBYzlyHGaOxztishUqace1xJFbgdq8cap441Syix7RGX/4vlIJi4zioMyIGhJiL5Q+fyGR6lVu4bjUnJSGWf1wbCVaxs/XRyW3J9Lfl2PP80vhgrT7zfF13uDEzRfPB6HjYmrJas9WW7OanEHGHIPIM601maXJLGpSY1mOav7V4T1+Ye9XMMoTac/LR46slnYxGq60HNf7pwszP5CxudWeUTg4KiM+fzjl57Z/mqXQ0jKerx5Zbkw8V9uW9cQ1sDUxv+uFntIpVpN84SXx2cNTfvX4/yE1AoP5zG7JFw4FwvF4A3vaas/Zas/ZKzR7hUYD6635Ymx9av+YT+7+TAMvgzfHAod4vFPjPDzeqWkZ21QVFN3QsprmHBQBB0VAy0nmsBtYBmGjbKIkE3217bnYZmHENqnODN3gSmfGpFbcnSUsNXCIjcSxHMl19NOrXBx8hKXgKpFq8VhnzsXOh1BKY7E8MRiLkVtQL+aHQehYjh3HuWNX7yzmy0B5nujOFtnd2iv2C82VtqSwlyOp2AKsx4712BFoqOyUNFxiag+oXMa1zow19QSr8dNERvPkYMxhKbDAzx1O+OlbP0WovYyLwjfQLjHc64XyuNKZY5RUNKW/5tybG07KgH91dIdP7v4M7cARa1FZ+62dOf3AsRLDaux4rDMVlS7jOSg0V3sT/uhQcVgGvHyc88t7nxAt/NCxM3d88cByMZVy3LO9imd7FWtx3ZDDReHpYmtOqAXK8S+P3+CX936GQEl7fnbfNe3sGEbidzOMCzwy/1mvWGnN2c5CTsqA/+/wPp/Y/7+a+2mZVAJJ3EqF1N4OPBspbLVnJEb6hvOwmebEWgQsvnI055O7P8tq7OgGnv0MfmfHcrVlWYq9qKJFFUelaQzZFMO44H4m9/fTR/v80sGv0A0cS6Hl1ZOSb5wK9HAYwzCGtbhmNa4WxpcbCVzsTlGN2eFnDyb83L2fkspP4Pj0TsW0htXIsRR5XuzXrMc181pgeR6P946uWiOO1mgHogTUjSSrrZr9hEKj0LT0kEv2MlfaGZf9Jlfds6Q+4VJ7xlxNpEpXCyRzJXpyoYAW6IhIdfA4ahzvX5qw5dcwKqRQJZe7U7yXiu1+XqBVgGkqA730Kt9wn8UQYghRyjB0a1xMZY1s0ccj81blLQ6w/uE8ahqxANOYoS2ZFhrNZitjVtcECGxro5XxINPMasNQCz6u1ZgVnhSW1UTMW+/Pz/yWFFdaAiVcbwXs5yUXW4689sxqT148kLFCl3W3idaSiz4zEgWIwpV3mO3/yw/vwdf+HR9/ViilfkAp9bpS6oZS6h98q67xW3YYUEr9slJqXyn1ytteW1JKfUop9Wbz77B5/b9TSn2tefw7pdRL3/ReRin1VaXU//utut7zOI/zOI/zOI/zOI/zOI+/6PhPOQwocVH8x8BfA54F/o5S6tlvxfV9KysD/yfwA9/02j8Aftt7fx347eY5wC3gw977F4EfB37xm/7ufwJe+4/58Nxq1hNP3Ojjvnqq2c01r8yOhdAUaNqBYDsntWFUws1Ty3IkJNzEwDB69EbdnAl+80+qbV51v0cvMvRjOUWXTjSOrZcM0kbimNXw4pIiaLLyb06FQPbV8WiBn1MKvjY9pnSCg5/UNRdbkmGPCCjUoxnxt2aG+5lmNysWXgZGCQm4cnA/E4JgqCXDO6o0a4mj5UXG8Y2JZGYf5DnWC9G0cIrceo5KzWmlGyynEGOPSsMwEqnNM43uO3PDQaG5W55yrxqTNo6U7UAwx8uRkHcvpFKJKJ0i0J6YFK1T9grNg9xwUpcYAo4Lces9KjWTWvD+W6lkRC+mjnGpGDdutWfxB/uamdXcnM7phkLEq7zoth+XwlvohUKwawdidX9QiOb39e73c28umusvT06YW6EvHRaKg1yxm6X0wppO4BmEjoP8IXl5OwvIVY7WMa+MJZt4UM84rnMmtRBRJZsSsBrVrMdSBRkVMbtFwN0sJEBR1lO+fKw5KRUnhWVSOSa1OFjv5IbTMuJiWjOMLBtxTV4b8locb18bCftCKcPv7mqOK8MfT8XJ+fY8oPLimDupwkan3tM2Dq1843z7sEpzcxZwWGi+XL3Jl47EF2IQ+QUuODKC+X2653m651mOZWwsP+Sj8epYc1xq7hSnnKops1pE8BIjWu9aifv3WiLVORBM+Zn+9qwW3sVePaUXBkwqkbMUV9B3nqKmbp/gbdPXWzPDzGq+Ot9jUonM5NVWzaiS8TCrFcNIMPXdwPPWLGZcGYwP+FD8N9meK05rza1iTO2FAxRpuJdpjrKEzbRmNRa+xSB0HOUJoZb+ECmDdyVvTgPGtea0qumEisxKderOTNMNK662agahJ1SeWR1SOdjOIvomRuuA+5nmtNZEWrOTZ8ysovJK+EBlxGkZsRo7VmPHRuI4yWNGlXiHaBTOTnhzajitFbtFxkGhOSoNS5FjvzAi66ik8mS9kj7l1ILfA3B3HpBZxRFjHswLDgrBnJ9WMKkDJnVANxSp3VDD7jxlPZZ5YuKF1fnmxDCpFZPKoZTmin8egMS3cV5x1V3nCi9gMBzOUwIFd+cPO9SdueG41ByUBYaQzNI408JBniwqlZ2GtDupIjLreXWsENaK9IfdXPPabEQcDrjqXyLUKf3oIuMy4hLrLLt1vPccZykaWQc0Cucrbs8Mo0rzpenuokq8l0tlbFQqRkXEY23hO/QCx16WMog8+0VI7BOsPeWtqRBgb08rSl+x1/BIJrXmqEi40qoJFVxKLbuzFs8PxBV47iqq+pg3pwGHpeb2LCe3Ikgwt4rDwnBYGGoPG0nNpZbjUssxKmNGpeetqWLZrWLtKW9ODQ8yzagqya1UjhMtHKNJGRJqTzdwpMbyYNKhdMJvaPkWs+y2VAMrw+unM25NPIfFwzG3k8F+lrKZ1GylUnE2Dbm7cIqRn2PrMbdn0h/uzytq79krzIIfVFrNVlqxFDlWI0vZEK5T4+n4FrWdcz+T9aIXGf7N7AtMaiFMz2vFaS1r61Yq830awHGWcH8u4hdTNcf5intZIBVJW5FbxbSp+t/PA27PAh7kAcPI006vMi8e0PZ9WtEy3UZyVqFJg2Va8QW8d/TdEn23ROQlWz+pAjpBwFC3qFTFXpbS8X2Ocs+FUNbeLXuFmJQL9jLeO7bcNTq+TUcljIoIi6dj1ng6WeFgnjKuKrSCThCgVIB1UgF73nyU2PS4yhZX2WIjeZ7Ux8yt4YlomTljhm6J3VmLqZozrTwbcbq4b947rKoxOmJVdxnbgsSl7M5TQqXJVEGspY+3A89haVBNde7Lx0Isf9l/g68dF3ztuCBUQtSunLjWp4HCexhGIbu55kZ5xEFeLzgPr6qX2THbzHNx5X67rKh17+wr8198eIRw8U6PPz0+CNzw3r/lvS+Bfwb88LfiEr9lhwHv/R8A32yR/MPArzQ//wrwI83//Xfe+0a1nM9Dw2YDlFIXgR8EPvkf8/lnm4AphwBca3sutywvdpbYTGqutoVwuJ5q1uOKQQRXOob9Qjr7Qa6Yvg3KAKJI81S34sPdy7SDNS62YDWRDeQTnWJhglK4MwKhLByZyhZ/vxxZnusOaEXLtAIYxppl3eFqu2Q59qwlEZ8/KDDK01IRHf8o8edSy3K1bXlmkPBk1xMoRT9SrMWOjaRmIxGIxiC0dEPLtBaYimsWycc7oujweKfFlVbFaqNskRjFC71c1Coix+2ZELamtZAY787AuhylNEuRwEKe7wx4sbPEUuRYCh3LMTzRyTgpZTN4dybGXYUTMqr2msB0GYSyoXq80yL0IWeiTTtzx6VWRS+QUvRx+XDSPrv+s3hhKLCmD610WI6F0LQWWwINV1oChwmV6GgPQ9lor8We5SjiOtd4vGMZho4XukOudwoCLXrJnUCgEG9MIhIti+dhES7gX6eV4kjvoXXKEx3ZFL23P+C2fhMF9EPLpZYlt4a51YxrzU5uuD1LSbSQm6e+wPuaZ/pyaFxLDHfziWxUwzMdd1HhEZOpgK+c9PjKSY9WAFc6itv6NbRO+a5VOXB9qL/KViqQoTNo0IMswXppv0DD9jzlIBcom2/acyUWSMbHu0/x3iXNVir+C091a57p5YSNctCZ6dVRoVmLLfcfInR4sutZjqQ/pD5hPfGLxf1au+Cg2UC8NTVCaq0UsWHhfTGIPJuJ47uXhoyqikstIU8vxZrHO48ehs/iKf8B+vrhAne5ZekHjh9avcD7ho612BIbj3WiwLMUOT6/L2pZsfbkFk4qzQc7GzzT63C1Ld/hfb0h7x0UhBqutEqGkahWzWvNaa04rQUm9SCLmddyqNnjmDS5xFriWIksT/RiSkujNmSJDUyqUDbMzSHr1XGbvVwOtMd2jsKwloiqycVOQEXNY22BcnVDCLUj1KLqUjkh2z/IEgIlymI1ljS5xIVUvvuz/TYt47nSqmgZx6xW7OWRkOZrIUXfm7fIrYgKnJkzDiNph+9or/NXNxOe7VViMmehbSxtYxmEAr8pHezlEXfmcn9rJDtxpe1Yjy29yJBXI/oqJfNjNJp/crtF10Q4PGM95tfudYVIC4vD3Wos/ef5QaPMkjgiLRCrflQxr2Fey2HEAcdlSCcQovRUyYZpLRHI4wvdIUbHpMQsq6uEpPzavTYtY5iqCbl1/NM7HUaVQCuVUihEmWcQOj482ODpbkFhhSh8RqQPteO4MlReVOJGVcCsZuGBEAZLbKaOtdixHAfs690FFNF5yKymaiB7x5XhQRY349Rzokd4LxvsbuB5sptSeUfakMNnVjGzivWkYFLrxgROcVwKUbUXIiAWFXKp5biYOr5rtcX7l2rqhuB+kHtyKxvpWa3IrOF39rsCBzUQEqBVyGNdSag8P2jzvmVp70jLwzSHy9vzgFmtOCgMr5+22cuFUAxCDN1KZfxdaIVc64bEDSww1JBbw/0sZN6QhF8dd3DAUSMcYHTCWuxZjR2bLcOQTZZCS+09tZfESyuo2SsMGpk7d7KErJZ1MPQhWqeNkIPlqV6bjdTRMTLPHRVwtV2Lt4mDopKN6Ujv41xNrWQMDtlkWu1hXUkrWibAEGDIOMXh+Rf3Ymrv5SBHxb/dTZiqMdPKopqd9La5RUWJwTAtdqixZKpg6nM+tZcQKs3cnZBZxz+908LiOcodS0lAVZ8QGIHhaRSx6uC8x3mPx9FWMb9+L5S1gw5TPeVf77QpVM6osI8Y5p2Z6oUmJdAKj8Mqyz+7ExJqJW2m4KujFpV71Gzvmb5nNbb8QPt5PrYZ8bHNiIvthqxfu0blT7wuppVle+YIfUjLGGjWnCvuaTbsJp30cQCicG3x/u5t0M93VXiPd+/8+DNiC7j3tufbzWt/4fGfm0C87r3fAfDe7yil1t7h//wY8Jtve/6/Af8zNIDU/0Aopf4e8Pf+oi70PM7jPM7jPM7jPM7jPM7jzx32P/ibFaXUl972/Be992fomHeS0/uWSC99WxGIlVJ/BTkM/C/N8x8C9r33X/5T/xDw3v+i9/793vv3A7w68vzeruOKewqQTDnAhZZk4ya1SDlG2pM7zUoM64lDIRmE7Znj1uTRu9cNLHfmIasJDNikdKJr3Ao8ldONLrxAFJ7tlexl8h4d1+gMK8lGDCPFaXaPtURcegtvKZu/70WKa52YlbjCwSNQCBACz6TWbLVoNOxhMxVpxNxqNtOSSHuGUc2Nacj2zPGFw4q0ITGH2jOqDBup4qQyHJaae3PdnOgFFhJrcaJ9aVCyk8FJYTkpLNaVeO8YhAIz6EeKo9xK9rzUxBpmdcBGIvrYwwh6geXuDHYzGPo+1s2oPIwrzTBS3NWv0QkE0uS8wLtaxhE2hLSnuzkeFm14FmuxJdKOlcYfQSMqXYUVuceLacmVVsFKVNMPLael5/VTxWlVU3lL7RV354YLKbw5jXntNEApkWgNtWMldiRGtKfXkoqbU8XNqWIQeoZujdXOc6zGkjXaasFH0/cwqhRvzUL2cpEB7DWQGA9cbAnkQitIVMRq53mshzenZqFdnjQZ2PtzuDOTF6+0ajaSmrW4Yi1+KK+65a5zrfdXaBnJGF5tN/KqBuZWY71oal9IKpajmm5Q8yAPyaznuIBVu7XoT3u5phUIjGpSK7JaqpeF1awnln7o8M33uN6t+PKx4dXTyeJaVpqKzHqqmSvJ7Gjg07uKwmme75WsxzX9yLOZ1uxnni8e1PTdEIDlqGZcayKtMEoytLu5SBXO6rcxlb8pMv9Q3zSzom9+Bheb1JrtLOSgoJFkrPjRayWDsKIdWGa14tZEpAUPc8tqXDOpNb1I8ZVRTOVEhvTGRIjn3VAI62eE+tW4wjef65SjFa2w1MwxpqlIhUqu4+apZW41G0nNhcSyEjue7GZkVuaKkEAgLIFrxoV8p+PSNFl92M8j9vOIy62Cy62Cm1PFSlxROHF7DTAsp9epncCTtlqS8X1zErJXBORWxlM/rEmMp2Us81okbk8rxaHeV3zgwQAAIABJREFUAURMoWrG9qyGzx+FnJSKrPaLPrAUSXVgVouUZumk35zBIRPteXMaMIhAKcMb+g3W/FWGbsD9ec6+nXCPV9hilbtTIXROak2kzGKeVQj0oKbAeZHSvDkVovK1tuVa27Ie12hgNS7wTbsP6S2u4e7c0AvBuoIdfZ9KFUzsLvemJXfrE3I1Zd8L/PCogDuz5vPbT7IUyb1MjeKoCKm9WlR6R6ViXgvkM1QivRk1VZu9XFOonF56mdR4dnLNta7iu5InuZeZhVyr9YpxrekGltzCZlrw1lQEDRKXstJ7H7GWMbycyLjIrMhhn1VGRqVUL9uB47hUbKY5nUDmGINhufsSkfa8NTMsR+KlshS5BtYBu3lEoqVa3Q0sL/RL7s9FN97hWem9j5bx9AKRyc6ttMEZ3KwXSoXjSsuykdQLedNZLX1yVXdZ7r6HUHvGlfTJ/UyqHWdeBbk1rMaWRHuOS5HQ3c1041Ic0I7X0Eoqqu3Ac1mtsV8ETRVX1u8HWcKFxgOjcjCMatJAKmgaxXLnOVZi8YW43hU50kmtOCpUU1XRXEwrOqHH6ATvHYaQabFD0sBrx+yi0dR2TuUypnrKVE+Z2F1aOiS3npmt2dV7rDHktPKsuQ0mtuJB+XCu7Lo+BSVaBcREOASyM608u/6E02KbB+WEworz8KyWtVeIyxqlNK/zRaZ2nxM/48TPsL4i9zXHRUVpHalvk7iUe1NL6lMO64xRJfAbhcK5ksSldMNNaucZmJQNNeByx7BfZcz1jFHp2csFauVQVE7Wsn7geO00YDkRAYHcikfQWxNP7aRfd0K18AK50lEYDA+KOa4RAVkyLUICOpHkgs+IxAD+bXP6uyr+dALx4dnetXm8HSa/DVx62/OLwINvxSX+564M7CmlLjRVgQvA/tkvlFIvIlCgv+a9P2pe/h7gbyil/jqQAD2l1D/x3v/on/VBO1lJ4S1FYzoWas+oMMxrKS2GWlRSdjPFdhYusPOVU0xqzU6ek+hHNyIe0R5/bQo35r9LuHqVzdSzPdfcmct7HBYsDFIUcFgUiw19J3AclobSeXrpJSItm6Z9dcgr48sNPlCxlzn28ojKZ9zWbz5yDXVTlr45gctt+ZxRpTgtPcdFwIsD2eyNq4CNxPLyMRzUs0UJP9Ye3ZgofeM04Erb0QlE+/+V05jECHdhPXaMyoCdeUUvfLSbVF7K2yeFZ6+eUrgBuRVjsdenEauRYL2NglbgOMwt2+UpDodzBYmW0vNRIe3bD0X5pB0qXp8ELEUCE+hHnuMy5KjwxIQo1ZSevWPeaHgfFgpQXGzJe5yUnldPI17olxwUARtJxbgyfGjFsp6UVC5lOVE80ZmzGgfMG2OwttHMrOJax7PdlOzHlaFqynjvG0r7DcKa7+yu8bHwY6zEE0ZVwMXU0g81znvWk5q9POBeFokaRCV8hHltRF0mrrjda/Gd4Ue43slQKmYYOv7WpR6TWrEaOwah4qgMSLRs1B2KKy3px090HCtxzWExZBgNWU8ytrOY5Wbz0jZyvVfb8KWTmGd7FYVTi747q+DmbEbZcFFCJQZVtdeclp7HO8LxuDULuDc3DCLR7D9LT1gvm4GhecijOClFO//WxHKi9qj8JoVTrKWK27OIyy25F87Lga10nkArThseSG41/cDxJ5li305wfonV2PNHh55Iv/MUNTQJY/sQQtQO5ECogZtTzeWW6M/fsIadzCyufRDKoehq2/LdyyWf2ktYTwPaJqNlDNc7tvFtMByVhie6nldPU4EVNXDWysF6rHi6W9EJLN83u8hyfJEL6ZyTMuA9A4HeaEQB53vWFPezULwNKjGZK6zmub7jWjvn9rTDd0cfpx/K94lbnqOiT+WkP1Utxc1Z1NwvuYZu88N6Ai/2M07KAR8Lv4fn+3Mqp9jOokZHXXwfLrbgQR4QNOZOOyZCA5vNQXQne7n5bor7meat05pQKz6+qdjPNTvzitcmcs+jZvxWTg6Mw0gOsbf11wFQSqAhr58qkqDP3J3QVUsUXvBAb/rPc0m/1GxwawIVkVtP3mwESqcbnoLHEOIRNaTfuOcZRgEXU9mY7JSGyMC4CjEKpjXc0jekDbX4e7w+sv8/e28WY1mS3vf9IuLs5265b5WVWVlbV+/ds1AkhyPSBEiBprWQoCUbpglYgl9s6MUPhh5syw8G9CALtAnbsg1CsGjJEmELM6RmqFk4nBlqZjgzPd09vVV3TXVVdVXlnnn3e88aEX6IW1nddJMWKA41GOUHXCCRmffkybgRceL7vv/Chfij9PQDluQVLsmPYLDcsa/QsEusyDYnueYvXXA+CsMq4aPeXyX1cvqV4karpjKuCNDw3NoAuD0JnYEej4sYT7crFoKSbnGRxWiLS+mE+cDjtPRYWBQkMzUvCzyYOmWyo8I7O1x/Yqmm41cE+wv8tPfzrMdT7k4iLsSaxXWf5bBiWMsz3s0745BUWY4Ktz4P85ALieF6M+O9cconk5+j4xc83X4MLzM4nfidhvOzmA+c4pvFGRlebRq2koL9aZNPBD/LYlAwqhUrkUsiOr7jbgDkSvDmIGQ0MzwzCKwVvDhn2Exy7owS/ov03+NSOsUXIdoKllfcmJXG7XV3JgENzxUbHim+XWlo1uOC3WnMM/7Ps5VMuT8N2UwMKxc8jLU0ZupenoDjQlFZxxtTwkHXnp8z7KQZvaLDT0c/hxLlTH1JUhhn1CeE21uOS4kSikRZqroH1jDQu2eHV4BQNGn4KwyzO0zzPpcSZzp2OlMHGpQ1CkHTtEHApDL8uYUmd4Y1u3ofgaC2OYfyPptmByUjRsIlCctinmltec+8QhIs8WSjjRIC8OkWFZkuCf0OWbGHtYaj4Uu002t0A3d8ElYyEEOU7VAZTS1rV3izlmXRZo8ut3gHAKkStMmQSBosMDAOwiyQ3B0pfKFYMHMuEbeWfOarUb0PprsYWm4NYTTDxD3VkWw14M5I8kbPGaX1CscTMxZ8oRjx2C+pNJqeGFDN/rYxP6QJwPvDwp8wz/k2cFUIcQnYBf4a8B/+Kd7ZWfxZdwZ+C/iV2de/AnwaQAhxEfhnwC9ba289+mVr7d+y1l6w1m7jBuFL/yqJwHmcx3mcx3mcx3mcx3mcx7/psLNk4MNef/z7bA3858DncCI6v2mtffP7cY/ft86AEOL/An4Sh4d6CPw3wN8BflMI8deB+8AvzX79vwYWgP95RrapH8F9/qShhGDFj3i9+PrZ91LPsNNwEI73ZtCVZzuGtm/olpJIOVLcQSZJlUco5R+6ptOcfnZOsJhdJ9fCabs3a3xh0dYjimE/s7zUC2kFlqfDmM/0HwIuS14ONaGUmOOal08NU63ZsMtsp44w+t2e5DCrGNQ+Gs1V+wR3eKyomijD1YZGiYCOb3i1J7EWnptzahPGwk7TuQ8DdAKFtU2+UX/n7B7AObZeTiuOS++s1bcS1YwqxVgL7oxcu88RWt2bHpF7PAFzgeapjsewajKqBKuzal0yI2atRJpu6fHN05CNxNL0O3wpexXf65x1SDYSg9cLmWr3P2ynsJlUjGdum91CEEiPSw3YnwZnbpDwyEfCOK3joGYv9zgpFB+dN3jisSY6uKrbdjplOZ2yHMdsxpqFMGdYpSyFFaEyvDt+pO7hHH27pYc1oITkzWHMx+eHAMzHORuDZRZDTScs6RTB2f1Ma4nAjeNJ4dH0NLFyrrTvTX2uNgoutYes9yMWQ81ilHNa+nT8mkhJTgrP6TjHJbUVjCpFy3fwr5PCLdXttGAlmfLOaIGFwDAfFkgBvdKj4WlOCkf+Sj1NpNw9+EbS9Gp6pWI5VmR1wt3KVYpCZYmNIzIvhq4yHM2qvs/MVZwUnnP7nC2FWyOPli8I1OO1MR+4ituz84oHe1dYDjWT2nWG5gJNv/IIpHNkfXPosxLDd7slPet4Ub60GAPPzwu+mL2LL+c4LiTLMeykH75bGixKPL6Htq8ZVIrYc0RTcF2P5dgRBFNPM6oUtXVqKpfSnLV0wuowYs7XrKdTRrXrcLT9mkzHrEYVSjg3VAfZcSXRQSW4Mwn42MKIZlCyPYpYCDSdoEBb54iaepLT0pvpm2usFezlPpGyvDtxDsdPtKaspBNW44S1SLMQFkBIy6/4xJLrAOZaspWUjGZwqUftd6Y+41pxo1mw0ZiwGsfM+ZqVZMq9UYNAWraSnNvjmPnA+WEIYZnUip1GfQZriZTTmG+FG0yye0TKKRUdJR5rCRhrOC7g2fmQzdi1RrR19+VLVyH3pavEj8o9pPCJlUViqIy750IPyb0Jm3IZTwpEJTmwt3jKX2dSCz46X3J34rOrHiAQBNKQIHmiBb81HKCE5bhQfGwJrjZKhtXjx9YbPUuqAjYTza2RpF8/OJvXiTFsNz1GvR1eYpeefcAFPoq2hpZa5TB/Cz9+BglcaU5oRwXrccJCqFmJcnItWQpLaisx05CGZwikOZtb3dKj6WuOPMmoVjzdHjMX52w1ElZCTTsomWrFUuj2lb3cEXxXQjf+x4WPAQ5yxbvjiKfaY+aigsVuzGqkWU0yTgqf0kiuNZxS03pU0/ZnxHtfclQ4Lw5jnUPwE80pG80xW42EjbjmSmvM7iRBAFJYTgqfUAqanqZXOUWilbBmUCl20pzKSC42x2wkMQuhZjOdcHvUQCBo+06z/riYEZU9zXwAnjD0K4+bQ0EofbaTgq32kEv9hNVQMxe6seyVHk1l6ZYOGtTxa6Za0p11QZu+cwO+0pyylEzZ6Ll7WI4zKiM5LnwuxCXj2okzACyHFUntMagcIRscTLTt12w0x6zEKRdizU5jzGkRUWiJFJapVsz5ho5f0688YqWZ1ApjCoTwWJJXoAkH2okYXrU79OwqzfYyN3u/SWkeP4sCKVmNfb476mGFQQlJ6ksupZYvd3tEJCivzaa5RiFK+nJA5Ldp2iaNmda/tpZL8iNoao7zmk7g8ckVyz+8VzAVGUJIOul1+pOb+L7rRkQzcZGMAQ2b0vR8bpkDzAwF8KAa8J9szfGP3kuxwn0vCdfJymNO1AE7ZhslJZFUdOucUlsuNxLujjO0tRQanuq4Z8GJ6J7tP3OB5lpLYWa1ZGNhqgWbqXKiDRZONXhC8PJpyUYUcy97DLluej7DKmZV3eCElymrM4DID3WYP5oz8MeGtfazwGf/VG/mQ+L7lgxYa/+DP+JHP/0hv/s3gL/x/3O9LwNf/lf9+76QePIx9+KtoU+kHDZ0I4FQCtRMOvR4BleZ1s68azGouTUQZ4fgR3FSKqcmU8CkPiL1nAFPv3Lvvz9x0KOt1NnKv9Jz3z+s3wbgqHC49Nd7Fl+lLISS08JywpBhtYS2zihsuxmwlRR0VMz0D7XQBpViP5cUWjCpHa56IYCDXGKBqFJkWjDvW+5PPVIfegVMtENedSvFcT6DMQnvzKRoVAtU4bEY1oBiqyFYDGoeTiSx9wj25Frc+7nCE/CZvSmhUMyHinElUNLhj59sOVjISmRJlebNoULVzgwl9Od4kHln471gN0iVYVhL7k/Akx5tzzDVkoXQspWUvNQNyY3+AEzouFAUxuP+BFTLtXg7vuVhpoikk4B8pKqTa8F7k5jSKPanriXaCVLuTQOWAqdc4wkHdymNYD2umPMdXATgaiPjwTSZXcvjuIDKSu6MGhwXPpEy5LOHTGglR4Wi6RkanmEuqBnVHgtByaT22B+nZ+/fyCMOC4UvLZkWHBUCi2RchyyF1dnhY6IVV1uupfxgnLI7TjktwFpJtwjpVz7j2pnDCGHRxkHf2p6hsg6e4EvL050xr/VbpL4gK5x412GuMAhuD+FyEzLrEkWHd3aJQOpZWrOxCKTl5vCDSfJp6TGqBW/0DFtxegaPmtZubTU9y4OpZDNxCdzdiUfT8ygKZ8bTLRX9SvDdrkagZgpGlm8e16xG/oeub6eooVAqResJbw3d7/VLaPqSS2l9Zqa0l3tsxk5dJFaaoZDcnUQILA8mUESSB+OUw8Jzh9pakWvBoFL0SsVGXLEaVYSzg+BxERArTa8IGJY+98ZQxgpPtDgsFCuhS+y1ddcY15K2r0mVYT6oZ/Oz4jAPMRaOMjBWMhdE7OceK0YwrSXvTSXrsWGqfdozaEjHd7wRHQsut0bcHTa5P2pwbwzTSLI7Trk3CZjUgkQFJLO52S0VK1FNogyFccKym2nGcdFkPxeMy6PZZ+FxWkheHfY5zBr85U2XEJfGKTEB7GUBbw4Emylca+T0So+jwsNTMcZW7GUe3VJgsHgypDKGkT2iZotf3PT5wq0Bi+FVAiX486sKY53qWWRTLJajwqO28O0TzabZYVK7xMMaxyF5lBBFynKjI/jIfJ874wanuVPQAXit7+BF90Y1Y1OS132EkGSq5j/difkv743phA6a+bPrgm4RMqp8dqdube5UPv1KMapjImkwFk4KhZrxGlai6mw8LiY1iWd4MI3JteLhBCojWYkiXh+EbMRuPijhkojDwmM+0MwHNYmnSZRT2DnMI6a1N4OjSd4etBjWCgHs54HDwAuY6mC2BmAprFHCUhnHGci022P2pyBRrEwSXulH7KQ12goeTBXbac3DzGcpdIlFaSQdv2Y+LDjOI/YnKXsZ5EaxmcUO4gdMtMRYp2QEkCrBfFDjCVgJK1Tb43Ij46QIOBi7OamNYj5IeZDNiDC14+/dm3iY2EGGLsQlUlg6gSSUhlHlUY9T7k2gMJL74wa3xsGsaOfPpH/dHlSZ4Ew9bzGsOCl8VqKCgzzivWGLvSlIIVnNYu5NQwojWJrxYka1JNM+mRb40sm2CiGxtia0ESvyGm9PPgdAohTGxkxJEYgzCPGSvkgoJR9dMPTLFr2ypOV7/OxazW7m0yTlnrxDXfdZ8RrkRnNgDUqGNGSALyTtwONn1jS/cbdJYTWdwONHFl2CPRYTtKiZZPeIWy86PoMMqHTGsXfX7ckiJhA+H1/0uXlUzb6n+I+25jgsnLmfwq2LaXGI1kMyO2BocxpEYCASHn9hQ/LtU4u2htSDP7fgEuHX+j69GUx9UCnuTSQPJ5rr7ZmKmHUcgf0pzIWC3Ykh8gShklxr+/RKS5U9PsccVRkP5DscTb8vBe4fzPiTw4T+zOLPmjNwHudxHudxHudxHudxHufxb0dYsPrDhIF+cOIHSk3oTzMGuuQwzwmkUwO40tBk2lm3f+2wpraWuQC+fmT56mFFYVwF+e5Y8CDzuFOfULyvFQhOd9xYp6KQVwNX6ZHwVt/ylYOKtQTGtXDXmXgMS8vnB/cIlVO42EwqQmnZaQoG2T0WI1iOAu6a7/CPdk+orSMIdnPDQe7zin2ZHsMP3MNcoFkKLb60fPVoSsNzSkJfPBzx3dOazbhEG0fCmwsstwYlx2VO23PqMY9UXQD+xW7GUeEqmA8n8NsPXUU/N2JGrFa8kR1zktWcZDVzjacAWAo1lYUbrYRX7beY1O4e7o/h5RMHkelXkpNC8O7Eo1dYvjq9ddZy3UpqgtnMOxW7PMwUBxnsTWo++7A4I9lNaniY+fzByZgDcfyBcVgKNZmG+VDwhb2KUS3oV5IvHw35ymGGLx1sKpLOhv4f39P8+u2Ib0we8qsHn3FdGAN7ueKLB4q9XJJp4cjlwnJSevRLj71MEirNw8zjYebxv98O+ezgHX51/7eRQGXh/lTxj+8PmWrJ7bHHW33BclhxP/N5mLmK3qT2+O4g4H94O+BmP+fXDj9PbV2F9ubQ40sHglEFh7ngzYGg7buKX7d0ZjmllpRa8ruHIV8+jnirX/D3Dj7PSeEzrCRHueT2WHFUKN4ZKV7tOvhOw9MMKo9B5SGxPJxUvD0e4s/s5ZdCPdOFhq8eVs5oTFre7hu+sFchcFX+Rz4DvUpyZ1gxqh4rG3V8zagSbDUUXyleYqrdGugVht/dz8i0I6P1SsFBrtidGLpVeeZ1sBTWLASWF+YVF8xlDgpFrxS8bF7hi/sf7jPwin2Ft8U7aO2IaU+2KuYCSyeAbx1nHBXOuOprxxP+yd4R84EjkoObq18/FvxvtyO+NLrD3939vzkufCRO5erWyNVIdjPFgyk0PM1x4XNcBBwXAVMtaHial3oRn3oY89nxa/xX7/5PgCPsfu1Y8ekHGmOdCeC7Y+W8DYzguPCZaNfFe30Q8KmHDb4xOuDXDt2clMCdic+XDwW+xFXpe5LlsGA5LHhrGPPWMOaoUJRa8c1uyK+9A9+cXcNBHpyi0qcfKIa14rCQvNJ1ikqJpxnVim7p5sNxIXinX9EM1tz+EDmq4AvtDjf1Q7qVYlLDe2NNotxrWAs2EhiUgtq6/fLdEXQ8J3qxEVesx4ZOIPBFQqIW8ETIxUbEYlBzIXyBiAZSwE6a887I551+zdxMXepiUjIfGF5cUEQi4M4YjnLBmz2nVtMtncmdU/WBQBle7nlktWFRXgLgRsuZxG01Fd/VX0BKD0/GJLPOwSIXEUgWI4+dxpSX+xG/cTfmm6Mj/seD3+G0DChmZOqvnXgMZ4Zfu5lkN5PMByWHhecgZJWDl7098vn0bsLvje/w3733D5xBm2d5d+zxWw9qdjPJvaliN3OmW3enAQ+nIbuZTyco+epRwD94N+Ir/QN+9eAzGOsgabuZ5Ls9ZzY5rCTf6brXUlixn3vkWjKoFJGn+b2jhL//vZjfmbg5WRpJopgZayk2E81Jqbg1ElxIMnKtOCl8ZwrpaV7pR/z67Yh/PnqFv7f3T5lq5wsyrATfOBZnHb9pDe+OHdzoqHCwt+NCkWvFG4OAf/peg8+Mv8Xfvvfr5MaN3cOp5NMP8lnHRfBqX9H0NPu5T7f0OS6cqd0XDiL+4d2E10c9/tvbf4fKipnghOTlnmJYyTNVpy/sW1bCioPco1v6TGo3Dl858vmNuyGfn77G3937FMPaY1wL9jN4feBTzrpjf//+Eb9/qFmPKo5zcQZF7Yp9juxtmpEzBx3UFVNb8eb4twnDNSa6YqLdHriSKNajkoMiY2wLamNpzFSi2iqgtm4P269H7NtTLIZST3iPfbp6ylIsCJVlbAt21QNST7ASVbw+UKyKOVqmied10DNCc+zPE3iP/YcS5mhIn4ZvSWwTgURj2UpzRpVgXiVc4AkAjBk7RSFbccv+wdk1Ljcj1qKKaW3JKFECLqZT3hj47E0NYqYUNhdotlLDxYbiU0cHfOrogFFlGVawOy25mBjWEieecD8fsRob3hsX3JePPWMXvZg51kmChQ/d238YwyIw+sNfPyjxQ5sMbEQxsfIIhUsGihme0B18nLLJfgaRJ1gInWmKEpYH45pP7fXYlAss/SGIwnHhzxxVYTG+zv0JDCtL6gkSpTjKHVb1nYHlu6cOX/vJxjaRcMmAwBlpTWpBK77ISQ65NkSqzbrqECnLaaH5l9VLvHQq2DJPkIsPmnBURnBSCBIPdtKYvanlnX5NS4Y0fIXBHVBzI1iPKkIpmffDM8fZUS0pZo6eV5oxxjpDsKNcsxwF9Esnu/YvT3v81n6PS/4Cqe8wkHaGRRzVbjNu+oJYzjGtxUxRw7Ice0xmeM6HU3ijW1FoWDHrrKobxP4841oyqpi1zn0OMsugtIzqioXQtX0fTiXvDDQnhZMcbJgm1pqzzboyzoEyVpa5wOe0cInYepiw1YhJPO0eIKXb+JejACGgzyG+jMm1ZDh7yEUzLPhrPWcsNKoVo1ryIHMHoYfT+ExG7UrLo2DKuDigW3rO0M06udBcOzOetcS5tTaUe4A9mLrD1+vdmvXURwrBuNhnUityjXNYNc50LZSO4zCqnSLRbu4Sq+M84jiP3MZbwj12OR5+m++NPR5mzvzopHASrU3fshRJTkqPca2IlKHp1QyrgNXYZ8FL0NY9yLqlYlS5xEsi2J8aJzUrXWs8006p5OXTjJdPMz63N+FC6tMJHq+NQaUYVw6Go6kZVoJMWxYiyUYSOcldH17rab54MEUKuN6KaSjnQHxYeJyWzpxuKqZO9aiGLXOdQH74FtVmlY55bFOyl3lnZnehVGjjIGsN6fN0vES3dIY8oXTGYLESlNqiqVgKn2Cs3bwvDQxLp46zP3WQwnHtDmJ3J4q7E8VpIXmYhUxrQcOH2uYoFZFpwWBmljQ21ezw5rDQlRXsZs4V982+YFwr7o40rUAQ2pBxccBJ4Q5J2kKvrDjI4O7YEko4yEMO8pCpdoZjmRbsTWMeTjRPz0UcijucDl/hsHDzQVvBhYZbp4eZk329PY7ols4VNPGcs/aDifvcFsTW2R63O3WEN03F/YmgNpaNRDGpPSa14xhpCweZgyAdZnCxAYUdn32ezoXbMq4PWOACEp9xaXhrFLJt3UG8W9R0S59uAZsN5/776B7uzWQ+DU75ZlJbQgV7ue/cjWcSl0o4F+Tbg5rFSLFu1s/22uNiJlWrJ3xE/QypWmA+CCiN5KJYpsUyw9JwmIe8N7ZYLC2bcjp+ncNcsTt1cMxSW04L5wQdSHsmZzmpBbfHHgeZw6sfZO4eCzGlrHt0S+fUPqmdGZUvHEy1Ng5ad1K4ROLW0BkE1hZagZMm7U/vcJB7jCoHwRhWbk282XcmgKnn1t0jGNy9ieJgGvPeSLMQKrStqHWfw8JBtmoLo8oVePqlS9TvjhOksByXykG9pjHvjS2pL2iywHDyDg+ygH7pcOGBErN91r0WQpho5Yo5uc/bA0uv9Lg9tKQ+xLTJiz1OCo/dqVMRG9vCGXHWrhjXnY3D7bHipVPnrlwZh6EvRIHntemWigdTB6E9nBoeTAV3Rk7OcqfpcVz4vNZzhaOTUrI3jfneMGNYai7oSwym7xFJw2EOkRIMSidjqq0zJVNCkHo18+FjWPBQ7+GLhEi6Z7cvJG0VUusJWudU1lBZw5xtk3qCO5OQy2lKIkI8KeiVHr9+/AadUPGEfdKdPUTNWA5YZA5jKq6IDQpR0ivsGZdvQ2+yErtxeaNpLl3FAAAgAElEQVRXMDAZJTVSBAymdwB4Uv4EUvhcts9x2T7Hklkm9Zzp2kW5xKpZI5IuyftU990PcB+lbBBHm9S2YFqd0PEDclNzWjilq0mt0aImUnBr2OD+2HAhdcpDAPu5N1tXsK0W2VaLnOaWUeUch/dzyaC0lMZisLw3Edxj9wN791TXnNr3qH9Y3YY/LCyY+sNfPyhxDhM6j/M4j/M4j/M4j/M4j/P4PoS1YPQPdu39B/vu/jXi+XnBUuQRWgeHOC0lL53kvDusOMpqNhPLhQQq49jvmbacFk6FaFGlPDkXsBh9sIXz9lDyzdMJ7/Rddbrpc2b+pa3TcD/InAZ4w1csRo9IY06f+9V+yO4U7o5qrsiPc61lkQgKM+a4ntArXSXLExEN3xmmmD9kW/ftrsegclrhx3nNlZbgp9ccWW9Y1TyYBhxlroJ1XPi8uOCx3Xw8Dg+mijd7mjujmkw7ou1cYCm14SSvGFSCVFnW/AZzMuFKy+NSU3GpqehPnOrrraGgNJaHE83YHLGdGpZC4yraleEgc1W0cWkIlGA1ETzRbJLYBp4IuTNWvN7T3BtpVvQmN9qucnnKiKOiYDdzMIpASmJlSZSHFh9Mod+deO6zzGE3z1iK4GqjJqsNtXGVO4Cl0JmwXWxIthqKQCT4IuHm0OMkNxxmhn6pafmW6233eX3r1COrXSUt8QRfO3E65mpGpj3IXsNXCd8bK14+rTnJ4YF4SKRgMTAI4PP7rso7qJyR21ePBDstj4spvMYr5OUh3zr1+PpRybCERiC51FR4EiIFXzgIGM06HwC3xhG3xhG5tmhruT39PbCWce26L7tTOMmc8c9mrEk8y+8dyDNFp6lW7GcB6wmsJT5ytvRPS8GdkWFcgZKCnaZgIbTk2lIZVyGf1IK279P2fS4mCXOhYDF67MHxYCp5rT/hZr+mzSqLoeHptqZfWCaVYVC5qr8vBathROoJ5kPB1PQBp951s284yeGy56r9l1JLSc2e7n/o+vZtQMM+bpV3S8G7Q8ve1FXlt9OajdigraXUTlnq9kgw1YpBpdhquEpnQMyWvkS/FNzsW45yOC3cfFiMHq05n1hxpgdfGPi9A/f11aahW95DyYBeJenNqmI9hlxr1rww50zKvn7iE0hLYVzn6LceKrYaipbvKqAAR4Xk1VNNv4Tr7YDVGNYTNwd//9jj9489J1FnnanWu+OQUlv2JoZR6Qh+/RLujQzdwvJKNyNScL3lqv/fPBFnFciL6ZS704CthuDFBY+3R585+yxfHp5ykmum9LjWNLQDQagEn90P+Ox+wLR25lctX/C7hz6xJ2h6lsPx64DrNN4e1mS1ZdN7kU2WWTPbbDYUn9+fooSkYdssRR7//bt9VmIHvdyXroJ4eyx4vVvSLwU/upiihOVyw3W7vtN1imnGwknulM2+O4hp+M6/5ZvVb7u9euRzf6x5vVtQVg5qmTDHdlPxf97LKI2mEgWpL/hfbhdcagguNRW78iHGFAwqwYOxZlxbJrXhYmK42jRo+wgK5rGfufGureWf3XeqZ5cblpPyFlpPGNeC7w1qBqVlKCZEijNzwFtDZ1h5nLvu0u/sSZq+YC2Be8UfIJCMa3h3WDOq4ErTKbvd6LhOZqQE3zhx3bBuIWgHlrdGIVPtYH9H+VtY6/xebg9r7o0t98dmphpnuJAq/uDUwXL6pZgZakasxJKdpuDIOr+GXMOgtAwq6OY1Ow3LpdS9QgnfPPUZVZabA8GFVPLpB4rLLcFaDPemX5/Na8GdYcVR5vxiFkPDpYal6cMbg5koBIKthuDmQBB7cL0tOeB7gIOEPZxoegVcbUvWYzcONzru+fytU8lc6CBADc/ynV6ELxSxJ7kj38SYMS/1Qg6mhuFsfbZn3bqYkJOq4O4k4u4IpHQeMy21TiCSs/1lMQxoeh5RsISnEhaCiIUgYiOOUQJeOnWfa6o8LqSKz+1LFrWD3t0T9wHYCeZ5Rlxl3g+I/XliT3LJn2czFXzxwGPNbxAJj0jBVw8FuxwzrxK00Fhb4ym330kEy+oaTRHRFBF9OWAlkfz2w5x24DEUYy43A/6PO+6cUlvLG8Xn3TjbAik8tK0IVMpKrOh4IZeaHv981+diw+eSP896VPNS1+NiQ9IJLJlwa6g0cGtgOMktI10x0hUbqeT5OYsv4ctHQ0pj+d5kyLxK+H/6r3DRrvMCj8Uh74r3eNj/MlnhoL9RuP6he/wPWxgjPvT1gxI/tMlAYeBqS1DNHrSroSaSiucXPE7qjG7pHAh3s4xxpbnWNFxtWg7LjMoYfMnM+ONx7DQsifTYbCge9L44g8Y8ehmuteBG2z3wJ7WmEziFlso6WbjNRNPNNS8uKNo0OC4EnhQ05BIH6qE7lBtLbXOGpeWuvMkOFz9wD9uppeXDWmy4aw7pFoLTUlJYTaZrrjRy1hK40piyHpcI4RSOfJyaw2pkEAJeXFDsTQtGtWBYuf/Vk4LLDU2kLIfVhKlxmHFnWWXPTFie7RjujzUtX3I0ep1e6TDlhYajouC5TsW1pmE+cpKhc4HjQozFgEi0uNGqiZTgxUVJQ0SUxiVjhcjZFft0fMtmYii04TBzh7ah+OCh8EKsUUKwnVqmtkAbd0AY6ILTvGYhKNFWsJZOuRAXeMLSDizSSib1MdebLrm40hT0y4pxJWh4Dg5ggLnAsh4/UiNy3BA3J6ARrjHNH7CdukStHQhnjmSdKVzbdw6cLd+wlRrncq0Nz7ZrZogkpIy51rLMhZ47mEoHs/JnK/LuKGcjcgogpXGY6aOZClRlIPbnsLiHcuxJLjehW+ccF4478Uh55Fpzyk5Ds55krESlMwwLHLwL4GKiyWrDThOOS4fvH1cCXwgqa1iODKuxZVTXjOqaceUOG8n7eoq1dS3hlVhxc/ips7+faZcMvtApWIksgXSHmOXIJVWecA/elcjgS8Hlmcn0qHaKJRLJRDw2q3l/TMUI/b5EeTNxa/aRidZJqc5cTo/Lgrmg5rk5Jxl5Kc3xhIN8edbjjrx1ZmR1qQF7xZT7U3f4OsqhW1javjtINWdmR6nvpFMfSRwWVZ+lwDCuDA1fENuIcuYKri2c5I8OYpbSuMP1ZqKdFK/IKcojlkN3D8uRW4+5FswHllDZMxfw5ch9JpV189QAFxqSUk9QXnv2+45Lo2awGyksk9pBEVYihwfOa8Va5OAABlAzE7mmDy2RkPqSo+wmE+2MqcaV5e444+44I/EsOw0nM3k4dXAzJSxqJpO4GRushc1UMOSYPdvFxyNUcFvcZGRyNqQzNkpsTNufGd8Jd61LqaUwmo3E0PKd8d5p6cb5/jg/c5+9mDrH7aMcSmNQQrAUXj/b5xJPsN0MUCpiaguui21qa7klX6fHmDmzSCsQFFQshIZc2zM45YXYKaJsp3Balky0U58JJYSzNboWw7WmIVJOSU1bV4TRtkaplPnA4EnBSiwZiR6j2kE4fWk5yDRN37IYWiIl0AY2YldIuB78JBbDfOCMm5YiJ+1b6BlHYgZVOsk1a5FhO3WcnQcTaPoKbS2BShHCc889JdluCMaV5qiQZ26+hbZ0/IrrzZpQGZbCamYoB5FoA7AeuX12MYReXTLV4iwhqi2c5Ja1GK60XIIqZu7G876mGW0gZcxGbNhs+KwlkhrDvYmaGZQ5SF7qOSU4cOPTCWBaCwLRoKqOKY0rDO00LYnneFWxssTK7Ze3RhMuNywXEstUuyQrUpILqcLYCmsNVxs1c6FkPYGjrGKqncP2qewythnbacGVltuXH4WxmkHpEtRpramspRVuUNbDs4QsnWkuZ7UhkK4A+UjEMMWtqfkZnLHUltxoKmMp9Ih6lplbBNPaUhhDbmtC6Qp7Y9FHIlBWofXoDCJ7Kk8pRcbI5oxszoZdpuXDbfkuh3nOtlokUHBge0wZkHqKsnaHed+bQ5uShlpG25pp7YpLYnZ/xkLDl2du9i3fzbVHakRbSU1pLMux4JQBpwwYVfYMhj0SI+ZDwY1mm8oYDJWD373PuPQy20jhs9J41n3m9YAf9nCdgR9szsA5TOg8zuM8zuM8zuM8zuM8zuP7EgL9Aw4T+qFNBg4zmA+htI6Au5splmOnGPTJpRaZtrR8y9OdlLXYEbuEgFAoJrYAYvrlH/IZKAQvLgTcHRm25n4GXwqGleVKE9Zin27pqomDwpBrzagKmNSwaXa4A/QryVNzrpKlrWFaC1IfPlo/w7PzHnfH0K9KEA5SsWWeoBP6M+3jmcpB6er0b/XhF5YuMKkt3xtaPrGUoK1gP6+Z1IJX+g2uNXIOM6cUE1pXhc2NYKfpcVJYPrkSESlX7d5qeiyF0KuYdQMkBRWFsbwPEQI4OMNWw7WPf3HuP3PGNZGl6QueaMcc5K5qlNWW4zIn1+msWpry9vDT3J28wDNzDlJV2JpUWRYCwS8sXiSUrqtTWZiPFEJAK1D8uHeF/cqpGfXGb9KrJNc7gnsTy08tzqOkZaIln1hq4ktLt4SHmUSddphqVw2bzJBG0/KEg0KxFAm6peWn1iJanuUj8wMeThPuTAJOS8FGrLk1dNChfFaEvtqoSOUCx2h2M8Uz85LbQ82KWSJS7hp3xg1Oy8CR4IxTCVqMFPemsBQaSjNG6zGDSqCNZVgJNlPLRlRzoz3iOI9oeDFHhdP77xvBWvyIOC3pBJBmSwxVi37l2vPHueUTS002Y812mlEaycsqplsEpMrweq/liOUzAnw1WxfHhWK76cj0H19o0PEd9KgdSp6eCzgtHVzqUeTaaa5PHosJoYTgxxabHOeGv9L5mw5aJCUXG9D2nUnVVAt2pzmekFxvu3WhZsouuRGOyFgI3tB3+cvJJe5PPT7SnmMpmuP13v93fT8ht1lr+HxtFGJMwV4mWY7denx+LqE2roL6RCfAl4K9rGZSS+6M05kvhCP/n4qH3B98lUH9AksxHGSCTyy22E41z88NOckjXh9GDN43BhbBQui6WakyrIRPciff57CQ7DTh7sjysU4HXxie7AwZVgEQc5ALLiaGWDnIy1RbEmVYMAs0k8uMasEz806IIFJwuVHz3NyAd0dNIuXGysz2AWMdVPBqyyNSlvloh4Pxq/QrwVIkqA386HJEwzN8dKHPUtjgjUHAYR6gBNwex7R9TWVgOTSsJs9wr9hjUsOlRkxeW67GP0VWQ+y5PWQldlVTbWEyMzg80mOeYh4BLCU3uF885CCXXG0LxrXlx/0XeL16iLQN9qfu3iciIzA+R5nie/I1RvWPsRAYPDvziqgEz85H3J9A4gkHU9CQBvDJFUe0BWfAdVR4eELQCRTzoWB+vMad2T7Z8F3l+ceiv8qp7LLjt5nWYGxFZCN6skdlYF/e4zB/gQuJpX06TyPeYVQ7GFS/Enx0IaHlaZ5qjym02wxfVSkPprAa2VklWpx9LhvBc9ypBtyfKpZjV3n9ZHKNjm/5saUBo9JHkHJnZHlmzlXat5uKvQw6gWWOFgLJRAu2Gh7HucWXgidbNVeb4zPPE1/6RMoZ2m0mmvlA8mAqafnQnK4zELd5d+LRmK3pH1n2WA1rnpkbsDtJGVURg8rjsFCknsegUlhgIdBcMte5r77CXu7grsMKnmonzPuGFxdcl/bOqMG4DqmNpeMbdqdOaMIZcApSuUBPxtybKFIPeqXlyWaTrVTzI4t9DqYxtY2Z1O7/Pi4kSlh6JVxuGJrdBYSMiBVspJL3JpaGB9ebmqc7rtL9cJoQyJR+5boYg1oSKkErUCghmBObHHgd9nJF6gn2ppZ/Zy0g9Qw/ujDmE4uLfOM04TDXDCtBXbv/raZgUh+zGX6Et6bf47CanHWNhJAMS/dAyGrDSuxxUhXk2if11Gx/NOzJPa7Jq3iz9011zSFdhJYU1YBDb8Jq0GBSW46KgtyWpCLkMJeUxrBuNmlEipZJMLZCAUq1mNBjXB+Rqo57HtJlY+JUtE4ZMacWKDVMxOAMotyOtzmuThzcyGsS0eAF72c5ziumpubhxOPNao9n5Tq+dMaJkwpKDU93LIt6lXdwyneXmg6K+KPN1dkYWHIt6ISC5+wa+1PX1QcnKGHgA55P3xN3SKJNuvkdhPCw/xYQia3l+wIJEkL8EvC3gRvAx621L73vZ38L+OuABv6mtfZzf9y1fmiTgfM4j/M4j/M4j/M4j/M4j3/Toc33pTPwBvALwP/6/m8KIZ4E/hrwFLAOfFEIcc1a+0f6IP9g9y3+NeOkgIvmCgAvn9bsNOGzJ/tsp5rFENYjw0II15sOC+lLeHEh4efW2nSLx/jtR/G1o4yN2PDN4hZP2mdZjizaOFnGJ1sV84GlWwiemZd8ciUimeGLC+Ey35dONJdSze93T+mLEZcbmlA6POT1ZsVy5CQXfy79ODfalicbbRqBZLH54tk93BkZrjUqXhk5R+HVyLn+rceG5zrlTPbTVRwzLakt9Eo4lYcAfLdr2Eo1X+rtsRFrFgPNTlpyMYUnWiWBhERZfmq5yb+7Ose0hmwmZRj4y7NraJ5pa14bd5mPPK41azzpcJ9Xm8451xOOFPyz6ylSOFx5TxxibcWrpzUX4ppvdPvMqYjNpGQzcS6d7v2O1L0cOVzwciQIlKDpr9P0HdnozZ7lWqPiD3o9LLAUGLaTgvnA8kSzol8p2r4l8RzpzzKr5No2UnrcGliuNmu+3DtizjdsJQUXV/pspRO2k5LrzYqNuOSjC5pfuTQ4Iy2+NfTJTI/AX+Y0d3/rZn7Cs52U7aRgY3nA1daIJ1sVK2HF1uxa//7FMannKqrzcos0usjXj0qeX5Dc7JfcH8OlxpTN1T4bjQlPtko2k4obrQnbqeaFzpgXOmMST7AeGQLRIAlXePW0Zj02fKs7Yik0rEQlV5a6XGiO2WnUCOGcY5fCihst1w04yS0L9sLZfFiO4JXemO3UsplUXEo1qzFcblQzXw3L03MhT8+F/MSqw4W/n07z0umUSFneGg/Yano82y5pezP8c7NiL/eJpOXHliM+thTQKwWZ5kyu7mbf8tEF+NqJq/Z5EpYj48ivzQ/XXluNHan7EY/lrb5mLTa8MyhJPUdYbvuGpQie75QURlAawXxQzXwwoFcYlu02nkp55dTxL7562uVqs+ZKI2NjYchmc8zltGQnLXm+k/F8J+NSWvNza0NST5y54QZei68dlmynmkK7Md1Mci4u9VmMMp5olnxsvuBiUvBsO+fn14dMajcfxmKCMRXfPnb+G2/3SzJtuZRmbK71udwcsZNW7KQVz88NeX5uSMc3/MWNPg3PciF28yEOlrjZ1zzZqvjO6RSB44xsLA/YSic83S7p+DWfXBrwRGvKXFBTGucV0C8dyfFfHPboFZqvFq/yS0sXea6TsxbVXG3U3GhV3GhVKOH4MJsp/OLGHFI4HPwjXPHLpzWXGzXv9CvmI0nLtFj0I9YTQWZ6dMU+G1HM+kyyMJKORxHhCJK3h5bnOzWv9KYYC5fSiufaJZtxzeVGdcbdOC49lkMnCTkfCnYamkPh5Be/c1JxtWm5P83ZSVN67JE8Iq7rU+7L26zaJScxa8eEyvGaACo95eZAcKNt+OrRiO1Us50WXFwYcLE95GJ7yOVGwU8uF8z5muc6Fb98aUIwkwU+rG8S+3M8nBhutAw3+yUNX/B0O+PC4oDldMqVRs1f3Kh4qpWxnWp+ZnVEqBzRe8SEZrzBK6dO0/2dQUmuLZebEzYXB1xujrjcHHEh1sTKeS+shDU/sjAkkIIrDY1EEgUr7E4Mz3QMd4Y1sbJcaU5YXxqy2ZjwTLui4Wm2k5LLrRFPd5zLeWGcIEUzusg7A0uiLJ873WcugNWoZHVxyOrikJ3mmKdaJTuNmhfmh1xtGn7l0pBJ/cixXuJ7Db59MuVyQ3N3nHGtBZfSgvXlAQtRwZVGydXZXnu1ofkrFzK3ri1UFETBEm8PLE+1Kr7e7aEEXEgKNhaGbCwMudwasZPWvNDJ2Eoznm5N+QtrA+ZCwXZqyMSQRrjG613DemzYnWpSz3ClkXNxYcBWe8D1ZsWgkiyGj32FApHQ9FbOhCsWvASJYFjs8uPpf4wQbg8c1453M7UFsSdZSyVXWoKprtm0F+gVmnnlOjkDm3FBLjJHi0a4SiDcHrYYQm5LTuUpm2nIdqo5sD1S4bouxcy6VqmINFqjX73HqrrBjlhjR6zxvL/NRirp1w+4Z19FIhACeuYBc2aR2ljM7BpJsMRSeJ2cMdfSFqXRXG0kXEglNTUPsimxEuTGyUvPh84JORcZQkgeTCw3WppvlG+zEAkWIsG1tutuXUwsV1qu87wUeyxHIS+Kj1JZTa983Eq+M/wSa/FzZMUeFzp/njBYOTtb/LCGtd8fnwFr7U1r7Tsf8qO/BPwTa21hrb0L3AY+/sdd64c2GbiYOvjLO3wbgGfnPTwBDZtyWkqanoNwTGvBoFJcTDQd3xHWrjdLOoGgE3zwg/qJlZjaCi6zzUYSkiqnipB60K8U63FN27dcbZRca5bMBe6hpaxrwDw3rzgpFZfCDhLJ/alrOcee4LT0uBBrEg+2GrCTlgxLp4zzlPjE2T1cb0tGtaIlEoyF1DNspa5NN6oU877mWgu2koJQWp6fM0xraJtFAF5ckExqSdM2HYSllgyrmSpF6XG9kXMhrlgKLdebFasxPNWqeKpVcbnxkwDc6DhjsgXZIFGOYJxpp9nfLRXbacFOWvJcp+Ry6ozaCg3zdg0pQ660PU5KxYrXIFCSUeXGZTU2jCpF0zNsJTU7qeZGM2MywwXsmKfYMQ4qdK0t6FaKBZmyEFrSmZlSrh2p81Ja0PINq1HuNv7EkNUWD0UarHCtLci0JLYhFjgsfE56Kd0iZFh5XGsPudAYs/XoQBc6st8nl6YEskEjXOVay3kStGkQKjd+g0HMsAwY15KNdMLV9pDNNGNrvs+wcqYtq2YNIRQfWwyIlCXTTtlpL4vp9RKOpgnDymOnMWatMeFac8J6a8x6a8xpbulWkqv2CQKV8vElDyFgPUyorKAwkoN+k6NJwrSWbDUmXO8MWYgK1psjViPDpDZnSjzX2pJIOVWrce3mUGUElXH/zwudjOvNgguJI+g90SxIPIt9H4LuYwsJbd/SFBF7E01lBZ2gJvEEUy1ZDisWQ82TrZInmhW+dKZFKzNN+Cst5w/QkiHXxTZK2BnJ0ZmA/VGhLTwz98sAfHzRraVQSlq+O8CclApfOAO+xaBmOaxp+RXXmhkfm69oBxJNje81uNwSztwIZ+K2l4Uc9xucZhHd0uOZhR5brSFbrSHLYcVKY8JiaFiLSjb1Np6K+dhSwKSW/y97bxqjW3Kf9/2q6uzn3d/e+/bdt7lzZ+VwFnooiSG1RosVWRIQKEiQAAYEKTICBEGUfEiQwJ8CJx+SOAEcGbAT24lkidAuShTNZcjhkENyhrPPvXPn7r283f3uZz9V+VDv9NDOkFEcEZIH/QCNvrf7Pafr1Kmqc+r/f/7PQ641t+dYI6VRg4MsYFopzrWmnGlNiZ2Kzc6UvQxLr+B1fKfFUysObVcTO9Yn4X4aMB7a8TQurQrSSmvOSmvO6ThnszexNK5KENPFd5o80FEclool3yerBbuZz+CwwUEeMC4Vp1tT1jtTQqdiozHDEdb7RC1UVD653ONjK4qz+iK7qb0GsHNqWiqmpWI1sJvLq62MS42c2DE0HE2A9XT5yJJj55Yj8RXM5IyGqxgX0FArjKu7bMaSeQVt0yPX9v7vcxshJFe7dh1xsYGNrJbMqvd8Ut7nLJ6Nc3pexSPtFCmsYtxJ/YAdk8vWEyZWDvNSE4o2tYFRYWg4a9yafJEV30cKCGSbjqsZLahgroo437LX3HMCxqVkP3fZGTW5NW5za9xmN3PZiuecbs640Jqx1phxvlEggYvqb+CokEttQaaFVaFRgvupz8E4Yj8JqY3gYmfMqdaEK605F1YPyWtBx7UvpALFM8uWNvNe8eVOGjAYNRjmAcM8YFpJLjSnnGzMWA4y1tszBpnmVqKQuLT8Tc41BbkWRI71JNhOAwaHDW5OG3ZuhhlnGnOU1Gz0Jlxq2k1DTY2UVk2m6xlOqj49zyrU7ey37FcSktSSq70h/UZCz6s5szJkUVNLkz6B2+aH1kIOCkkkrRLesHDYO2gwSO2YvNiecLo541Sccb4/pOHYMd3VS4Ruj/NN+3K67liFgaRS7A4b7A4bDDOfpJZcXBqyGidWlWhphC8Fk0pwoj5D6Pa43JForDBCrgW7mcfOqMn9aZPDQuFJu2a8h9C08EWTtrYBi57v0HMCVsOrBMIjUJJASZquS9MxLKmYojaMchvIWg48lj2f2hhm2r4IrztNlBA0lYsrQ1wkl9p2PLdlSGAiHGk35yt0yExFbQxjaQtsm/4GeTlGCpdMzI42JPOqJqsNvmxwhWcYlSWeFDjCJzIhpTZH87vhrjKu7jLXB0xKTdNxCZTdzG+YVT7SaxA60HFLQiWOKMITeYgQLhuRZFgoluo1stqqziUVVk0sk8wrwUoo2YxgLRJc6fik5LRcB7VQQ3qs8fP09SpCuIzy29S6oCj3vus6/2FBreUHfgFLQogXv+Prb/8l/LlN4M53/P/u4mffFcc0oWMc4xjHOMYxjnGMYxzj+wBjvidNaN8Y88R3+6UQ4rPA2gf86r80xvzudzvsg5rxvdr4od0MXGjkdD2Hz44vssPznIlrlDAYNN8+1KyEVj4rqwyfuQ/Prti+K7R1dtyK6v9HVNKTVtYx0SV/nHwNdfhxlLBSc9cqwQ+uQN/XDHKXQGk2ghIC2B/sLNpUYhCMiop12SGrDdPS8DvTP+B28ik+vhLiCEuhyLTksCy4XxTcku9ngc7GFbkWuELy0kHJ3cDBU4Lr05S1wOdH163Od64lhZZsBAX0PD47t1WYy55NF5ZU/Ol9zbmWS15bacjbM8GPbTgMF7KM01IttNpt3+QkuE6Py5w4Wk4AACAASURBVM2SrJZ4UvLCaIgju7Rc6zj8zlRwoaEZlx5JLYmUlXV7rKP5xtinFZ7m0Y5tw7guaBiXb49dkgquTTJcofjpLcc6ZlaSZq24M6uYViVfy3/nqB9WfE3Xq5npgm8dOLyuHFZDyZf3J6x6Eb9wyqHr1shFMduSX/FYz+HNmceWuMrpyN6LCs0XduBEQ7GXL9NyDG9MBGtBTMcvuJcGLI9jYvV+Cvkx8ThvO+/S8zSlFvRcn7fGBa70yPSy1cVO4FLTZZK4KGHwJzHPLlnagysUa8FVLjVLpACB4EJL8KWBy51klXEJt2aGsw2XUeFzN/FpeOVifBq+ulfTVC5L8jzLfk3D0RS14FsHmrtzj1MNj1szaHmCsw0PV2qUMOzNY5b8mo8uKX77nT8A4Fxc4UhIKXjpIOSRvmQnBTD8+XbNv3PSjuX3xsCocFjxDYPs/bWm4RgyLchMxbvVLTb2L9H3bZHZGyP4iU1FoQUCO+dORzXnYsM/2P3nAJyOqqNo4n49507S4U4Cfzy+Rlv3PnB+76QlaV0xFTai1PcsFTLXmhcGNedbDkrAy4c5pxoeT/ctZUwKK5+37OdshC7tcYv18JGjfmhIj8/cL7jU9tnJe0hgkAseTMIjatStxKfjRXRdTeTU9JyAi+IHuNSsENiC0VFR89kdh53MRr6/tFtwKgqQwnBrHuIpzSdXc9puyTPq41wT9zgVVXhSs19WXHBjvjF0mFar3JwrDvJFdiy2RYO7mUfrsEWp4c2J4IRZZaYOWA/svEgrKzVZGZebyTLbiXXxPRHGlJMmvtLU2hbnNpThWfdH+V1e4mRUW78EMeabkwIlu5xrGG4ngp1FAfBPnbAZvHIxJvqezcCdMad4A1gLalxho4a3ZzAw79LxTuBIK9cYqg5pZXXmlXF4tJMSqoqrdx7jjvlzNhaSulJYWs/rEweBpeC8OSr5+KoNV9ZGMCoclv2S3VTz7tQQLeRq1wJNIDXTuuRtvUNJxqSoCZWDwuVk61krnygNPb3Gldac+2nAutPiUD3OVlhSasG0Lvn6vuCap7ifdY6ix3cSycWmhzaCvdzntBYs+zltt+Kk02Woz7IV2nVuWtm2xY7i1u1lAmWpcadiW5B9Pw3oTjOe6mf4UnNCdZmLh1gL7PE7eclaFPHlfY/rsx77lhnHdqK52nYZFy5JLY/WiDdGmofEg7yu3mYrqqkM7GYFrw4DjPG4MV9iUgpGhWE9CFHCEJXVYl3NuZcGrLsNDuoHudKy/ZDVNd84cHCk5H72/py8O4czcUinVswqyeEk4morw5WaTbNC7TzM2bgkqSXjOufdqYMrXQ6KJWaV4G4Cq35s50Xi0/IirrSsBLK77bDiXOR0XKGNlY+dV4KvHHi8m9g2TEt46aDiwbbNSm2nHqvTkBvTCk9KVr2Ig+os5xv2uTkpa/70Hjzc8/nmsMNuqpmXmssd90gqGsAzHgbNa7mtuUwqzWGV0ZGr3Be79NkCoNSab48UgVKESnKmKRgWEDqSvbSk6SraXggjK0dca/hGeY1Cz3BduRjnBiUErra0oUEuaDgOZaURQnBOrvEtYJbvELpdinrOTO0x5xwAJ6OAu7MFVRCHBzo+u6kmlF18rRhUc551PsHv8AKZniCEJC0PeUXe4IfiC0SOla/eDG2x8bgw7GYelTGs+jWn44SHxCWu6U9zoVFZp3lh/S8ADjLDrBJkleHzs5v8WOc0e5ktLNbGcDXuYQAlY+p6zqbsMq0LjMmZJtc+cH3/8EEcPUP/v8IY86l/jcPuwmKQWpwA7n+vAz60m4FR6ZDVkuvZFwCrmtJwNHqxOTrXsCou9yqIHcm7c4EjBINM8/oQPrYijhRk3sP9xPLXX+UrrIvLnGtarvq3R5J5afjCnsKRVnNgXkmeXRH40nBQWR7ruFRkWlBT8m39Aj8cP0uhBa4MF8cIZqXh+ekOB9kaucmIhc+t4Z8etWGQq4X5lcNBkfGjfYdRAbuJTed/9cDh1fGUtSBGAImyOuf30m8CsJc7aGAmp0ROh9OxxpeGN6eSoTEMC8W9VDIrDTup5sklRWuRunZFgEGzXygCaZhUBTM55fFuE21gVjnMS8HnBw1KjdUfriUf7RsM4shcKVlor7tIrpk7PO2d5UxseHVck5iCu2mHrme4m4DExVcGcJHi/eF6c25fCCSCg7zgl844BKrk9WFAx5PsZpKbc8FTfcE3hx7nGjXawMW4xTCPOSwUhYbzYXvBs9VMKskgF3gSvj4MCFXAjSm8NFriXMOOm1ml2Iw8SM4wLCW+NMSOJFCKy82SeS1JF74ELxw2Sar3FHwinumn7GYeTaV5iEvMK4UGzjRdisVeo+vVzCqrFf6FQYPaCBxh2MlturrUhoZrx8Cl9BzvzJwjDe3YFTy7XGAQDAvPmgFNYjItWPYqvjVyON94j+NuU7bTSuFLw0xOUbLN2bhkxbcUtrGn+PJAsBLC3bk9bi/VfGxV/Us+A3cSuyF+V76FJyIuNm2dwnaicKTk2lTiK8Mgg3GheWrJ9nE72CLN7zKvJaKGsZ6TiISs7nA6Nrhjn75sfOD8TuuKQDoc5jcBOCwVsdLM65JC1zza0ezmDqM6ZV17ZFpybeTwWAdeHPp8tJehgVUvpFlfZlJZetpK6NL2BMs+xMqwnUlcCZ/ZaR9pod9PYZC3uNIqmZUOK6GDTpcZlxJPGjYjxbzSPNSFE2HJyyOPS22P37/v0XJtX93PWnRcgy81fd/BZJuMS0mkBKcjl5Zr6Hk2vONKGOd2Mboxty+Q16aKQW614GsDpxohrfxRJpXdcC2FVnXqwVZtKTS5ou0J3piGZLXgaivjtUnryBsjUO+/YI8LwUyOEVryQMtgAF9ao0GAW4ljVXgSa9D2t05WTEv36ByD3I6plmtf4FpijduzioarcEWAKwLemRZ0PZdMpIxLe4+VeI8KJC2FU5fkdUDsGNYCzX4uUUIccdJvzD2SyhoQKmEAw7LnH/XJvLbUlNv5i2x6j1AZw915SUCD/foGe1lO2wuJTMiLwyZLXs1yILmcnmM3dwikoe95NF3JqYZg2au5taB2zivDZ3aanIw0e7ngW8MOT/QKmk5F11c8XlxkkEtGpeBUAyoNHdfgSsOolPQDwR9vNwmUIVTw+mSFzbCm71W0PMXZfIN5pVDC8EArwpMCTxqW/Zr5giqlhODFwwbj0qpP3Ur6eNL+rb7v8khxmWklmVaCU42QWWH9KS41Cr526NN0BS8cBpyNa2JH8dx+g6utAiUMXV/xaHmW/fy9Me3jSsGlNrQdu1i9ObX367n9BoGCewlcm65wOq653Eo43YhoZCfZyawB42YQ0fLe90oxi+//5KbHuZai6xn+6H6H01FN5GguN5v00rOMSkvj6fqSSWm43LLeBADvTCUtT/HZ3RausJ4Z9+4usx7Zl1QJXHG2mFW2Zmgjtn0XOYYLYc1b45pTDY9JaXh38UwRQtIwMZWojlT8IkeybELG5YSBuU6lbc3VeuRSacNBkbHsBQwLe46itlTKtNIod3FehDWVJKbvnmdUp4wKD1dC7CjC2qfQsOIbVkMHlQnmVX0UhFiNHmReHyBNjjGatmuf+UoKCl3jE5GYgnkZUhuDbyIqDLkocBfrqEDScbbYrV8nY8a01CghCRwsfbS2KkwaS+3NtWCQ+8hFoLk0gqwSpCJlf/GC9Ik1yWEBL89qGrrJpDDspHYdviO2+VTrLLWGwOtSlHvc0Qf4+AjhYkxOFJwkyW5/4Dr/YYHh+1ZA/N3we8A/FUL899gC4gvA177XAR/azcAxjnGMYxzjGMc4xjGO8VcJSxP6vkiL/izwPwLLwB8KIV4yxvyoMeY1IcRvAq8DFfAr30tJCD7Em4H9QjGvYD18hOvpTfYXbr+fXOlyJq6QGM43CrpewJk44+1ZQCA1w4XT5WEhjigcZpFNWAps5OGXOj9iHY4bBVktWY8kP7BS8cKBT9M1XJ9YV0nrCQBNtcY+Npp9Oq55diVka/YsJ8KSu4nHf9D/FI93Kw4LzZsTwaHYpuWtcyqMCZTgo/xtvj7+DcBmD0IHPCn4+ZMRF5s22txwbWQzUiUf7YXETokj4O2Z1XRv+uvM03cRAlwMP798kkvNktoIOm7FrPZ5sldRaEnPq/jSwGVQ5CR1xHt15qXJqKoRk1JgHNgMQ56IThKpAg080KppLgp5h4ViunA2TmuYVZKx3GeS3jnqhwe7AcvpaZ7qzXlpFPOLJ2MajkZg2/WutnSllieZlfCQ92MAPJ/+/YVCkeBkFPGxZcOSn3NYuHxyQ7HqV0RKc6lZ0/FtpGsrThjmPj+0PqOqFZPCo+UVfGxZMsx98lrSqhV3U4en+yn7uct+oTgZC+4l8GjXKm3MS4dfvnRArQU3Zw1ORAmPdASjwmNWKbpehRIeD7Ur7qcurmsdiV8ewvpWwrRy+K8eHVNrwUEW0PNzHmgpksrhsHDZCDP28iY/t1WRaVusZYsQbYTqPzo3541JzDMrh5S1ZFIUdPyCKx17HY7QpLViM6xREaz6JRo4157QcNq8OvHYTiBQ1oF4Xlu335/onuJKqyJWluLxjnb46c2CpJYktWQvtWMgdCT3Erg9e18dou8LtIF/t/cEWW04FWWMSofHepqmY9efQkvuzq02vRQwqSSBbC3mmiR2DM/027w9tjSBWSX5pbWTrPg1f/ABPgNnmyGTQnPOfIxvzd9aOKIKPr4S0/Fg2Z8TKM3Pb7VoKM1GmBNIl9PNGYGqiZ2KJ3uan9maU9aSYR7Q8XLONRWTwiWpFb7URMpl2S8Z5O6R2/ByIHhjZPiJjTm1FvzyJft9J4lYDVPONxxGhbdI/xs2Q82JsOClUcCSr3lnpjAYnunPOSw8fu2Bw6PjNxtzTsU+SaU4LNyFa3TAldbCoXWRQVoNrLb7L52ecJj7bDbsddybx2zGcx7vwaTwqI3ksHA5GUlORQWRU3M/9TnXGVPoLoeFw/WZ4nP5H6FUi2FhvRp+vPkAp2NY9gsGuctyYHiko4/uV6A0o0KRJZrDwuEQuF3v0YovkdbgCOu5Mq8k/XyZAs1eVrFmNhjIPfb1nC4dFJaWqIRh34zxvTXGpaThGB7rNshrw7mGZjMsmNcBP3kClHhfYWqQKzJt3VKvNiSf3UlQqsVuZouXT8YeTunR0UvMTUVTuTR1l8rZYqhn7CQuOQXP9MfMK5e/c2VOUSn20pB+kHO1I5mVLruZx0aYk2lLpXi6n3Mv9aiNIFSCV4cVP3siYVq6/NoDBxSVYrCY30nlMC1dxqXNTie1xw8tZ9zPPCRwM1HMK8PjvQmj3OM/uTKl1oK9NGQlTNmKfAy26LXp1GSLcXg21osCY+v4DfDvnZkyKjxOtabkpcP9JGIjSvjUKowLj7RWVEawFWl6XsVB4SCE4UJrii8bbEQJgyzgVy/bNWpSeEROxYNtybxySWt5pDqS1B4bYcmosNlmIsmL+xU/vp5QaMWvXN6nrCWj3KfhlvzIGhzmPruZx5Jfcjvx+Yn1gmszn1Bprs8Eg9Tw4+tTRoXPf3x5TFlLdpKItSjhYtNjVjrURuDKhWdFFXA6LphXiqyWDApJrAy/eHLCtWmDR/tDylqynURsxglP9iXT0kNgKLTk31oPORGW7GYO08WwMkaTi4Ku7rIUXuJ2dptQWffnREw5wVXEIlxfaUPDFcQLH5BaW3rmjtaM65wlGXAtGdOKL9l1r6jRaCSKk0GTvLbZc7DUXYB7qWRaarJas2NGRDrEdXqMittE7jJr4gH6us+wsiqFUWWj+bFp05QBhTYc5CVN3abn+exUe7xQvYvnrtBUa9SmJHaXmOkB/sI9ey+1Dsr5wrbd0pdgJ5NUxmVcpzTCsxwWkklpnxeXmnZtb7oVAocTseKxXh8NtDyP27OaeTXk1rSk6zvMEsuQmMohUvdZaz3FtNim4VkloQ97duBflyb0vWCM+TTw6e/yu78L/N2/6Lk+tJuBM1GBEIZiLyEKTvJUP0MCPVex5Jd8YRChhE3bbjbmuNLgyRqIabuaZLGHaseXqReyXD3PKhB1mpZDK4Hd3Fq+b8UJSSUXtQIOsVNZnnbuckKfYy88zdV2yak4wREN7iVWnSOrrYTmueYMZxZxTXj86vpjXGmmfIkQbeD+/C3a0QUA1sOak1FOrAIaTs24dHh17HKhWXGxOafUEm0ETa/kfhJysWEXjEcHz/ClcJtTUUHbrbib+DSdmluL7+finBONOWnpkNWKhzqKp/o+ubY0IrA0oW7jQc7G1eKl36fpGDJtH0abYcFqlHB3FrPkVYTKY8m3/eBLTbmd0I5O8VC7YD3MUSLkZa2YlC6nY9vOrTih1PYB/LDxudScM8hbgGScHwLQii9xNq5pujVPLjlESjMuHe6kDi3HcCpOqI2g4ZU0/ILAqei35/Rzl2Yro64kndQligvKQtFOPJ7bXmG/kKwHNadaE5xpg6bjMMhdNkPD6WX7RjqehiwtzY4kwTaWJ9SVpDENeXfcoulWHBYuF9oTlGhijFWvWFu3n52XLhurY4wWhIcVve6cIndIUo+X76zScKyq1bn2hEnuUeqYtjAs+7Z/TvbGlFqyvjqmriTstVlfHpMmHqFb8u2DLq40NB3NpdaUpHKInIpGUNByS662oOe5/Mm8TzO6wOmoWGwIFW23JlukMk9GNaebM+alfZGhZ+kXbVczyKU1wbLqtjRdgydBCcO8EoxKS9tQwnCmMef6tMHZxhxPhkgBkbL1Oyv3T3MQXeB8o6TvFTSdgFHh4smMQtul6YHW7APn9wNtw6sjiZ/7dOIH2AgqklryUNtKmU4rh3mlOBGWrAYZtZE8FCcoqdlszGlFGVWlaHcTdC3pzDJ8r6KuBfPU5+WDHlktKY3gfHcEww5S2HmwnXk8dLJksz+mqiRRo6CuJMFhzVJ/Rpq4rJeKL2+vWC63oznXGXNYOJyMM1Z8j9IITvfGxNOYzbURdSVR+4bV/pRunlAUDl/bXWY/d2m7NacbcwDuJ5YmpIThSmfCSndKYxKxvDxF14JqR7KxPEEIQzyKeHvYIa8FkTKca08oakXslPheRdO1czPXglm+QyvcstK+rsNeJtFYet+0snTHK12rajJIQgyCSRny0R5IUdN2K1qmwYp/mQdbBZWReFLx2lgwlIcsiZiG62IKw7JeseopjuCc26fl2g1FSclK/CCnopL1MCeQEW9NrRHW7cTHl4YLzdnRQ1UbQaB8TsVz/vB+lxNhzbbYwXNanG/YNcoVPvqwolY1CiuZGRqf1DQITICvJJ0qYrO3T1E4tLvJ0b1Y6c4oCkVVKe7dX2FaOkc1A2c7I5Kqjyc12nj8zAnDZm9CXUviZn50jrWlCUWuSDOPL+8sk9TQc2vWooSkliz5BavBIhDQmxBOQ1YX97Letfeyk3hUlWQ3W2JaKZZ9uxG/1JmQlg6z0mVeOWw15nQbCe3UZ21lQlUq1L5hc21EOndR05g3xy2aTkVt4MHeiMkigNAKck4LWOlOiSYlq8tTjBZMJwGNZkaeOWS5yxe3V46eB4EynG3OGOUepZb4mc/PndSc7I0xRrzfDwdNVvv2mtqzgPvpMtuZhy8N5ztjkrpL16s4GQnGpcNaZ0qvSGl3U4wWyD1YXx6TpS5J5rE7j7i1oMttRSVb8ZxKS0aFT6BcTsUJW0t2rK6tTNC1YH7PPTpHO3f5/PbyohYCzjWntN3wSDkLbC1Lzwn4dmHr/Vqe4CCHnl5hRTXYjCz1p9Q2uLEcuJTa4EhwhKHlSSCi0oa2DFnxLzOv7AbmUf8Eb6dDDnTBehQQKFuz954EaaQMsSvIa4lfWynn9eZH6HOClm5SmIpMZHSlrR/ay3I6nkufNkoIIkcQSMW6bCEB3wTUostKfIUVc4LIhLwpvoES71eZho4kqwyhY/tEG8NmZE0vl/2KxOSshQ9xJraBuv38/XF4P7M0144HF5p2YxUowaSQ/GTwEYSA2BFoYz//oDhPRs0ST/Gi+0Wm+TaeikngQ0sZMggq89dbvPNDuxk4xjGOcYxjHOMYxzjGMf4qYWsG/vIzA3+Z+AttBoQQHwe+8p2cIyHE48aYb37fWvb/E4GqybWkNAlpfp9J6dD3rBlVtKBcjBaa9gdpwCD3iFXNZljQ93NeHzdxpWGS3sToDIBYaU5HJS+PA843tC1WSmC5YxjmPj2v4k7q8Vh3gqc01ycNYqXZU9sk2W2rTlG6zGqbVRgt1Iq0gWHus5e7BEqghGE1TCl0YA1Y0EyS6wA4whax7ueSQgs0iqZrC6UOc5/SCK7PPH7ixIBQ+cwqRaRqbom7pMU+01LhCsOgUHS8Cl8aDguH9bDgIA2YVw6BqjkbZ7S9gkEWMK3sMNnOXyHJd48ic4UWdNwaR2hm2iGvJftpyN3U42p7RtMt6fgF1yZN0tpquo/mbwP/NtPy/aF3WDgESpPUkqbjHfVJ261pLWg+SkCKNaWapbcXmRzNtBIoIakrwVZYcVgoDnJ/EbETNMMcbQQH45h54ZLlLqWW5JWiUypmuUcryJlW4shkrqgVB4VHIDWn45TAqTkY24LbSe5hBlYZYD8LYQDVIhszKh32C4dQGRyp6XkFN2YR55tzWn7BcBQxKjwGgya1EWSVgxprksJDCKvccFi4TCurP6yN1fsX0tD2bGZgfxIzKl329lrURlBpyXzuM5xZ7fKsltzPJD1X04kyROozKTyapcJXNbPUt8Xd9Q7z7DZpreh5JYPcIdf2umpjta4Hqb33rjCcCG3x90qYMiw6NJz3F7aNoCZ2at6aepwIbcHqe2MkqRxcaZiWLqtBTssruDOP8aTmDq8yTa5RarGINEsCZYvU7mcSJeyY/iC853OwJ+4yTq4xrSRboaUcAKS1Yjd3iJUmkFZRyS7G9t5nkwZp5VBUVn89LV1it2SSe7SDnLQWhMosaE3mSPUD4EycshonDEYNqloSpSWVlgyzgGhecH/cpB+mtnB7QTESwrAaFBzmHithRuyWjOYho9zjYL9BUSv205BgXJGW7tH6FEiDEOaIFjEq7LypjSB0S/aGTQ6yACEMlbYUiMNhbO+jlmxnLj3PKoCkC4pFbQSzzCNQFcPCwZeG0Osyml8nqyVnooIbU5+WaxXFKm0LVKeFd9S3aW3vz+XOhNeGbWKn5J66x2F5g0JfIVIajcKXcJYThI4kdiSfWPP5zD2XaW3Ny35myxBITSkFE3nIMH0Xw5NU2mYk3lt3Rwv1ouvTmI3FWLw5D2m6NQ2/IKvfN7pK87vkWtAEZpXVVn9PwWTN8/lbJ2P+0bu2OjtyBP/+psvBJGZauFS1pKgVw8xHjgxZ5dDwbPbsPQEIgKyy1BgpDOcaGR0vZzQLySqHJLOR8lJLZlOf/XlE7JWLNQkCpRcZMs24dOl6JV2/YDBqsJeGi/EtOMh8GqOItHRwlSZ2anYyF0/aNoRuyXRBRxuXivNOxf4kZlx4yD27jt2bRziDGmMEQhiSSrKb2YxuUSkkdq3KKoekcjgYxwyzADmAUkvbH5UirxyU1LjCHFGS3IUylxKGEtiKUvphxu64QeSVJJmlUeWVsv4ruY/EZuNzbQ378squ/YeFy8k4YTNOOJzGTAqPsrZz8yAL8IfVURtuzCJmi/ud1JLVwEEbwaxSeFKzFKUcTiIOcp/WoEmpJfPK4XAYMytsBnVUSjquJlCCeekyLh0m/4p64LQuaTtbHPIKu6lmVtaUwka31Xd8VAA/t5Xzub2ArIZACX54Lec3b1khiJXA4/nZLUrxABJBqQ0+HsuBx15q2AgFP7ul+cy2S1EbhBB8fLnid+8IXBw0hr3kNeKoSyUrNswqEhvNB2hLh5YneGIp5LndkuuTjPOtgI/2av757ZqpHDLVexym1+lEm1TUKOHSZIOlQHJnVnOiIXl6veTrhz5ZbQiVYTPMuJ345LVgX+2wk75Cba7QcUvenjos+e8V00scachrwW7mUBsoatiKLVXwnan1fPpONByH29UQT4TMTMVskfXPy9EHrvcfBpgPVPv864O/aGbgM8DXhRC/YIzZXfzsfwMe/x7H/JXi9++FrEfQkCsYU3GuOccRmr/3luZiM8KVhutTgZKKl0YN1kLoupJJJbkqDLu5JK0FWqdH51zyS0alwz/ce4O27vN0awUp4LWJy7fHDh/tlUwryX4W4CvNK2OPtgu5mWKM5kwjRWD4k3sFTcfh+YF9qXlplPDaMOJsS7Kfafq+YFx43JvXeFJyylzlvvkiAKfiFCU0b449YlcwKTQnYsmNqaTl+TzZK9nP4bXDDtGiDcMcJIq6nnC+OceVmv/5bcN2NyCroO0JBosai7NxjVfLo1Twq5OAFd/uAXveaSbzt1gLcmK34msDwzf3JY/2fSJluDkP0Aae7OXsZgG+1CSVw1tTl1JDWg/ROudEZPv0d+747GclQrjMSnstsRvy4xuWljUsFAdpwKyCW7OCZWOVst7VKVtRSqBq/q+bLm1fcjKGXDu8PjJcnwZ8pFezGhS8vW+58c/tW1rYW+OaeVXzKxdr8lrxG+80+NRajUZwkAtKrbhQWDnQ7cxlyResqpoXF+e5lypeOqjYK1P+6wc189LlMzstrrZLci24OVcEyvDYkmGQ+9TGbgAbXsmnb60QO4bfeKfDoJrzPzwKh0nIV/bbPL004W6qKDVMSvsSPSldMi3ItcJZvAz+4xs9PAX/7GaP+8WUv3vV4fawxW/dbvDJteLoIfn1Q8mz67auwRWGa8MOa2HKjbmDASLZR+ucs405Shj+3ps1F5sxXV9QG0PHhX+xF/NM3/L/4wX3f5gHfHskOczel1q1iiWS39y5z7ro84NrPqPCPvReHTd4slcyPnoRlbwy9hkVEEtrhHciynCk5gs7NYGS/N5dj64PLw9TvrH/fur+O/HZ7RKJoEkfYu70jQAAIABJREFUYyoeaCVUWvCNA5u2P9lwyWrDQSZ4yw94sleS1IqGY1WlvjmKmFeCbx14jOuc/+aqoNSS37je5Oe2cqaV5E4iaLsGx9FkWh4ZXgXKcty/NGjS9Qwv7MN+VvLrVzPe3u/xpzshH+3Zl7o3p1YtJPBLRgveuCs9Yrfkczs9AmX4Z7dC9tKS/+KhjIM05Kv7LTYWspRvTiVJBQ+0FrSExSarNjDJff7hOx1cCftpwJ18yn971QY3/sH1Bj+2Ye/Z6xOP/RwutATbaYgrDLWRxI7dqEwqQdvZYqhfJdeCu6nHH07f4KHZBZ5ecbiTWGWRp/v2nqe15LCw0q2T3OPG3GG/aNKrV7iRfo4TUca4cNlOJUlt+OENlzfGglFRc76Rs9OPuD6RzErNQ70R39zvcidVLNXrXEs/zcnYOmXfnAtCZetNBrlgXsHFRnVE51CLl9v9xEpJVkZxhg1eAU5FGQbB1/ftJvqRvse7U8Uwr7janfLEpE9WGyaFpVv9wb0eTcfw4vWYSVHzdy7b4Mj/8nbIL19MGZVWAS3+DmMqu/m2VM+Ol/O57T6xY/jstmFW1vzyRc0w93luP2I9sDp2t+ZW7emJ1Zxk0uBm4nE+FnS8gpuzFtdmDpOdkLdGBb9+NWOae3z1oM16UDEuFfdSxaiwbbjUipkULndTHwmMM5//81YbJeGdiUdaV/z6gxXbs5jfvhPxAysVSS14Y2wd3a92JIPMyt260tD3M1457LBfKL75TsxeVvCfXbG0kL//dptnlg3zSh6p7HnKBkJ2M59ppeh5FYGq+cKgTcux82I7zfhPHzBktcOf7jTZCDWOMNxOFLFj2Azt5n0vV7QcW5/whd0u80rw8mFIrjW/dqlgmns8v9/mSitlUEi27RBBA5eatr6mNta88yAN+ac3W0QO/O/vusyrmv/8wYzdecQ/uRnzqbWKt8aG1VBxbVwyyFo81i0oviNy6+IgscZdAF1fIHDZSwQ3zDY/GJ6083MCfUewFqaciALeGlun+604IVBtYl9we15wOPs250//lD23FMxKn1MNKxk8q+BElHIibrOXGu4l8ImVOaWOUULSUx55vk0ajcn0hJ9ZOsOX9kc83bZrzN254ea04GdPVCRVxHbqcmOa8x+em/O/vitoii6eCNkuvkISjcnkDAxMGXA6Ps+4kNye1fzNExnLvodAECjNSpjx2iSgNoqt+iRvp7/NWpAhBXx2d8r1ycJksG94fSSojeZqu+b1icustJSjtqsZ5oaker9v1yOXWal5O/8yh9NXkNI/cpJX0qP+nmWu/2bCGKj+mmcG/qIkpreA/w74vBDiY4uf/fW+smMc4xjHOMYxjnGMYxzjrxTvZ93/1a+/LviLbgaMMeYPgJ8G/ichxK/y/+Jm9leNp5dqTkcVS/U6AMPc43Chl5tWho4nWAqsfrYnBYe54PpM8vYEnj8IabuGvqf/pXNqI2g6NdJI7vMWmxEs+VZz2hGCrx64vD2BLwxCvrwfsRlaA6Amtlp+WjocFh5LvocGnl2ROFKQU3C7mLCbahwpeG635A+3YwJlNc535M2jNuznHqPC481sn7vzgvXIqmZMCk1SwRf3XG5Na3Yyh2sznxXfcL5p0Njt9iALGBU+jpAMUsPDXU1vYSKVVII7ieIbQ5fn9j0+uxuzGVRHkd9MW5rOtHIY5h6BUrzCK6wEmoZrmFfWiv3tmcfLI49vjwP+ZCdg2dfEDvSds4t+cJmWLvtZhRBwsWl4askQOpJbScqXBy6vT1xGpeSboxhfCrqeyzv1C7xTvwDAYWH7YVDk5LXVnV7yau4lBUJAqQW3Ex8p4NVJyEPtgrZrrdundUFSq0VUT3MzcXi4ndD3Da4EJQ1Np+KNieTFQ59Xxw02w4LNsOBSs6TUhj25w2RxHVtRzbtzh1W/ZNm3VIDduaVqvD6RPH8QcnvaYD2s2QxLRlXORE6YlS6jwmMzLHlz3ODJXoIjIK2salFlBIPcptOHecAwDxDCUqhGZUEpSvZzj3nlkNaGO4nLw+05njRU2nBz3Kbh1NxJPZaDjN005Gq7oOnAlj57NB4GWUBTeQzzms1Qs7ZQzaqM4drM526q+Pyex+f3PP58N+ZK23C6qY7GZCANjjA0TZNr4gZdV7MZ2kioEnBj7vLlfZeXRwHP7UdsBJpHOxVNY42DkkoxK11iV6IkPNaDsw1bVPdK/c4Hzu/YUbQ8RSLsmDzMPSal1fyujR0PD7ZqCm0oNQxyhxtzH1dqXhlHbAYVsWOQCGZizn7uMSlcDPCVg5C2o4kcGOSSe6Mm01LxytjllbHL5/fs31oJNA+255TacKDnbKcBs0pxrmF4ft9lLSjZCDTjQnBjv0vPK3ljIvnWKODeLOZKK+V0lFNqw1AnDBdt2IpKhoWi71Us+dYI8b05c1BIDgrJvJLspQG+hIYjOChyNIbx4nNJVXMndTjXyFgNNMNccz8JaToV1+c+pZbspiG+tMXffbOJEM6Rhn9NyWv6HT7STTjTsP4Wu2nIbhoyrxR7ueStiWBeOawFmsvNjBXVRJuc23OruLMZWkOn03FBoQ3zyirhXG6WNFzJMK/YnsdIAY+0c875XaRwGeUes9Ll6X7JrDJshDmrgWFScmQ+JgW8OXUYFIpR4dHyFNpAaWqUijksXJJKETuKjtjkYqMkUIJc19yfRzzasRmDg7xiLw3puIbVoCZ2JDfNLvPKKkLVxvDisMEj7YSNoCapBUkt2J3HCAwvjz2e2/e4m0RshiVn4oy00qSmIq0laS3ZDGsOCsFGUHI61vR9w61Ry6q1pPDcvkdSOezmDh/tZtyb1wz0lHHhMSp81oOK6zOXM3F25HUBdo3ItTzyEphX7lHU3pX20T4uXQot2Usr7qYOp6KCx3t2PGS1Q8/PeXUSUGnBIAsYl4qNoKQ2hnsMFuusz6io2MkkV9spnrJZgXllFYocYbO4X9kPuJuELHuak1HOQV6yx5Bx6Vg/jsCqH52JMzqeodA26xMqzU4qeX0acGcW40l4qJ2jhGBSFUxKl0EWcCoq2cl8HuukPNzRPNzRzEtzVJj5+sRlWglGuUehreJebeCGuc92GpBUlsJyJ3V5esnQ8QylNgwyzdcPXV48eH99OeHHnIwCTi/Wyb4Hq6EkMiGbZoUrrZQrrZRI2TF5Y9bgUiOj51vVoYPMZhQ8BR3PQWDXSwOsBNZk7FyjInKsQuCo8LjYsBSkrRiuTRuURrPmB8SuxHX7hLR5Rv0gT/RyVt2Ys3HN2YVRWmlq8lrycLvAGAikVcRqi5CzzhJzhoDGJ+IhHqDUCQ4+G2GBEva5OClcLjUzmq5hVkkGqe3ztaCk7wUI4TAuXfZzD1841MautRthxUYESWW4NrP3+Z1pwZf3J1aNSBscKQh9683wxmRGVhvOqCftOtF+9qjfi3L/A9f7f9Nh4EOzGRAAxphrwMeBHwAe/n416hjHOMYxjnGMYxzjGMf4MOBDsRkwxjz2Hf+eG2N+ATj7fWvVXwIe6o4535wzknanmdSKf7EX8YunfLq+4KPdjGf6CYEy5LVhM9Kcjm0h7l4GW2FxZAf/HrYzl9+67fGLS5fpii2e6CY83U9ZCaDhGFYCON+0n701MzzcmfJId8yasZmBvdzltbHPxbYgdiRNR3OyoahFzarT4PGedRu9Ww+5N6+ZV5pxUXNKXzxqQ20ELxyG/M3VZc40PX58PeFj/QQlBH1f8CPrOU+vKJqOoevVPNEf83hvyllOHp3js7shP7Xl0HQFq37Fw+2UyLFR8bVAc65ho7rbiebptQGXmxmXmxmb4goA80rx+/cCVkKXU/oij3bmPNqZ0/chrw1Nx9DzDPs5jHLDQ50ZP3liwFK9BsAg93j+IOSTGw5roct6UNLzbF9H0uGJXsWKb9jL4DAXDAvDpKx4RH6CR+QnABtR+uIg4lPrIQJ4uD3nVJziCstp7XkVrjA4QrPmV5xpzHm8O6PQNTtym8PC4bfuRHxizUrGhU7FI+05hYYv7HVwpeahtmZWGd6ZSc73h5zvD+m4JcM6I2FIUks+Pwg4FeXcmBo2ooQnelPmleD5gwbLfk7Hs/fsWyOfJ5aGrAY5G35EIibcSQJeHod0vYr7meVwn2uUxC782W5E06nouIabc8WLw4gXh5EtBK0gNxX7chsp4BvDgK1YMMgl6405V1sJQgheGllOaag0ntJMKoetOOHRzpw9aSXzppXi03c9fnTTYSlQXGxmPNJJqI3lpfe9mr6nqbXV0L4xrbjcTOh470cocy34vTsVzy610NSciTPOxjmeFFbqTlmZulzbeXGhOedSe8bd+hUA9nOXrx6EPLUkWI8kS74tYG9IlwfkBy8zlTbMS81GbetINPCVA49nVwUCwVO9GW23Pmr3sl/ZYnepWfZr1sOCS43CSuoJK0X7R9shTy0ZhrnhQmvO2bjAlYaXR01Oxyln4pozcU2p4YXDkPONhLXGjFlZk4mUSenwpYHHelASOoL1MOVsI8GR8OKwQehUtF3br189DDnTntBwK+6lKRrDrFK8cBjScUt2MsGpOOHhdoor4OuHEV8/jBDYyMxuJtjOrMv0sDBUGCZyQqElXxiEPN53uD2D2Ck5G2d4UnAn8aiMpOtqWl7B/cyj75eciQp2hdUAz7TgS7uGp52rPCjPEToVHVczLWv+bNfnz3Z9zjYSep7h3WnJP77h8zdW9znVmjCtC3Rtr/dzez7nGxldX9JwakIl2Kun/O69gK5XMc41Az3l/3j3/2bvzYMlu+77vs+5+729d79++zYbBoOV2EmQIkiKpESIEkmJWqLFciUVOamkKnYllZTj/OEqx1WpxJGdxZtSVjmJZLtUsmS7RImLSIkLCBICSOwAgRnMYDDz3pv3Xm+3776ckz9OYwBKIGg7lEyp5lfVVf1ed5++fe89v7P8vovHwCkZeDnnixEIzUd4bOyz5Jas+dCySwZORS0VXzzy6TsFfadg6CpeCuFi7JIuZBsrFFLmFNLgC4cumw0TgaEFErKaiYr556869JyKqFTM65J/esFl0y/p2iVJpZBI5pWuhn143eBSBIFVserli91s+OY0oO+ULLv6fvnSkcstvRk7nRmZrDgUxxgCfueqw8lGRiEFAzdnxSspavjaqEHHrlj1oWXr++EDqyM8U/PEpsYx48LiK8cBgVmjlL6Wt3cSiloTNP9oHNB3CmoFFyLB+cjjIC2pJYzLnEMm1ErwxSOPdy5bTAvNTTjVzBi4Bt+cNEgqi6EjcU3JK7HH+9aO6C1ysaG0p8C/uerz0U2TUQ5tu+BcK+NcKyOpBC9HPl2nwDcVs0Lx+wcOD21c42QnJK5LImNGpQy+cOhxUzPjamrSd3N2ghLfhD84DLCEZCuQTAvBHx653D+Y0nFKJIqYjEwafOnIp2FVpLWg6+SsegWrXoEh4PGxz4qnc+1RBgcL/4aoVBwVKakIsQR8as/jnUuKC3Pt9H6qUeCYBiu+wTsHBd6bWK6v5XP20wJ7MUWKKsFrcc2RcUyNFq9wDLngeCm+MXHwzJqoUqSV4tGRz3FWMskV06ICoasSriE4ERRIFBu+rk71XcXv7Xta2rlWJBV8Y2JSSkkhFS+lE6SqiBixL6c0rRpTaHGCoVuSVoojZvzKeRPPrLEWc4h/csGhRJJLSUWOYfiM5KtEssQSLg16tKwK24BaKb460ry6QoJrKJ6aeZxsxbTtmrSqQWi55i8dOrx/xWfoGQw9g8CsOd2saNgGRxnYAs52HEbGiC8dT3hgaLIRQJpfWYzxNl/IP8uaGADQZECveetb5vm/KKEWPjhv9fh+ibddDAgh/g8hxP/+Vg/gv/kzOsZ/r7g0b3It8zihdgCtJVwpxS2dCN8UZNIgqkxWPEml4J7enNs6MX1XEFjQsKo/0aZvKpKq5u5uTlO2yGqTpDI52agoFTw4mHNPL2ErkPiWLrvGpY21oFfc0Q3Z8GvONEuWPMGsMpgWikD5DD2Lu3pzTjX1YBRYBgPXpGmb181IAHabMaUE3wLfFAutZJPTHU1c3W1F3NWNuLkTcVMrJq2shdqNnryd6oQIBLd1Is52lDaVqkxWPUlcKU63Es61E1xD0HUFF6cdem5Oz815VX5TH0MjYbMB5zrQNByy2uT8PKBlKZY8uLM354FByOmmou0ILswbTDIXF038u7U7o+vAre2U7YY2JBsXFk1bsNlwON2Kua0TsRHArNDQo4FrEYqIUESL6xlhG4qdoMK3BLPSZlLYnO7YrPmw24q4vTdjGKTsNFL2kgCpBLYwKUXOnb2QVV9wVy/UiWph+tWyFEUNtiE5245o23pyeTwPOJ4HKARtw8USHrvNhKbFQvUH4srmtSRgtyFpWVoB5oF+wtlWhSXglbBFXFnEVU2pEs515tiLXGAbcC3z6NgVAxfaC97sLe2UgavVlEwB81JrXq84ASY2QzenUoLbOwUbvuTqvMnV1GPN1wvUlSDhppbW1T/TmnNh3qRWAg+tjnRLJ6TnCu7uhWw3ISxN8tpg6Gp4zdl2xK2dCM8Cz4IlzyStzevKSwBDt6Rpm9y5gF4ktcl8cU/1HMXtnYT3LIWsegrfFFxNfS7Mm5wWukx8rjOnacHpZsZgIR4UVSa+ZTD03lrjwDI0CXLPfA2AVT8jLuFkI2PgCQ4yDwnc3DVY8uBsZ86tnTmWkJxpRZhCXifj5iLhRDPGM+GWdsyJFkSlJpHbQpM+bUNyrh1zrh2z29TnNqkszk+62At1l9u6If5CDSytFPPS4Th3WHIlganVft69lNBzNKRulrlktSZOHppX2WkkDF2tXNR1ICy1es+yz3Voxv39iPv7ERuBZC/VJNxlDxKV4yqPrSCh7ypubhf0XE2KfjXxON0WhKVgvRkxdAuaTsGKWxIuVL1yGSFVyd3dBInincuCoyq+DlfrOhYGesBIa4ubWwlN26RhC54bd7kw7SBRCMPhVEvnWNDQgWdnPnGlaIuA8/OYR0c+oyLHwmQ/y+i6BZPcYdvqYZktTrYSbEPD4WwDslorHu00BaaAWhnaN6KTsBlog8iw0HCJWkmUqthtJjiG4M5uTVd2eXoWcFTF9ESD8+mMF+ce81LiC4tpWXKiPV+ocykyEXO6FWEZcGsnYtXXMK2kNln3JOuevD5wnm0lnG4LOjZMMpfzky4VilhM2WokLHn63jnK1AKWaNC0FT1HYQrJ3d2Ytq1/a1zaC3hTTcqME82EgSNpWBXLniQsda7tOIKOI/BMvdFwdzdmu/G6eZ9JUoONQS4yVv0MSwjeNZjTtBSF1GTbvqvzycDLuKUzZzlIuL0T8cKky6y0KKViZhyz3YxwTTjdTPR35O71ScxOQzJYLBzu6oXc0lUs+4ILky6vzLShYFN2uLkTEliCpNZQrnlpk9UGLUvRstXC1CwmMDXcNpcmpTTwTINSlGw3EnYbEoUgk4LjzCOuTeLa5HRbUCmtfHRnJ+ZUU3FUaNMuISARKSv1FkMvY8WHTb+g6wgcQ5szdh0Dx1Dc1J1xsvVGftlyW3iGyTW0yo1rKjqOwapapmPZhKV+mAYEFmS1Yl5ZFDUs+1odbWnhPWAKgRAGLVtDPqPKYFqn7KcOh6nEN/UYNy31GBhYevKoUIRlgYVJXUesqdOEYsqTU5+krtnLHPYynSNc5fKyvMpe6lIr6NDkxeoqico5rOdE1QF1HbMlbuNYjOmKDTqyx7iwOcokq75u5zi3EcCZdsTAkcSlRVhqiJOUqfauqeHefsqSp41Yr2UOx4VJz9GmZaZQnGlJTrCOi02pYJSDY+tN0Vu6Lk1zmcDU7Y7kq+TV/C3z/F+U+NOCCQkh/hchxItCiKeFEL8thOi+6bW/LoQ4L4T4lhDih75bW9+tMvA48MTi8WNvev7640bciBtxI27EjbgRN+JG3Igb8Zbxp0Yg/hxwm1LqDuAl4K8DCCFuAX4GuBX4YeAfCCHM79gK30VaVCn1f7/+XAjxV9/89/d7zEqTa7nJwF3Ylpc27x3mRKXNh1fnfPW4ybInubM7553DiothCyEUhtCugt+aB+xn375W6toVv3BSr/D+h7NN9jObQgpu68Tc0i14cdbGN2uGbsWh6/D4xMUzXXqO3rWaFq6GLhUOhbR5KRRM8pqbWy1+8UTIrHDIpGBV9FjxDU40asLKIK3aPLI4hrBw+Oj6jG9OWtzWqbkYa2m4DyzPMQTMcr3bqEmlesc9rAz6CzL0KPX4sY0Zs8Lh3UtTPnvQY+hKzrUT3jnM2Y8DaiWwDK0tfpC5fGuu4SZ3iIf4At8gq03esxTxfNjgr91c82riUUrB3b0I16zZSwICS7vMeqbg+dDihbBD09DyYdPc5b3DCa/FDcYFdB2TZbfkp7YLHKNmWjjk0sAzFAPPYNXTJeT9tHf9Wkxylw+vhjwxaXFrR3Etswkrg4fXEgZexnwhNdeySwqpNecvJg6WUWIok2nu8PDalGnh8uBSiGdWZHXA3b2QneUpj1xao23XrHqSo1xXeQBsQ5OhpuVrROUZPrw64+V5kx/ZqFhtRmS1yclmRD9IeWHUp1SCtl1hGSZPTl3u7BSM64RpdZlZcRs/sDxlL/G1E2Yn5LHDAR9aHWObkqtRgyupS8eSHBX6XjzXgdONjPOhxVwekta7fGglJCxtbu3ErDZ15eRMq8I2JGGudcjL0tQeF5XBK1HAmjL4JlrC9Ce2Qsa5y0PDGY+OOuwEBfcNZjwwUIxyj7Q2cBe736ZQPDHxOMze6BeuoXjvikGtFP/TybNktXbmvr2T0HVzLkVNzEpLmi778GpikVSwbOqtuHHu8uDSjIPUZ14KxoVJUlvc1BF8cGXOP776J/v3R9bhqDAxR7fwMr9NWln87K7uQxuBJpB7BvzgSohvVRylWu7XMWqOMo/XUodxISjqiqP8RSq1zcc3Qya5w3uHUxxT8thxlx9eH+PbFeennes+A56hyKTg+bnHbe2UrJbs8SJH2YN8dGPG1cTnQ6sZK42YrG7x3uUJWWVylHkktcG6V5LWDo+NOiy5Na4hKKuEaeFwtpUyKSyyGnY7M760v8xP7BxRLGRNDxLtUrrk1NTK4qObMHAynhm3eEw+zry8gwcHc0a5y0PDmIGfYcwbfGR9jGlIJqlHYNUkC3nOlyOLW9uStBwjhEUhDR5cNqiV4Mc3O5yP9G++ewB3dfXu3Sh3AZOWbbCQOscQmoztOStMcpePrIUcZB6OIXhhpgmKXdvhkfKrNI4fwDMsGsJmVhe8OGsSWJJ5VVJLXSW4u5twlDu0LMlR7mAKxf39lK5TcLDQ4q8UbAU1YWnw0KrNmWbOa5GPYy8TlxY/sj7nuVmDT252+dYMTEw6ts2z1ZM8OX6AWsGSZ/NKEvHMuMOSWxJXNbmak1RbfGIzZFo4fGRNu48/O21z58KFueXlfPNoQK0E7iJX7qU+DbOmVjUmNmHh8PBayLXM5aHlihPdGdcOhrxnOGHYiXnktTUcQ7LlFyw5Jo+PWyw5NZYhyMqQrLa4qxczKWySWnB6MOHypM3PnnjDlftiqPvQyUbBXmrzo5uSvpPzyy8IZhwQl6v8yPqM/dTjoeWQvp+xdzTgE9vHWIZkP9JCB223IK0tpNJeNnFVMy5fYZqf4uG1hHlp897hFMuQXIq0pOSDwwmDdswTV1cQQuEaelf4udDnZCOna7m8qsYcpqf44MqcV2OfO7sFW505z84a3NWb4y3Gi7g2WXIllmHwyjygaUkOswKFZJJr754XwiZKwXZ7zn6kK5sfWIlRCi7HAVltsB3kvBR5/OimpGGWXIn7vFhdZV4Oed9yxH7qshVoh/dnxz3+szNa136SenRsPUYKBH3PILAMHptoN9wH+ilfOPRZsl0atsHTM2uRD6FhaTL1U1MXz4SeA9NCy5HahmCUCYSw8U0NnX0ltiioeDUx6blgoGhYGhqkFvK1PVcggY5lMy0ThDBZFh12zT7PThTTOuUze/o6lFLSET61qng+NHgtKujaDpfqmDZttp0uz8YZQhhsGkv0HJtHiuf4ua0TPHKsvQAApoUirExcE7JKO3+/lvg0rJqJTDCETVzZ/PxuxLXM5YG+1nd9aqZz0s1t7Vt0kFkkNbRtC1HBF/ZTthse3eAEh7NDwhI+0riHC1HK6f7HuBL/EVm+hyFsbHtAvnB9/osUr1cGvuftKvXZN/35NeCTi+cfA/6FUioHLgohzgP3A49+p7b+XfyRv6/Vg/54dGw9AX+22APgj8Yt7lw55jMHPl23YLehy5t7qc/qUsh+ZuMakoeGMb9wYoprKKpvFxPi0/sugVnz917K6ToFp5spK17FuHBYG+pBwhKKnUbCB5bn7DZqTjdLniv1bGZc2CwFKf/qisthWnN7V9J2TLJKsdWf8UrsktfwnmWXT26N2fQLAlMxK8vrx/Bc6LPVn/FaYtCwau7qhQSm4jh32OlPuZa5izKvxuq2bUlcwQuLDvbsrMHucMqn9rRR0dCVnGhkzEuL1aVQm69ZFQ8NY35mZ8yGnxGYisBU5OjjeDnyuWl1xJMTQccp6Ng1637BtHDYXpkSVVpF447unE9shmwFklvaJRfZQwgNWwickk/vO2S1hmYoBALF7uqEXBp07JIVr+Qnto8ZOBVt+9tvvyenPmudiIuRwDUUN7cTdoKSeWmx0tclf8eUlNLAMWqCRSl2VCUkasLLkc/W0ozf3fMpaoO1wZxVP6XnZ/jtktsHE9YaMT+wMuZjm2N6bkHP1TCYvXqKwOBS7LI9nPLU1GQrSFhaiTnZndLxcoabEetBwslWxLn+hIc3j9gOao01FTa1qjjKHdb7IU9MPGolWB5EnG4lrPQi1lZmtJ2Su/tT7l8e8fHta3x8+xqbfoln1lwupuR1yJNTn56f8ejIxzFqllZium5OP0jZXp/gWQvjNkMSWBWBqWGEdZE/AAAgAElEQVRxzwjtF/jUtMlWf8YXDj3C0iEwJUtuwaWowdbqlKupg2tIPrgS8cGViI9thPQdRct+I7H99hWHXAr+/oWIjSBl6BaseRVpbbK9PqHvFNhCcd9gxgeW5yy7Na4Bj8mvAHAx9tjoh/zuvsMo1xOKaSHoOYoTS5O37N87jZSWJflmcQnQGO7VVsw3ph5dW0OBklrrqK8PQ0yhECgkglIJWpaGekyrnKya8a2wwVZ/xh8celTKYHUp5EQjY6kds7I259xgzJnelDO9KR/eOOLHtg4518qwDcWBmpJVU16YeywFCZ8/sFn1U1aXQ06057S8nJ3lKZ5Zc0tvxs29GR9YmbLqlTRM7XuRyCmvJi7n1o64lDiktWAwjLmplTDsR2ytTdlam7LdnrPdnnNzJ+S9wwknmzGeWXOtikjrCecjn/V2xKMjl8CqWFkNOdlMWF0K6Ta1gZ5jaKOuWonr6jRNZxnLbPPrFx1sAb99Za4NppTmnNzcyji1MubUyphZafJqYvMj6zl/6cSU9UCfh5GhIRVfG+lj+PKRTVhIpkVNLRWllPhGD1sYzOqcTNZcEa+x7uf4Zk2qKkzD43Licuv6EU9MLK5lBgOnYCtIyKXB7qrm6iS1QWBKbmrFfGBtxKlmTi4FR0WGbQU8MwvouDnPzQTnWimX4xxPWCR1zVBtM8oqwrIgLGoykbHslRzlDuM6YV5d45Uo4MTyhN/b95AINlemnGimrA1C1gYh66fn3LN8zNn2nI/t7vPBtWOGbo5tSAwEc3nIE5OApSDlsbHDqpfRW0q4Zzim28jorGTc1A452Yo42w0504rYCQoCU3KQp9Sq5HListOf8szM5SA16A60qddyL2K5F7G+MmPZzzjVCbltMOZDG4dYQi9498UxAoOnZgErzZhHR9pMb2kp4kwrYnkwZ2VtjmfVLAcppiFp28V1vkCtFFJWXIp9zgxH/OGRxu+tD0PuXb/GvevX6DUTOmsZq37KkpvzAysjHl6fcq6V0rRq9qs5kTzkiYlP3095amrSsSv6yzErXsVKM2ZnY4whFDe1Q35g9ZgPr43ZDDIkEMmC0BhznNsMmwmXE5NZKVgZzrlpOOam4ZjNpRk7qxNOtyPOdiJOd2f86PY+jiGplWCvmHOx+Br7mcNqM+KxsY0lFGurIctuznI3Ynt9wl7qIReTNYWi72ropyOCxTzBpedA2zH4VjzDEnrR5JuCVU9iCUFWC1xTKxi5JrRswbIHh1mJIRw8U6sSjXOoRU0hxXU+U8vWkLiBp6FEDQvOtn1OtW0sTAJ3g1JJtpoWl9OYCslaYLIWmBgLGHKPJvuJxLcWZmDymFtbXTabJj13F9vqU0rtS2RgcraVcqalaDsa5qQ3UVioC2kfkdcN/gwEgbfF09MGp1dGfO7AxjYktiEZODVnmvp9J5sxx7mG871jYPD+VYfTLR/LEBzOtBLg49EB6wE8w2MkckLDWabdOIthNlhp3P6W+f7Pe2ifgbd+AEtCiMff9Pilf8+v+Y+B31s83wBee9NrVxb/+47xb2s69j0LIcQW8P8Aq2je368opf43IcTfBP5T4Gjx1v9eKfW7i8/cAfxjoL34zH1KqeyPt30jbsSNuBE34kbciBtxI27E91O8TWXgWCl173d6UQjx++j58h+Pv6GU+teL9/wNoAJ+/fWPvcX733ZD/20XA0KI+ZsaCIRYiHrrL1JKqfbbff47RAX810qpbwghWsATQojPLV77u0qpv/PHjsECfg34BaXUU0KIAVDyXSKqDCoJA6mhJff2I5LMYdmDUebhGJIVr+DpWcC5SYPTzZSGXVFJg+2VCV8/7lCpbz937x5WDLyMntmilAVfPm5wtlVhCsV4osuWninpeDnrfs7TswYGsCtWeQro2qXejfcMSgksyoMNSxAmmvA4dPXO6Pb6hPmrNgeZz0TF14/htnZCmjl0bEVcmTw1bVFKgW/WHC4cAS9ENg8ta3jEfqZ3+raNIU8Ad/XmzOY+A0/bvHuLHZRxYRPNPb2r24w5jAM2V2YcXlqltaiy1ELvGt3WiRmHAUWtKKVBKQVSGXTsitnM52QrQSnoeDnNIOfZWZNMavLVM0pytq1/T88VZLV2Q+3aJc/Omqw0Y4ZejoHildjhoZunXI0avDi3cYw3ClnvXgqJM4eBq5WD9lIP36wppMG1sS6db3RDDsMmy+05z4cNRrkgEA6z4gq3dyJmc5+eC9cyl8G0wbTQjsHuUcXSckRdGhimpK4MHru4DsBRbnPScXg+nrPbyDmaNlFAIU2OrzW4NOvgmTXetZLV/hzLrhECLFcy31+iVg47geCJWp/ryQKCdZQpjkdNTCG5NmnSyXKWGzHNlt5xsRcu0Iz6fPm4wZbt8NjkZW5rZxhoAmJYOkxHPpPcwxBQHxtsLesyeJ5ZdP2MctbCEnBS3sprfJ67enPG84Chp8nDDVNSSY1lnE59zrZjBn5KVulU0W8lfOmoTSHf6BsPr5ecbkf8nb0XKeo7qJUgMGuOc5ujoxZdt6CQJrYhWV8OeXzSomkrTqq72OcRTjdTZrHHkisY54qOLZnahtYxX2jW//EopcFRbnBKbPIscG8vIsodaqWhTIZQ5FKrGUVzVxO/F5WddRTPz1pkUuAIk7KasRNkzGJv4Q5qM540yGqT47CBlAadXoq52EUXC7jQY4cDJLAqLJ4pZ9zdjUkKB8uArDY5PGwTFTbHqc9SmbLTCel2U6rSwDAVL4dNaqXouSZpOOZMM2U0a3CYQVwqpqNAE4APevQXrt1LvTdyQV0ZfOtgwDemDdbsiieTGWdbCVWtvUfmpc21A52irx52CJySlc4c01SYlqQfN/jG1MUyLO433sOnjQt8cqfiZCvif7zyIo7xzuuurLPSYhrqXVJDwFZQkkmD3bUJXzq/wWFuc8ZY54U64d1LCUmhXUjnVYWBoFQSxzBoqi6FktTUtCyfpWIFQ4BrSDbdBiI1uK0TMZo1Fv4vihfmPvf2K2olCEOduwEsQzErHG7aOuYgDvijWcCaZyGziptbGYZQuKYmo+eqQimFi0kuMjJZUaGwDUEuc47zHq/EJttei29GKadbCeMwYNnTkETnuM28tDic6NxSlgndfkKryrA9SQ94/tkO13KtzjOdX+Id3fuppIFnCgppMjkOOEoC/KLC2FOL/CD1rmFpcv6i9lzY8AIemVxhJ8iIU5ekEkSVYnIUEBc25UgfQ9vTOaLbT5C1zlVXryxzKXG42fL5fPE8d3YSammw7MHeAt4Tlg5XDzs03YL1zhzPLykLE88t+cyldV6aG3RtiVX77DQy0sxhydWeJM5xm2SRCywhMQzFzvKUNLPpDlLqUnB0YZ0XQo8Vy+brs+d499L9RLmDYwjy2mB82CCrDWaphzFTnOlN6XZTDFOSpzZ7V5eplaBveTyePMXZ9hZR7lBKQSEVR0et6/Co7VaEKRQrfQ1hs5wap1Fz/tIahYQzgc0zocGGX1DVJj1HK2aNjhqMCgf7uMtaS8OuagWm2aCuYxqWopICW+mKiCm0d8l6IJgWLaLqDYK8VHo33zW0YpqGluoxvpSw3XCwEo/AlIxyE9+CmorAVBS2btsxwLR1RcYW4BiKK3FF17HY9dp8PYkIfIv9pGbLD3gpnRAunKhNQ9AybK4UIbcHPnEFR2lFw1giq7Qgxrus+/hN+XUC02IvkdwqTjMrFZWCrg3TQpDX0LL0YDKvLKalQV4bXElttlyLr2cZN7UyxmFAzxEc5frcbPo5R7lDWBqMcpfTTT1WOYakaUmuZS7PT3MGrXcwmj/J/c1VslpQqRwDA9/sklVT6mrGtLiMEBZK/UkBlz/P8f8HJqSU+uDbvS6E+EXgo8APKnV90noF2HrT2zaBvbdr57txBlpv9/q/Tyil9oH9xfO5EOIF3r588WHgaaXUU4vPjN7mvdfj+dDmIJW8uIBDbHZDfK9kfEHw2YMGLVvRsByUgn/56jL391MMFJ5ZEc09LkSCqPz2xcBOI6GodQnuH7zkckcfHh9brPtwlC9xspFxlDv0XK3gcyURHBoWSunOsdHUA3laK4pa8eTEIK8VUsE/e2WZzUBSSLTZytTnS0dNRpli1XxjzaUQ+F7BS6HitcRkzdemJZcTh6upzU5Q0nMU89JGCLgYW4xzRan0ALrWifDckmmhpcQAngttlj3F77y6yulmzuf3lnnn0oRw5vGlo4B8MfFbFh0AVhp6sTAtKv7eiw3u6ptElWDFszgfeZxrp0gFTuFQSYMLkfH6tQe4PrlMK4UEvnQUMHQVT08F+9kaDw4SNpoxQ6cmDh2+OvI5zhQN6w3+S16bLHVjLr+4xEHqsO5DqSymBYyLLufaCWVpUkvBKAq4FOvPtm2HQPXZ6oU4TsVRBnntcCFawrcgMD0aYZP7ihFZZdFwCgxTXS+Tu4Zgs6GwU5/1ZkReWowyxa9eaPDgMOAgM1hyFZdjj/uWR5TSwLcrlIIriRaG7LvgJT02mjHHqU9WaxO8T18d0rAk1zIDBfzQ6oyyNnGsmmqmz+FTU4e0VpxsWwzK2zCEwrEq0lrx9MznfOQxLgQGARt+zf2L8+U6FVfCFhdii7hSeEKrR+wOp0gpOB/2mRUu677kINcL28nVFU43UzzTZkEZIM1srsQwLd7A0BkCnhp3WGKbv/ksfGQ94CCFm9uSz+0Nub8fcpzbLHkpk7nP+RAcU1wvb59dHfHc/pBxru+Pb80tslrw8qwkLIdv2b+/fNzgIH3jniilQSfImJf6nh8VXZIKDjOTebXCnb0QpQRFrQesK6nBYaoYM6euY04O9KJpXioeG/u8EOrz+GriEIy7vGft8Pp3O3aNaUpeibXc4tmuyVfrZVpOyaAdE5U9/v63mjwwbDEuBENXYcwanG2lVLWJaUiEUDwzsxm4ihUfCGGjFWHbNceZhil86rIeNNM6ALRIxE/u6MJp4BXMEo8npw0uzmGraeGXfbpujutUTAvF+UhL14LOEbtBzX3DMUIo2kGmFyypNhw813X4QtYiqw0ePeoRiB6f21f0XANbmMxLg6+N9LW4qSWxDUMvQGcez8wcogq2mxbd6hTrzQjbXPCk6pTQmBPIBj0CJJKR1HlwXlUL47wmx4XJZlPgxh1WmjHXogbXUoljCA5Sg9+52sEQ8Mxs9Tq0qWNXZNIknrt85TjgWgobDYNGukwmDRpewVGq+IfnKzJVLO43h6ZqkaqKY+MIo1yjozpktcG0gM2GiZU4rDRimo2cwwy+chyw5HpYAq6kut+Uhz0+tHGIVIJOK6UoLF6ObPYT2GqatIsNBm5GO8i4Gkt+deZw92CNWkHfkYhxm3sHU2xTYhkSx6q5nFjMK8FGQ9FIhuz2ZxyETa6lkpYt+L3LqxzmBtZiMVpIwcPrb+QI05RcTQVhAesNE5XXtOySUhrMCsGjIx9/6lNIMPDpOhq61yn1wmmWehRSkFb6N4jM4MxwhGkqLkYwLXwGoXcdPrvsSR4fd3hwOKGUxnVOzdfGPpWEU22bbnmSvp8S5Q6vzCsuhBb3RWtkNczKLuVRjzs7ehHdbaSkuc2zoUdYCrabCr/ss94LyXKbvUTStAW/dXlIvRian555pLXg45sjHKsmcEvMSHIlgbBQLHkCP+1TSUG3nXCcQVIZ/NqFNQSK33zV4M5+i1PNkrAU1LW+N6eFYJIrdtU2LwBxrfPvXqJ5cK9vFAoBo0KrByU1NCzFXmpQK319XoulVn6yOyS1gWcqXo0UY7FPVG1Q1HrTK63F9cn9mqf767jKGFWS+/sdzKmDbQiKWhtKviaep5necz0ndUyH0JgxzrvMSy0n2pQdDrOcmUp5/1KfTrZD2zEppeLV+ohfuzjkXcuCwwzCokYFJqZQ7OUmjmERmIpnQ4/LMWw1Ddr5FmeHo8V5qPlipckG677NtNTzlkuxx1agFzimMKmV4A/Gh7jKYck+zYgnWQ80nLqoQqbxC1hWl6rS+TeMv/WW+f7Peyg0x+l7HUKIHwb+O+AhpVTyppf+DfDPhBC/DKwDZ4DH3q6tfxfOwPc8hBC7wF3A1xf/+i8XEkm/KoR4nS16E6CEEJ8RQnxDCPHffoe2ful1zNWf+oHfiBtxI27EjbgRN+JG3Igb8V3iT9GB+P8EWsDnhBBPCiH+EYBS6jngN4DngU8D/4V6fVf6O8SfOWfg9RBCNIF/CfxVpVQohPiHwN9Cn7e/BfyvaEKEBbwHuA9IgM8LIZ5QSn3+ze0ppX4F+JVF2wqgaQvsBQGoqgxGs4BJoRi4gvcva8TTHxy2qRU8cuyT1QG3d0rm4w7HmaSov30pZxuSl8LmQvta8sHVkJfDBrkUHGQGB1nAYQph2aXnaHOiq3FNKDXUQwJ5ZVFKaDoGn9hM+eyBzzfGMaYISCrBQVovDHRWiSpN7Lksj64fQ9spSDOHtJKUUvBXzkwZZR7/6GWXJdfk2dBhP4G49qmVj0DvOo+kLoXKWjCPPOJS6x9/aCVjxU/5/Ws9Sik4H7kkteArRz2U0mVQsbhfrypt4FZLg8CqGHoWl+KMD67mXEkCjnKLWWnw1DRgVsLA9dn0S2oFlhBcNbTpiFSCycKu3QB+aC3EEpJnp12uxpKnLZ8rqctBZvCpVzaZ5IpCKi5nb2gRD4OUcO6hlOI4k/z8bsSluMGn90ympcHl2ONroyb39yNemup7QACPlF+lY24QZQ5OaVJIrRD0jm5Gyy756qjFXmpwmK+QS+jYimvZGx02LBWWgL59QpNShcK3BHtxyT19rSb0yHGbXFp8cX/Ihchk4CpONEq6NuxptAeW0JCknpdRyiZSKO7sJrSdgn99pUcp4alpi6xu47xpyf76uTCFoGdu4RiSrNLlY9+0eM/GjKSy+FdXGwzchQZ87LATVOS1IK4UAvhy9hsApKmNVALfEuRScXd/joHi9/Y7zEtBqXymo4BVb6HKVRuMcm1683oEplaOGsgeFZKHhjPiyua50OcgNfjiUQdTwFHeu65qZQh4Gb1uDyOPlSDBMnwsAe9ZSviDwwaVUlyO3jp/zUtFLRWv5uH19maJR1xBIRU/vBaSVhb/4lWfsDS4MG9yJbV4oD9nXNgc57okfyj0PZnmNoZQKAVZLfjwqlZO+cx+Hwn85sVV/EW2bJiSwJSYgoXWO/SsHTpexniujeGyWnLfIKGWgkdHLSaFIKsDvj4KWPbkwtRN55dZoZCqRCrBPHVxTUFWw/39EMes+X8v9q9XKX/nit6db1qKpBYcpPpc9A2BKSxqZTCNfUaZ5CUMfuHElKPU48vHPkIoXp61eXLq8sGVOZdil6RSpLWkZZs0nWWkgnPtmFOvnWAsc356x6JSBp/dN0kWlfuDzODpiYFpwGOjNdyFtwIGtM3V67vMliHomj4H7GEIA6l8MiOmNipMLJAQGlNy2ecwM5iXioa9hFKCnp/hGC3aDnxiS+88/8arbcJSkfu6Q2QywDcVVy6uE1UwLWoc06RrbWELxTx18SzBsRgzEXt0WMWTDhPjmFJluOi8MDEmXEraKKXV5Pr2yet9wzZ0Djy3lNJxCn7/4LqMN7/+yiqeoVhytUnjvBQ0bW28uGScxLUrwsQjrvRYcn8/QirBU7MGpYQ/vNbnWqb1+le9EiF0jhplCs/sUZYmDVsjYksJ9w9mOKbkt17TZk3XUskfXmvTtlvYhr4/jjO18GIQuEaTce7SD1KSSjHO4S+d1IpZXzn2WfNrRpnLN8dtTjQyng999lKDaVHjWQZL5kni1MU0JONMQ1bevzLFWCCHP7PfY14JvnDQJ6nBO+zStiRhoSu+poCmOaSWBk23oOeaXIkL7u2lGAIeOW7SsRVfGzXwzAZdW2IuVImmxYKEa64yi32kEjRtTUx9eH3MdAFR+cxBk7BUfO6gT9eW2ELDgAx0/yqkoCs26LoFR9MmWQ3jXPJXzsx5NQ54ZgyXYsilfR0Sp8+jNhR7tPwUoGGYLUuS1YJJXtG2dYUoq3UuzmqFZ2oVoZNNiCrdL183XhzaZ1lxK3Jb8OwEPJoklfZyed2zZV4qolJyumXQtRWRiClFgSk69PyT7LYsbEPwz8ffwBIuHUMfg28ZHOQZSkgO05JElgSGTS4yYpkzMY7JZY/AHLDkCVq24PGjOVdqC98c6pxZa6iSY2gPlFPNjKdnPse5JrlGpaJhDMgLC6W0r8frJm3vHCQc5i6fPzAJC8lxponRQoBSQhsqiphyQfPMaj3WJIWe19za+hh79XMchX+B93EXJp7f82aVOv02r/1t4G//27b1H6QyIISw0QuBX1dK/RaAUuqaUqpWSkng/4LrCIcrwBeVUseLMsjvAnd/t+8YeoqBC/eZdwKQljbHic+Pb2oIy0Z3zu5wSlZrFYCHhjEfXo0plWBUCM52DHZb375WsgxJUhv84smaUtWc3Tnifdv7AHQdxcPrUx5ez8ik0DJnDbh/SbDpatiFUoKrUYOf2o4wBSx5KTe3JRWSw6zk/kHFg8sGuaw5yDTO83RbsGN+O1Ti6VGfnz9RYQhYX55xemlMz9Wuwx9Zm/Ch1YLb2ik/tnVIy4bAVJxydaFlkvq8MO7x0zu6Y54dTBh2Io4yPZidaea8axBRLBY4O014R7fmHd2aDbEEaJnWvSTgdFtwII44sTHmjqURXbumY0vetzLmtk5JIQVxZXK6qVjxFKfYXVwLi3lp83MnpqwFcGJ5wtZwRlIpwlJyby/m3sGUWsGtnZieK9hpCtadJuuOxr2aQvHipMtPbmc4hsHJ9THv3b2KYwp8U3F7f8a9vZitzpz3rR/SsBR9V3GOe4jlMbPM5flRn5/diaiV4B2b1xj4GbNCr9bf0Y151yDS5BgEJxqKEw29sLo4L4nliLS0GGUed3T1gml3a8zp9dFisQj39Gfc3inp2nrhlkmtLvFqVGBiU1QmL047/Oh6zLoPJ/pTVrtzLs5rJoXiRCPnweGMsNImcbd1ItqO4HRbMMpr5vKQjlOwHzX45HbNQSo5uT7mls0j0kpj5teDjIeGM27tTblnOGanofvFw42fA2CWerww7vHxjRjXEJxcHbPWnVNIQSEFt7ZT3jlIF4tdAwPFdlOb9bweR7nD71x1+K/OWszFnN3VCVvtkDWvYslVvH95yrlWRi61QdB2E041FQ9aDwEQFQ4vTDv8RzshPRe22iE3t0rSuuJiPn3L/r3swU5TsOloCF3bKbgYtvjJrZhrSc2ptRGnl8aUErq25GQz4u5uzEZ3zr3DEe/oSnaagi2pJ37z3OGZUY+Pb2r35eV2zLATMy8Fx7nB7Z2cm5oZNzUzzbEptfGaYwheiypSOSHKHS7Pm9zSFWSy5szmMTdtHNO1JRu+5KHlCXd2M0yh6Ds1JxoKWyhGWY2UFUlhL85DxLoPO8tTBq2EqFRMC8m0kLxvecr7lqckteCOTsqqr3PElbjCEh6eVbEXB/zUjp5E7q6PuWd3n0Iq4spgtxnxQ6sz2k5Bz6l5R1/Qc00eHc2oVcWyV/JPX2nw07s2NgYrXo5jSEZZRbGAN97aLrh/ULMXV1QKVn3FkguXo5pkcR5eiZqc68C4TpDUVKLiGmMkNQIDV3nkIidQLZqWpGEp9pOSSuakpc2z4x4/tztn4MLm0ozVtt7MqCT84ErMD67EfGBlSiEFd3RirerimxynklqVrAYpT466vHMgqaiwRUBBSqQycjUnUyEOPrmqyETMsitpO4LzYYVUNWlp89yoz49vzvFMwcnejLXeXE/YhXakvaeXcV8/QQFxZbARSFwTLkcVMROKyuT5SYc7+yYN2+Ds2ojd/oz+goP1nuGUdw1ypNKO6rahF3mGAEVNlDu8PGvxl09GnGrBxiCk10wIC0VY6HviwaWIH1gZMy0NTjczTrYEfddgL65wRJMVP+XZUZ8f3UiQwOn1Effu7hMWelNjNUjZ9As2WxF3dmM6tuKBoeDZSUqO5n5cCVv85zdph97NpRnL3YjlbkSp9MJ7Oyg40yzxDIUCthuw6sG3ZjkSiWPWnJ92+NhGSiZrzm0esd2b0bV1jvrg6pSbW9l1Loi3cCw/PytRSMra4FoS8DM7IbsNxebKjI1WxEYrIq0VYSG5rxdzdz9kWhqcbGR0HDjdNthPao7rV2jYJS9MO/zkdoJnCXpeznDBITpOKz65c8ya/wb00bcEtsF1M6wTjZwlp6JtG5xsOzRsaNjQdQWOIVBKO0lHpcI39cLglo6GAL4WabnahqWv+1pgEqiW3hS0BfNS8wyWPIOzXYutoMAUir+8ucKPL23z2CgiqydEJew2au42bscSHifaFifaFjtNkxkRuUhY8mw2fJ8jOUdg8NH1Du9rnOGz08t4RoeshjVPcrt5in1xnsuxoO1oCdR1r8YSsNtQDNyM3aDgdFNyogUvhDEVOdPU48VJl186U9O09QJtsz3nTGu+WNwo7uobdFyDQipqpdgweggMrsZ6sq+AJycJH2n9JwCcMtauG1ACOPbSW+b8P8+hKwNv/fh+iT/zxYAQQgD/BHhBKfXLb/r/2pve9gng2cXzzwB3CCGCBZn4IXTp40bciBtxI27EjbgRN+JG3Ijv4/hTMx37nsV/iMrAu4FfAD6wwDg9KYR4GPifhRDPCCGeBt4P/DUApdQE+GXgj4AngW8opT713b7kzk7MwFG0HU0w7DUTstpk6GU0LMUs8TieNeg7msB769Yhm605k8JkXmr9bfeP+bWNMo8TjYytZoxnWEyOA+JUm4pNCsGpnRFtu6RpKk0IKuHObkxjocm+PNDGYNu9GcseZLVFUguahkPLsthpJFphQNUMXcnpRsHJRsnQe6NCsbM6YdXLuGVpTNM2iCKXC8c9eo7WN17tz1kPErZbEStrc+7sJNzayem4+lJvr0xoWBUNq6RlC+aZyyz26Tq6rHr3zgHbvRBzUbJumJKz7Yiz7cJBk40AACAASURBVIimrU/I7vqYgZdzWzvjpFjj6KjFOPE1VKM02N2esO6ndG1JVBk0LcnZVnadxLw+DOk4JavdOT1bkmY2cezQdwW+aTDwM9aXZ7QsTVZ+oJ9xa7ug75n0PX0MS4OInlOy09ZW9/PQ49JRD89Ek8UaKdudEN8v6A9iHugndG3J0HExhM3JlQktu8Iza9q24spxh6wy6bsKz1TcvHbMbn9GvdAHNoV+9B3FQR1iCZeN5ZlWsvBKsrrm2kGb83sDPEN7Gpw6OWLNL1hytRLKmWZF11FsBA6ZmrE2CNkIUs4sj2laEiUF43lAzzX+P/beLFayJL3v+0XE2U/uefPu99btqurq7uru6ZnhDIcUSZGUSNOGZHqRbUG0LECwYcCCXww/GAYBG4bhF/rN8CLrQYBNwpYsgZYMituIpCQOOSRnhsOZ6Z6e7q7urvXW3XLPPHtE+CGyb/cYTUoAQZMc1QckULcy82ScOBFfRHzf//v/sdbyyRtn7HSXpMpy0Fty0Fvyg6OMF9sl66ZBIjncmdENKj53eE7LF6xWId96skXLd/oLh/05+33HMb+7veD7tmYcxQ3pJjc96q5oeZpQaceZf9VhkUUMQwcnurt/yY3OgrbvIl/nheTFtmEYfejEdqOSrLHsxTl3w13m85izVYvL0mNWC24dj3mus+Qwbsi15G7bRUPbm/F0vDNlOyw5Gc1IPViVARbBcRpdZ7T+v3YzrXku1dcZiqPtGdtxwYt7V2hrWS4ivn42Yj+RXFaSo9GcF/euCIOG7Z0lN1sZHd9yJ+0gZUjsN7Q8zWF7RaQs42VCWXoknqXU8IndSw5baw5bayrjxliiLCep5qouEEJxtDejG9S0PUM/cExKbz/ZojIu23hyNOF2b06iDJNK8an+go5viJRESo+j3RmDoObW9oSOb928yEO2Ikk/VPRDxfHOjOOdGUo4UbLDuOFTvZLzek1jC3a2lvTCile2JigBk3HK+08HKOGgVPujBcfDOcPOmlFY0g80w1Bwpk5pTEakNIES7IQ1Xd/HbhaxjxbvHyY5g6ChEyiuCo0vHAPUabVEIjnenzIMKv7VA1d0PW0e4NuAxCaM63sAzOWY2EbUoiKShudbFaGUGNtwsDvjOM24tTMhVq4fitIRInQCwa3hlFvDKTd2p2gLe601gbR0AkE3lKzNmJP9Cb2g4bX+nIaSelNb9wEjWmNLfBvgIaltwWcGCw5iN56U8Bm018TK0A5qlLA0WrLKQnItyLXAAjc7Sw7bK+a1pDQwLgWHsWbWlKz0BYc7cw6TnH/7xjn38jnrdcA3LoZcVopCw83DMSftFVKAwDLwDf3AUmjLvHjE0e6MrbDiqL8gVpay8ljmIYGCQEHqSe7sjtkbLeh4lr10ze1Ww6f7lcs2WMehvxsX3Nkekygoco93nw5Jfce4t91fMghL0rjkU3ef8oPbCxoj2ApDLsu3GLYzJ0oWVETSUpbehy8tiJXgxf6cT43GG8FOl13ejgxPuGRZnzLorxmEFXe2puxFEU8uuoyXyTXz1+2TMSedJbNaUVtBIC03koaH5pLSrjjcmWMsnIymCAGzWUxe++S1T6UhUoIbvYV75r7hsL3iJNWu3b6kpbbZ35lzEOc8N3CZxnXtM689Ul/SCxWHhzMO4w9JCvsB7MSSH+/8NQCe5AHzWtENBB1fYKyDDoVSMAhdeLc2gjsdwUUpaAwcxBVboaUTSDQN1gqeS3MiJbgUD+kEwjFpKci0+7cSTkCzsYL9qOYk1UzljLJZsh0LnktLnu/6VDbjMrdc5pZ5Zdmiw1KfcbMteL4jCfBYM+VmWjMIBZf2fRb6jMSDW62CWx2fSHQYBG6dH8WKtd4wAyLoJQWhtHyi59afgR+SNWO22hn9oOa4vSJSgkgJsiqg0Iph5Hzxdtjwo7sV/gZKerPjc9PbYpS86Hx1YriZxtzpOpjTrCk5k/ev+347feU7LjvwQQHxx73+pNj/7zUD1tov8PEcqD//B3znZ3D0os/smT2zZ/bMntkze2bP7Jn9qbAPYEJ/ku2PrYD4j9oKrUg9w1dyh+kvSp/SSJa1z6KGn38yZBMs52ZLs1pGPFy0HX+29jG4k/9HLVKa0zyiF1YIAZ9/vLuhitPECsq1R2UUKy3YDjeR1iLindWGrmyW8DgL2V7HFFrw9x664uWe7zOIJOvGJ5SWYeC41S9Kj0Uj+Y3sves2TKcJufa4XCW0ffidp9tMKoXaFE6ts4BlHVBqRTot0VawrBW/tXQUs/N5jC+NKzSsLL/0dEDfN7Q9S6IEWRYwXiV0PYMOJY0VvD53DLNv1ptrTGOKRhEpAyi+cjXgQaY4iB3m8PKsRdZ4XJaS/UiTa0GmFWYjD7FehRRasVxHXJWSX320SygtLV9QGni8Sqm0ouMbKq14WvhY4Aurh9/WD6WWXGUxsQe//Mg9C4mLTJSVx6oMWBQhW501lZFI4Dfrr7CoHrNcnRBITW0kFwV8edKlseALSxLAfBlTaUXbM4wicT2R9+OGuZzQ2JLxpIW2gkgahmHAV64GXFXuO8MA1jMX+fggFehLS0tZfnd1xbq+YrJ4lYs8Il3WPMwU//D+Hp60pJ7A+0gETAmYrhxF5IMsxFjB3MxZNE+Zze64e5i1yBvLrz/eYd44/HEkLVXlUWuFrzTGCGaV49z/+eyXAMiLgEBqtJVMK/ilpwO2Q42xrg5mPE+YF+E1znlaeTzIJNlHQhqp37CoG0qtmFcN//TpiEUjOYwbMi1YzUOerFzdTNszGNxYfaM4B2AyTcm14nTS4UkGP/toyHluiD1XmPdxNq8Vq0Zyf51fX2NV+4znKTfaHl+93OLeyqexlkha1usAY10Uq99kVEYhgc/nX8L3+qRRhVynlI2jp/27D/u83HH3/HxbM14mPFm7exgGmtPCI5CbwmWxoDQrphOnC3AYV4Qq5Dcvhhjrnvt2CKt5yPnmGjthw6IO0FbwRn1KoFIuxi0aI5gsEi5KyT94bx8lHAb5gxKN00tXI5EoQ177zGvJpFKsxZS8njCevMKi8vHWMb6EL10MeW/tYSx0PM16FZJVPkI4PZOzQmEsTPUjsmrMtPKptGWtFYU2/JOLFoUWDCJLuXkW68bnvPSJlas3KAyknqEWNZkes5jdJteKe7MuIQ2x6rNLn7nNaXm75GJBanvUoqZl2lyWPm1f83Z9Tm1yLi/bjIuQdNZiVgn+zjv7tHxXjFlpy6pw82qeRQwDV0DvEoaWLy5z1tU5i9mr1EYwLiNWjPEIqUUJFiQ+jcnQXkNuK7qMmJRuXn1zNWfJGY0ekHpOF2ZawW+cjWisK7AEOIgNZ+uEblCxF2kuS8UgMHR9zUpk5NWEq3GLZe1j1oI9L+Z3ztuclx493yCRLOYxszJgFDb0/JrKSBoL7+WuKH4xjyi0Yp5FzGrBLz3Yw+LqVAA6AYznKaHntG4qrVjUksIIzps5pV3x5KzHuvaYrWIST/DbT3Z5WnhUGkJpqWuFktbp3JxJJmVI6hnuFVM8GdA0kkhplDC8v7L844d7ZNr9/ihyBfcX64R2UF+r1z7OAyJlqKmo9JrZLCFrFLN1hC/ht676ZFowCjSTWrGaBVzlMZGy7EUVk8pRVpaioNIrzq/aaCsYz1Oe5pKvXg45K9zWpbvJiJ+vUqyF99aKT2uFJ1z9xevrCUt7xtnFDZa1z7oI2I0Fv3nZZdkIZlXFnW7AahbyOPev/csotFQGHlfuWZykJQLLw8zjjZnhu4ZuQhosWQM3Wm5OZlqw5RsWjWRRewjg8bpiUrxLbT/LpApoexaJZBS6QusbSc3j3L/OZuxEbizkWrFsJCsxw5iGZW25KHymlfv+pHTr6Vv5kkLmdOUB57mrQ5jIKREtSi24Ki1ZfYnBbKi3fR6tNNrWRMqNp/cWNS92FG1fI4TlrXH/mkY3kJbX9fsY636v1JJlFfBk7TL9v3o2YNmANrCfeowri0XQCiSLSvNg2RApycXaobsnlWBWaTzpso1fyH6aqr667vtJ8d63/f0dYX/C6gM+zr5jDwOnReBYCXAbjnemPVqe5otjJxJ1GLtN6qKRdH3DPzvdZrzZyKWe5f2VYFWbb7vmW8sUY+F/eqvLWheEUlFbWDaSUaj5lXcPuKw8tgJN1kiUsJRaMJUuNfmNcR8hLK9PO7y7qOkGCgss6oZWEPBrF8mGKcYVEDvnAE/q37tuw5uTPoE0fHnSuR5cSrjCrZtpxc893GVSCQaB5fPnHZ5LG7yP5GEezDtIAV+dJaSeYD9qmNfOsaWe4e+/u88o1Mwb6dhSpP2QqQK3GX9jPGBRe3xjrqhtiS8drMpawTDQfH08YFopdkKDL92m46r0KDbiae9Nu9RG8KXLAV+baP6tY9dPV4Ul9Z3A0bvrLp6AL10OyLWDKlTk1/dxvk7RVvDFsdscRcpgraDZCMDcm/Y4LQJanuHXL/rsRJragsEgpcdbEwc/eWsVEimBJwyRhGUjGAYNv3MxpNwU/X60D1aNJLYpp/UlD5ctLsuAb8wV1rp77XqG0gj6gebvfuuYy1LwYrthK6yZ1x6FEZSixFrDNI9o+w1vzrpMS8tRYjabDUknEPzG2QhrBW1P87Wp03jItOOwXskVxtS8OemTeJqvTNuMIokUhpayVFowCBreGA+YVR6jsL7uj0wLut4Bl3yZNyd92n7DG4uYSMFB1JBpd5hIlOErlwOkgHG1gWeFhrfmgvwjnu2n3++wG1v+5jseSrgD4TDQNAZ2Qs2vPNjnrJDcaVd0fM3jLKTtGdZi7sbkok1pJF+ddPjydM4PbPUwFsaF+TbWoo+axQn8jHHX+Oamf37viUsvZ407iI5LxVFS8/akz7jy2Y1KvjHtknrusC5Q1M2Ur59vESnNFy/7tH0H6ZrWkkBCJA2/fdUn3IyBZsMVX29YSxrRgIVHiw6llvzC04hlrWl5lmmlCKUl8V0/LBvBTqQJpGZaebQ8g7Ietc55sHCsMJ8/3eL9pebP7boC40eZd8048sbM3WcgLb877iFwi+tSTqlNzlevBozCil+76OEJQaQMh7HhrUbR9TWvX7m5uxuVjKuA8xyUtLTkiLU8559chNTG8H++LwiU4Dx3ImultojNs/i1i5RCW3wJsRIkm7k3lVfk+ZRvjfvMa48HmcelPEcgMdZSi5ouu+QsSEzKSi7Roib1WixrxYAextR8c9plJyr59fMBX580/IVDQcszvDn36QeC3zx3bDqxchDP377s0/Ysl6XgiilS+Lw17mMRfHkS09gCBAzMHqUoUcKn6zk9nqm8IrFtxpVPogwGy7q+uh4Pvz3uUJsP0/kfaBwMAs03FzG+jGks9AM37gstadAEXsrvjfsYC68vYqDZwEqcP9wOG37n6Tavz31+cLS+DhgkyjCWl3gq5s3xgMTT/PyTIe+v4DMD6wI+m8ZECj5/unX9218e92is4HEmWMgFy+yUb0y7+NLy+iIhUpaskYTSYhB0/Ia3LwdclgGjsOJy3N8EeGAp56yzS94cD1DC8sVxG2Pt9UHgg3VnEGjur2PKZYIvHX/8B56hFiVS+JyvU1aN4sunA55kBd83Coik2wj3fM0vvn+wKYCurv1spiUGTV5PeGvWoR80fP50i6eZ4bWeuD4crxsH5324TnhrkbIbGb46cetLY2AmrxBa8qXLAYln+ML5kFllKbXkaWboBR7awN/+5hFPPsLS7ktLIC2n8r2N31fURhAoeKcc82e94fVntZUMAudX25sCcF9YLktFIC33eAA4XYyscX60sjktzwl+/vbY507b0NgNK9fGf/3CKazqGikUUnq82jXUVvDP1u/Q2PIaX7GSSzw8IpvyYFUxNzmFWtE32/zM+w1f54sk/ohZcZ/vGRqWteLdcoqRNS3PECvBOwvBKGwotBsfnrS0PU2mJZURKHzKZsmblwME8KvnHbLGQe48qTbCepa9RPL2ApRUaOM0EWZNyUhGVLWDDT7JIG80P7v8p27MByMavcYYt75nxYdBv+8Ue5YZeGbP7Jk9s2f2zJ7ZM3tmz+xfUvtAZ+BPsv2xio79UdphXLJqJMfmNkJI2n6zgUPA7ZaT4V40El+4Yt8nuWJZw6Ryada/uJ/x2eG3H+VC6YpFL4qKtnKp9g8e73ZYcz9zEIMHmWLZCLbCGikgMSlSxsxqD19YzkqPVdPgS8Gs1OwlPsep45C/zC2LunGy66VkVglO/A9pt4ZhyVZUkGmBwBXsfiDTvqwVpYHfG5ecFY6b+jAuaXualt3QmyLwpWFaCfZiF93sbmBCmZYU2kWBP4iCjsL6umjOw3E7+8Jyt7vgIrccpyGlFhgg8Qw30pzzwuP9teJ+pniQeWjrInsNDnaReA3GCt5bK2Z1RdZIauvuIfUE56XHonY9+85KURrBpBLsmQP2jBOrjlSzUdd0xV61EZRGECo36S5Ln3UjuCgVs1owDCpSZbhhXqTn3SDxNKnXMKsE29FGNr2UGARnhcekVpwVkqe5myKDoLl+BTakHeyzm+S82F2yrOGFnmRaKS4rVzA9CivKTWJp3kgeZCFtT9NYOGKbYXiT2kgElnsrj3GpCaSLJPvSRSCf5GrTR4p7K/fS1qljtkyL7egu+0lGx6+4KiX7sYtOrbTTDSiMpNgoZ34Q4RkENQK4ZZ4HoO03tP2Ks1wyDB3sxUGfLNoKTgvF63OPQrN5Cf7sdk0//NCxtX2Xah6XFduxR+pp1o0k05LdqOR+pmgsnBZOe2AU1gyDhi2zAzjZ+p5fc1ZIutLBoZQUaGtp+x/vQJeNmxtPPkIs1vJcIf9B7Pq8NILKONpGl3YXnOYhl6ViJyoQwA1zB0+1Sb2GUVSwaAQtz0VvF7VgKzCstfvurJbMasl6k50ZBA6e0TEdWnKELw2DsKTUlsNUcVG6zF9h3Ph7kElmteDeyuNBFrK1mVtHckg/eo5eUNHya05zOC0K1o37rUgJdmPYjR0M4r21gzh9a+ExrSVZI2iZLnvxa5y0sk0hJySe5Z1VQG2h7VuWjWJWedRGMKt9ppXiR3cLlICELp3Qza1+KCmMZidWRB5YC6knOEnhJHV0ko2BUAlOM8eR70vLQG/Tj29y2FozCNy99U2flD5SCBIbE9oIYzW1qBmYPj4hLU+TeppYeOzFrzEIajf2cklpDJ6A88LjVtvdxwf21tIjVpb7azfHpYC2bdMPT5hUHqtGMq8FQ3FCj30CG7Jrh3TNFh1GNDT0zRYd22IUVo7cIejQD08IpGE7zjkvBC91LS3PMK6kg4/i2jOvHf1yYwTjSjEKK2or8FAM/duknqbra55k8FzHozJOPXhWKwZBw9tLj8pY3lzGvL6IiZUmUobb3KDl7xApBxtZN4KLvMbiaKI7PnR8NgWcloeZwgBPcjfmBYKhGXCUfo5bbfcsFrWbpy6zKEg9QWMlZ0XIvFYsG49HuUdrQ395Vx1z3P5eCiPZiXMKDYepwBeueL4xgq5nGG983rhy69GqkTzfytFWENiY1N/CWIiVg6hsRyFKWAdlFJZbrZwnuUQKeJz73F+HDIIaCbyinmM7ustWWJF6NZNK8CjPmVaKtRastSBSsBO5sfD+2sOXlkeZ05q5KGDL7LClbuJLS8drGFeCYeiKWF/qCQ5Txc32RpvhI7jgy1I6n7qhHq6MZFJ5XG40ZyaVZFJJnuSKpxm8uXD+6LIULBvnc1cNnOaSkdmmGx4zDAvafsOqEYzEczRWsGzE5rkazgrJvJZ8axkybyTTqmJlKl7kFv3whI7fsB3WbJtdYtnnL91Q/KUbiv/k4AZ7douO6TAIfVIRsqsPUVaxtiUj8RyhaLEdv0QvaBiFNX2RctPcvb7fji8ZVx5KWCaV4qr0mdSKQjuEwCveEb3oBGMFW1FBoQV3+z53+z6LWvDuEo5SwbiwTEvDVW4otKU0hs8OW2T6Q72YfuD6sNJrhJBk1fg6K/CdbI35+NefFPuOPQy8tD1mP66IRIBSHVKv5rwI2d+IJx0nJTfTCoPDZ99INEeJYT/SaONwcVth823XbHua2gh+4kQhBfR9vdkgavaSjFe7Jb0A9iPDK92cV3aueLk3pyUilIzZChoWjaLnG8INXm4r9phVBl86/urKGO50QloebIcOslRTXbdBCsukDNkKDMep5TCu2I1qOj50fc1hrPl3byh+YKvkk72KF3fGGCAVIVLG9IISTxpOEk0kLUdJwX5c4ktLz9e81KkZbgTTauNYVD7gnP/ALPA4S/juLbcwvtBZ4W0YMYZxwShsGIWWnm/53GDND984ZTcqiTeHiXkVYHAOGeAwKbksJd1AsBcZtgLNILDEyrAbGRLlxFmeqEc8UY8AyBqPdeNzI2loeXCnneFLy0VuaHua51o5dzs5t9KSu52a57em+NLSFhG+iIi9hsZKjhNNKC0nrYxcCySWjm8Y+JqdyPBar+aiFHx695JP714igQAPj5Cs8bjII35ou2bdOLGm7VAzCGqGUcHtVs12ZJHA3c6azxyfcTt1AnQSH18aGiu5mTrM/VbQIATk2tLzDc+3am6m2rHAxIb92LCs3fsruSIkobGSWRVwt1NTW8HzrfwaFpYozWGSc5iUtDzNMGh4cfuK7bBBIVAqpR8WFNrjdkujBBwlOf1AY3FZ6NutmpPUPYfdyJBrt+nufgivZVk78Z0JS2JPcCPNiJTrx8P2iu/qF4xCJyb0WnfNS8MJXb9hoJLNeBJYBC91agyWRW3xhRPC6QQffxhoewYpIBIONtPxNbPa57VeTWPhM4Olw95q2A5LhmHJ7VbO7faag7jmaDB3i7DwaUeHtP2a0ihiZdmLND2/YTs0FNesQRWpZ0g9w35Uk2nJy4MZs1qiUFgMpZbcW6b88I6bPy93clJliKRlN83YjSypB6kHd9qO2WQraGj5CoUTDFvVPp8ZNPhIjpKKnbAh9SwHUcNB1LAdWrZDd1g5SAzDwPVDYEOM1UgsWaMYBo7R6vu2VkTSkjWCnaji+c6aw6RkGFR0fU3Hr/GEoBQZ1n4oCLcylfNJuM1/PwQl3Qscm40UMIoknzs6Q2BJiZBIrvKYWe1zt1MTCw8jjLueUEgkmRnjWx+BZGgGfPLggr24pBt41z5OCcvtliaUkkFQk3qGWSUIN/C1RBm2I4OxsBXaTc0AWAwKH186XYVJaTCbIIREsrIlvvXxrOc47EVNKBSvHV5gLKwbjcKnG1Ssa59Xu44d6nZ7xbT6UEU0UZa7nYrt0BApS9sz3N25ot74SYsh14p5rfjcsNnMrYJ+oLmRVOzEOTfThmEIXc/wmf6Kzx2ef+jncTDTVaN4vuUw10exWwc+aEPHdz5bCbeQj0JXH9P2LVM5o7ElRaPIGuX8g3FMMh1PUxvLflzwQmfJy901idK80Kp49eCCdSPdBt52uNlaURrFYWw4Sgyf6i9oeS548ihXRMpyK60c+5XeMAH1FuyErh6ksSVZ4zGpfD7Za0g8wd3ekmgTbOpHBUeJe46RtDyXFnzy4ILBZl6AgyNpK3ixXdNVAcdJySudnFc6OY0BT8ALbTdfSyPYCp3/DJVAoSjJGIUVmZbcbjWkHuzHNTfTmsp8UAOiean3oa+JlDvEt0SEQHAQ5yTK0FhLyyb0fLe+tTzLuHTtTzwcTFXYjWaEO5B3ZUwoWsyqkFJLXmg3+Dbg1e6KQWAoNdxurx3b3CYwdxzX+EKxE8Roa9HUhNLSWMF/+FxCY0t2wnrD+mWoMYT4/Ct7mr9y4lMKN1YOwhaJSVnqMwyGcKPl8O8/56PRnKSlqzcxdgNz0rzSXXOYFGwFmh86fspZIaiNJRIdekHFsg7YjQyHsdtvfLpXcLsNlRHsxPB81wkSLuqG7cjnRmoYhj5SuvX/snBtuKU+h7WGF1o/dt3vcXj4sf7+T7vZ30dj4A8LHRJC/LdCiK9vWDl/WQixv/l/IYT4H4QQ9zbv/3O1ub5jDwPP7Jk9s2f2zJ7ZM3tmz+yZ/XGagwnZj339Ie2/t9Z+wlr7SeDngP9q8///GvD85vUfA//LP+9C37E1A2XlcZSuuS/P0XpBK6zolBGDoKaxkmXtEUkXhb7VXtMOKp6uU0rtUsFOzv3bczjbccHPn3b5sd0F3aBF4tXUxjHlrOqAW90FbS/hQRax31oxXrrI5xVT6maCAUZhgy8stXWqtT0f1rXg+VbFrAqptGOUGIauyMyXisS2rtvQjUoeZQnPt9eMy5BIucIjAQzCilFkMFaQ+g6ilOUBPb/mClegkwQ1V1nMYVKSawefUMIVC42igq0kZ5zHnGYRy0YxXSW80nWFv6PHR7wP7MY5761afM/WlG8tBoArBIuUYVaE3G6vsLTJGslea80ii1xbhEsFHneWXGUxJ+0Vf++BYwX6VC/n7VXEYVxx3F5xkcUsGw9PQM9vUCJgb+yiBm8Bw7jgW7MuN9IMYxN8adgKGm60Qk46EwBCryGvfRotWeYhN9KMb4n3qMyKSO0QSs0wLHicuef0ardCW8FuVNALKy7ymKxRvNiuuVw6mNVBmhGJkHH1Lp3wmPHmfr82G2A2xb5Xpc9uLDhKMnYjyTcXKTtpxnjufqe0mpl+gC9vUmiXlUi9lNJodsKGy8LnMCnZSTIaLXln2b5+/m1PkGnJlyZd7tVfoBMOuCxCXu7P6K1SPGnZj2pmVcAoKkiCmh1vzaIIudFpWGURSli+IX4XrdcoaRnEOUdaklY+lVEE0tD2BEdJznaS8/asS73BOw61oDSSQfARNiEP2r6gn7WYlZas8T4sPtOKo9RFHu+tYg47S/La8de/wbcACKSL3N5slZQ2pO278WzwuNv59uzcBzYINImy7IyPeR84bK0o5x32k4xUJVTasXEcpjCISmK/xvc1iyzixd6C6SrhKK74Ol9ilr1HK/welLDsRTG1can7vajmqvI4SnJ20owbT5SSZwAAIABJREFUG5aTR+uUga+pNlk+i2HRnLLXOmbdbPzOuo/eFLMrazFW8JnhnPurlNPc47C9JCt95rXioiwp7ILUq3l3FfNaf07X71IbTWfD4rQVOiaP2203F99Ztuj7hlhpnm9ZvnAZcl68Thoc8TiLud3K2Ys8mk2kOteWrTgn9mu2gFkecSgt68ajsZbCLphk76IGP4ISsBMkfLqveWvp4UeusPFG4p7FvPKJlN3AuOBqnrIhuGFRP2UnXfM0D7jbW9APukzLR9wUJzRYSlHQmJJz9ZAdc0xIwPnUsShdlSUz84hOsM+iCni1v+DnHjvf5wuXHTxJK26krg+yxuP+OmEUOt+zrBU+HrP6AYPgJaSAV/seP59dIpA0smTb7KKF5on9JrHoc8QeC1swW8T0ggYQzOoHdKNjIq8h8jRvzVsU2uMHR8VHxnzDVpKzX4Zc5BG+NMzXMYky9GnxVnWPF7uHPFqlDKOSby66+NLBMn3l5s7d3oKdIuKrs4Tv2VkzW8X40jI1ObPqIe3gVQqtaMcNSkSEymU9pXAR88O44WZrRSATPOEgQK4A1SMyMXPziEH0HOvG47i1ou3FlNrBGB3MqGGQ5BgrmOXOL1zNUoaB5qGecL/6LWL/z6O05STNuShDlrXPwSZDcZK6Au7D9oq9IuRx5tp/umiRek4HpahnHHeW1PMO/aDGG7eYlY7co+1rtJG80l1ylsc8LXwOWmsuZy18aXiYZVzV7xCqWyzrgJvtDCVTjBWsNoW4WxE83yo5bq9YlAHfXKR0fUOpBSep4YtjuKreYTu+gc4StuOMRd3hvPCpDOzFcKdV0AlqvjH7cJ1NlGU/avhfL7+IxdKLSu56mlnd5QuTgp3I+QJb+LR8yXYER3HNmfAYhQ21EQwCuCoVC1Mybt5lJz3m4aLNjTTnXv0FxuWPu/UwdWP5RppTaslvjhO+b3uJEh0KbXjAUxblE0ZRwX/2NcNPvepR2Pm1Tz4vXV/MxJIbqUEKS5cWV3KCtT08JJ4IOV9/g1i9yv/4Vsh/fnfNhTyj1CeOIKKsGQWe0w/YrJu3VcMii3ilW/OLFwtyMaUTVlgreEUY3lu59azeZMq0hWHgsnZd3+Nsw/oFlq2P6NKMIsllIfiedJsvzQQrxvjegKaZok2F5/Vomo9Xnv/TbH8U9cPW2sVH/kw/8jP/BvC/W2st8FtCiJ4QYs9a+/T3u9Z37GHg8aLNsvG4qu9hraHdKngprnjzfItFrdiOKpa1x8u9OZ2oZJrHRMotvK/159xftbgs/G+7ZtEobrUaLsuQ7982dPyKZe0TSMNhb7GhTjPcbmVIYZmVIdoKSuEG9ie2xvi+5o3zLZ5wxX+0u03WSD47sBwmGfdWASAZl46CMlKaLWFZbVhXALppwWf9S04XznF1ggoI+ES34rC34FuXA7R1sAtPGiZFyKTyeWi/DkAS1rw0WPGV+3sUWnIjzZiUIcetFcN2xvncXTeUlpv9OcvKp9DO2ZTCLYZJUHOrvWRWhvzQdkWgHKyiMJKTrRn3r3oMg4qD2GFer7IYY6EU5XUb9qThfJ2SKp+deOWgKmnJQWuNLw2p35B4bvNRG8mOFRSb35fCp5vmfEJpnixb7MWO6jVSms8OCnqtnLpRLPMQJR096aIMyBqPvt3hff2AblzieZq3LwdYKwilpufXtP2aUSvjfJUSKY0nDKMkZ1o4uldjobAVvoxJwpoXBlOusoTPDQt6Ybk5RFqG7YyzeQslLS91HE3FJHe0rhJBpPr044JuVHKVxQRScKOVcZFHfO9Qs99aoY2rYTiI8+u+OMvdIUkiiLwusd/w8nDC4w0jT09WRErzyV7BwXBBWXkssohW6Bbws1WLtVbUxrWpHZd4SvNww2QTKSeQNqs8jrpL8tqjF1SYzcITSIPEMU99YIMAnm/XPF6F/AfP5QyiksZK+pvrz9ZuI/OJ3hKAdeU7YSOzx7vCY7+zwvcbHk26zFnxZ4YOXuFJuNVefez8HgQ1WaNYCXfNNC45Niu0cYelnbhhGFR0eg2j3oqi8MlKV+ejjWBRBVjAFwlaL/Clwfc1idKkYXMNTRiEJUeDOZNlel0AFinNnd6c+4s2O1GFQJJ6I9pxySvemEkW87lhxnaSkWtHi9hLcy4WLVKludupMVaQ177D91vnd4btjB+IC54uW9TGshOV5NrjuwcZw6i4ngsA+3FJIDWFVrQ8jUbjy5g0qvjU9pgnizbaahLPMVn9wEiz3V9Rlh6TVUw7rCgyB9/4dL/hF6aHTL338aXg5U7NVaEQaD7dLze4YcvtzbO4t+qTNQ6j7yhOHda4wRColNhv+O6dK2Z5RCdQ9JsjIjyu9BqfgI7aZ2D3sMLgWcmqDpjVPrWtUcKnlxa0worHiza1NWzHBRDxuaHhVmeJvwnSuLlR4EkHNAuk23yEqsNxZ8mBkSwvPmR9CYhZixyLwRMhES1mNiMlYpI7H3dmZ0jhEyhNHNe8NenzXCtDCUsvMAQbtp1hK2O2jrAb4awXBlPOV6mrsbINoeoQKM1JZ8miDPiBrTWRcrURcvOsLxYpidfwvcMlShoezbpURuLj0Qp22O0t2ekuuXc5wJdO+MtY+GzfteGotUYIy37ixoa10AkrvjbuEeARqT7tqOS215BVPg+zkJe7KyZlyCe6FSd7U1arkLpSJEGNNpKn65SurwltQOpvkUQVo3bJ6bv7RNIQKX198Iu9hv3ukskqZlY5OtGXBlPOVi0aK5EIOuEh7bjkjpgzL0L+veMVW3GORdALSnppzpNZm8TT3Gk3eEpzf+GCHyuR0Qq22esvOVSGN5+OsNYyigrWjb+Zi4bj9golDaHSvNZbbg5dkvMiQiKQSFphxe2g5mKd0A80qdIsGo9YaQZhycN1wpfHgjDYxVoHBQQ4sa/xlN9gq7fGGEF72iEmJNqMwWHQ8Od2IFUOWrkfO9ag7TjnInd1IBKBEh6+NOynGVnjtl0u+FBhrBPt8jZR4s8Ncnxp+Inn4GuzgLOrNkqGrBuf/+KOx7rRLMon/M9vm41PrtyahE+uPXItmTOnY9r85RPNg6zL3zw9YqXOqYzkr9/SzKoAhY8Ulq2gYWkKbrcFaVAhlWVVBhTaY1X7pErTEwnWGgbtDCkt7z3aJd3Ul/jCknqGwihutQqe5q5OCeCljuascCJ7bGCIbd9yp+tzllle6f9VUpsyix6wLAyD5Bbn89/6WJ//p930718fsCWE+PJH/v5b1tq/9S96XSHEfwf8NWCOE+wFOAAefeRjjzf/9y/fYeCZPbNn9sye2TN7Zs/smT2zP077QIH497Era+1nfr83hRD/GNj9mLd+0lr7D621Pwn8pBDivwT+U+C/5uOFff/A5MR37GHgleMLHp312PbuMOb36OxVGA1vvBPzrx8/RQhYlQFSWHqDjKcPWqxqj62oQEnLjXTN8139bdf85iLhu4dzfuqNFj/1PedYI+g2CiUNaVryeNbhqgwYhSVh0HBzOKOqFS3bRgqfJKkIooZH9wOeV7vc6U25N+vSCyqOd2a8sok+A+wmGVudNfN1jGNkdhanFVFS8/ff3+P7txZsd1ZU0w7DqKDbzynOJYNNBAng7uElV9OURLoI2dbRGunDW69H/PiNp1gLgdJUWpG2S8pJl3EZcpBmdKKSQctFbgDmnAEwHKwZT1J+9XzAX3nxIVoL0qBmVQZESY0UjmtZCkvsN9waTckLnzP7NgC+pzFa8K1FQuxBLy44X6UctVfsbi94+9EW2kpafkUa1IRBQz+LiOwH0fmaMHLFtl96mPIjO1OG7Qw97bDt13RGBatxyLoI6CQF55cpnzg54/S8SyaWdL0jesOMoGO4937MD+xekWxgGLHf0O1nnC1TlrXHXpKRBDXDDVQqzwPWQpB6I9K0xGjJP3iwy19+/jHaOFYMISxJWlFNFedFyK32klZSMuivuZy0WFmfSHZopSXKM/zG+RZtX9KNCqZlSMuv2B6uuHc6pGgUw7ggDVxkf9jOeDJrk4mSgTqh1S6QyvKLj3b5wd2xy4pc9WgHNWmvQswtctOee6dDXjq+oHve5RbfxRlfvB4P33g74sf2JrTCklUZ0gtKWu2Cs9Mh2kp6gcvq7LXWKGnorj5MqRtgNyqAlBe2x1grUNLgSUNvmPN03uI0j3hlMKXXy2m3SsxFH9/6WNvQ6eVO6OZ+iz0ZsRNnZDplPy443pl+7Px+cfeK6TKmEC5aHQSatK74Rw93+aHdCb00p5j0GMUFaa8if+oKtgedjHvnQ17YG3M1S6lthhCS7b0lKrZ87Z19/sLhmDSoqDYRvDBqGF9G15mB3SQniSruRmOyIsAS0GKIlJY4rvl/3tnnb7x2H4B6A5VKWhWzy4BMS46jgk6rYBQvsRYMilj26Q5zhGf56u9tsR177LTWXK4TIqU52HXZxa++v+fuV2r6cUErqljmIaWwtIN94qjGCzS//GiX798Z001zsssB/bCitVNRPVJYK4jDGpUbXu7PkcLi24BWsEOsLMdpQW0SdqKK3TSjapQrIt1xbfhUHpNtsoU3WysOtudsZ2uKd33acpcocmJdP/PuHo0xRDblwqzw8ejToSBzhb42JKfiZLhilIfUhASyxWB3zeQs5a1lwo2WYNi64jSL2YkK9nfmvPFgG4DKKJc9jXMCryEtQlZCEwk3t/xAc++9bXwcQ5VvAzwUyoZ05C4Kn0qU7KkOL5485NETpz2y7d1htLtCxZavvhHxbx4vNxmumGiToWt3Cu5Pusxqn8MkI45rDv0FnSwiFClb4iatpCAvAn7lvMNfv/sIYwRpVlNrSRTXrMYu63rSWRKGDS/vXPF01sYg6aoDWr2SKldMKp+tSLDbWzI93+JgA5M62J3x9qMt1o1Py6/pRyV7B3OEsJj3fFeErFyW9fOnI/7s9pR2VKKtRAlDPGxYzCMaI2nHJWfzFne2JkxWMXIzJludgrBneH0R8RcPL0njkkXm/HCgNEla8WTWRgCHSUa7VRL4Gq0lDQGBiJHSEnianzvt8Tdeu0/TSPY2cylOKq7OXQZ9FJZEYc0ru5cssghhJT15QGdUoCvJ28uYUSy4sT3jzVOnJ7ITFRzsznjr4QhjBevG47nugtHuitZphxqflr9DGDghyt+etPnRvTG+NFxkblwcjeY8XCd0AoEUHpWeYnDsRufScd7HHbc+PN6wy51uIDChtPT8Bl8aMq14nPtE0hB6DbeHU968HCARtP19WmmJWQn+70cDDoNPM6k8QuXWylAZvjZLCKTlbidDW8Ht9op53SWbrOn4e/z0+zE/cVLw33yzZCd6hY7n2qAEXGhNgMf/9l6ItpbQBkQi4Pnugki2EEi2o7v8Xw8j/upJxs8+TumbAdPKMTAlIkAId4/vT3ocdRY8niR89/EZjy67ZFYQyz5Ju0L5lq99I+DfuXG1+X1LPe8wCBr6YcFby5h1IzhMnAifK7gX16JlvoSD2PK3x5/nh4M/z6yuiLwehZojhY8QHnbz2e8Us3+IYmFr7Y/8C370/wD+Ee4w8Bg4+sh7h8DpH/Tl79jDgLWw1XFOUyBoCqhWHntRgzYST5nrBX8+TTjZmpHlAUJYBsM1T85619CID+zPjKZYK9hPPaarmN3BEgq4XCUoaXn19hmXZy3arZJ0VFFMPZp5RE2NsTXpoGI9cYqTseeRhDVH6RpPGcrC46C1ptossifHU+pCEhSakg/VULzQspwE3ExrRz1nJEI4zGG2DHhlOMFaQW0kg06GbiRJWNNmiO8NwMD63AmjWesYjDpRiTaS+TThzsEVs5nDAg62M4qVRzcqv60fvHCT7vMMee4OOUoa14ZVwCjNKBuP0WBF0q/Jpj5V5dETBzwFunsF2dgxflgrSJOKepMazlYBt/YmnF46cbTR7ooqVzSN5In6MMPlBQajDTeSBiUtvq8dK40VZNOAzl5J0qmYXLiDgDWCVlgREFOSoXxLsxZsbSAh1ghif4OJniY8tz3lYtqmFZYMd9cUKzdVqkZRigyFTxBrjDYcJw11rUjTiqL0mZUh2TpglGTspGt6vYx0pyG/UteiMkr4dPdL1pdOHbbenN46fuUWlnXAnaNLJmOnxtzfcmOgyj22khxhXXuCWJMt3JgCkBuWjtpIlpOQ/nFBvagpVj53ji6pS492XLKS7vNN5ha3o7ih0hKpLKHX0Ao1y0XEC8eXXF628TcQut4gY70MOegsr5/FD28vGKUZqd/CGInvawKluVgnxJOal184p/+gR6+TkWw1rC58Ur/msbyPlCFhV1Mt5GZMeWx31gTKoKQhzwI+zuJ2TVH4TGonChR3atbrgGGgUdIQBBqBwzQXK4/d51eYGoqpR8uvCNOGYKkRQqFUB2sFpoSjRNMKKwf/2EAB1uuQ1557ysWFE7gL/Yb+bsZ6EqCUuR6XnRGMn6YMQ6fsCu5wOS4i5tOYTz53xmSc0u3mJMOaeiVJgpqpXBCIhP+XvTf5lSTLzvx+d7DZzYfn/uYXL4aMiMysnFhJsqrYTXU3JPWiGw1BEAGB0EJAA2pIgLTUH6GlQC0EaCFICw3dkgBCC0ktaKAGNMkmWWNWZlZmzPFexBt9ttnsXi2uV1RVI9kNASRYlXgf4Ag8D7i5udm1c+895zvf5w8tzVJQdpKyc5s4TxqEsORrdx12YzcOlDTs7zm6aNtKzsUrYjEiGtZIDyZBixAWP+horSTWFaszn9FhweiwYPE6pOc3JL6j2JWioCd3+K1xzl5vjScTR9XzG9KoIi99yo1D6zvjGdbCugq4dTijyjVKGq7lOVhIdyuqheu1ebyUGAyxCGhsx4I1oY2xm/dKWxOELYss4lpe44sYHeJiirBclYYwaIg34y9bBby9fw3AfBnRWcHBrQXF0sNYgbAeLRVh0rBeBHw4bPifr3dRaFZixsBu4aGRKGpRsG0mTNsS5Vliv2YlFmTMMN02Zi24FXVEnruWP70XP41TH711xuuzPpHXkmxVZNOAQLd8IT5Fi4Ck7xabD9OWutZ4XouvOrLaY7GI+Pgbr3j2ZMxokONHLaYTqKUlFwWNLfF6mq5xqkTTymKMeLMp/+k53N2ZcTZNCXXH3sGSpnSys3M5xyNmfJxz+TzhKGoIdIvWHVoaYt2yPvfZPlpjLayuQiKvpb9V0raSuWxobI7UQ2YnIQdhS90phl5HoH/Wx7NahnzjrQsePZuQhhXRsEYsLdk64LV8TCBSBrsli/OQd9KGplG0rUJLw3kWk+YVv/32Ca9eD5gMM7Tf0VSKulWcy+co4SF0gC3dwrs1UFWanucWi8YKslXAu/cueXkyZD9dM9nPqDKFrzoqYRFC0RtU2LngdtygpBtTYyvojKSuFR/vXSHFhN87bbG2ZWuTfPGE2/jIwNKsJe/2G/6fC8XtDTXrrAz4wSJAAr+9vWar1sS6YzJZc37pNknP1GO0DejvV4gzyzeHNf/wyineXVU+gRS8yAPeHxRclB7T2mMrrDgrImojWOCUgOrOqWzlIqelItuYfhlriQjIRbFJwglC4eLF6yzhuvaY21doEaAETlI2d5/dCRumtYcnFKmfMdnPuMpi1pXPwHOJha244EIuUcJDBYbVVehMGTfJy0FQseXXZK3mqoz4aLjCX/ZItaPedlZgrHozZnaDjqtacSw+pDHO6C+RE5bylLy55BvDf5NPF/89ILG2wdqv7hv7VcNfhumYEOKBtfbLzZ//Gmwa8eB/BP4DIcR/C3wbWPzz+gXga7wZuMENbnCDG9zgBje4wQ3+KmGxv+Bj8ReI/0gI8TauQP8c+Pc27/9PwN8FHgE58Pf/RQf62m4GFouIvPZpxBSpXNZ5uQhJdcsXsyF7ccGq9risfO6na+6Mp1gLV8uEtKo4z2N+vIx+4ZiTfsblokeo4L95PuIfBDUnK9cg2Cwlg5Erk843n5svIxZlQGpd1tNasBsd4oEv+fHFmO/OA3wJHw1K3tu9ots0CGYLn7rWvF4nhPQQwr2vIksYNyhh+cky5b4VzCqfn6xCDgarN+VQX3XUtaaq9abpsEWrmK4STGcJQ6/li+mI7ahkVXtc1z53ehnDcU4YNJwvegzLnNPrAT9Vv+oxQQiN9Azb2yvCizH/8Y/3+XcfXnGZR7RWcjLrczhc4Xsd2TpASst0lrgmYHPA50IiJOS5v1FVgicXI65rny/XEXeTit98+5RJ36kQZQufovR4terxfPX7AAih8WKD6TpCafjT6yEfGUneKv5s1uPv379CBlBdasKwwXTuNy/KAFiwY48w3ZJyrYlVx/Nlyn6Sc57HtMY1jT4Y5wzrgutVzLDKObvqb77bXQxfxMiNAVIoDb/36T7/4MEVr7OEopOEqmXSzxDCZZY5h+ks4SqP8BB4NgDpxsPI72iM5jKLuaoCzkqPu1XIt7ZP6fdLXl32yVcu09O0ih9djwioqOwKFYxItyvkC/jRdMid2ueyCngy9fl37rky7moWoDcNv/NlxKry6RmL1kMAipXH0GuZ1wE6M8wql/GJdMtkPyMOay42Dev+uuX7Z9v8ZBW8eS62EzfuOwv/ySeH/O7tObMqoOgk8SomHZakSclqHSIvLFezhLaT7Jk7vBABQoLpJH2vZSv0+fHFmH86DfEkPOh9dbl4fh1xukzZ1e9SBDOkZ+kPSkbTlu9dbfGNRpO1mifrmFv7c4SEYqoRAuZVwGoW8GKZotDIzZiuVs4w7clswFZQcV2FRMopygzHBeGGSpaVPnWmuJilZI1GsaZnBkDG5DDj3kXF7/3oiN+5tWRe+axaRbBKSfslcVSTrQNMJ1isImZFSGShFBm2hfllxNBr8VXANI/48SKlNoK3a3f/H+65rHie++Qrn7zweTwf4Is5hV0gxBipnOfHJ9MR73SKdat4dDnid7YXqACWJz5mUyn7w9fbXFSajp/g24jbgyW9pCJrDf/4dZ9vb/lcVh6PM823t5wa2Ad7l66SUkK+8jmd9h1lx7Z0BGBAKst2UBPriKiKCYRibQv6NuFcXrJrtrFYFIosc0ZUAzOiUT/LfMfKkGjF5bzHqyIg6yKuqoDv3HXV7mG/oKo0q2lAVWm+nA1J6IjkCBUY+lsl/mvDQl4xMBP2zSEVDWuROdpEt4/Z0GinFzHPF31CWgQSv++eFyUsz+d9AtWxqH30pvJ20FuTjirSqOJqmdDPC86mKY2R9Nmmsy0q6BjulUSvO/6zzw/4t+5ecbpONjRKy7iQbKUZq3VA1ErqWrOsfSIrUNJVYarCI9EdxkpeTAeclwGXlfu/t8qIj47P2OoVtK1kNQvIS5/Hiz6B7WhFj3opicIGT1h+eD3iXpoxr3w+X/T4ezsLVOQqxQBVq5hfRzydD+ibmkbuoWODXju6x/N1wnUZvjEy9DbXYrznRB/y2qfJFc/ORk6sgQOMNdTrhsFuSe/U8J9/dsTfO3TxoTWCy1VCr1+ShDVZ5qM3To3L2mdiD6kogYqmUgz9lsZ4nC1+RlH87qzPYRny24MThklB0yiyuc9yHXKy6hHYmqE4ADrqximlfTYbIrC8yF0lcTuLeX/vkttJhq9TlPRRwhJIQ0eDp7eol9JVsVXHth+gNsp4qe5ItRN6EFgS7SqSAOeZu9fv8Q4/4sfUS1fF73sNARGRbgkajVGwbDSh6hj5AmMFWnX82SzkD84zUrlDJxr+7XsVjRH0bMJCxuyHLiaUneVFWdHSoYSg7iwSQWVb/ovHCau2JZFjtPX4nVvlm+p0IxpGASwajcGy1c8RyqKk5Wh3wbPXI5bziKssZmIiTuVTVABxWhNrw48XTmHvrZ7iJA/ecOI/HNakutsYPSo+WTj1OEf/aWmte7YP5Rb/S/Zf83b0r/C6+AFFdU6rB1RBThwcsi6efGXs/1WEkxb9Sziutb/z57xvgX///8+xvrabgRvc4AY3uMENbnCDG9zgrxSWvwhPgb9UfC03A0L4fDkbcl76tPYR++nH6BD2Hqz5R/94n7d6DaFuWW6ybVoZHr8Ys6h9QtWRZT6fLUOuq1/sGVjmIVnrsWrgTs9JJIJr5kv9hk+f7zonRdWxf7zgs1cTVq3mWr6mF91Deo5Pe/nYo2gtW0HF39xu+P2THvNY873XOzzPPaa1YDe07AQNWauY2ZdvnPmquUR59o3cnxBO7jFSlqrWXOURJ3lEqIxr5BSW0khmPEZJH39oOR4u+N//t232wuZN1r+zgs4Inp+MmFcBUliyLOBlFnO+kVid2x+hVR+pIBwZLmvFXgSzMkQKS9FKJmHLq0VK0WpC5ZpDT9cJtZE8kz8EJCqCnTsZzYmg70nKTrEbVnyy6JEoj5OTIc+WKYluaTvF83XCvNYEnmvwa7sVbSnxQsO01gw2HPXGSEJpyaYB3to1Kfthy4+f73BZBRgL1/aH/HXvr+Gnc6L9hu99EvJ22rBnXWZn3njcHSx5fjLiugyJdUuR+Zxmro/idenzvh6Sdx1CPkcnlpPC42HqtOTNpvoTeS2Xix6L2if1G+K45smiT2UkAyUYijtUsxfEo4aykxwlks5KJkHFs8znovR4/GRM1nqEqmWRuWz9F/MB80Yz0ZKR/SbV6iXRpGNWK/qe4wKnuqWvNVWmaEpL2ymSfs1Pnm+TNdpVYfg/8HWfcNsQHdR8/nnIYdSwE7nxfFkFRLrlR1/skrWaZMMTfn495I+vQ6qfK3n6XkdVaW4lgtSDxGtY1R7WOsnCl6cjLosQi+DjyZo/2sg9XqpP2EoeUlxrgrQlaxVVZ0l0y9/Yzvk/LxLmzc+4pj+P755NOCs9rronDMJbFHN3jOnmmTQIEt2SdyFNpWiWhiwL6PUqPGl4ej3kZR7S0XLU+w5eH4LdjqvPNI0RHPYy/Kbjugq4G6z44unkjZzhUbrCdIIfTAdOy148wCiLCjJkCD9eBBzHFi0MWroGwb3emtOLAcsTwgbOAAAgAElEQVTapzaK39h+xR88dTLAD4KEWd2nXp2wdZBz+cLDE1B2mt2g4az0OS9dJUaeu2tnLIzCisfLlHmt+TX1kHlTk88u6B/Vm0yjy7IOvJaXuecczueCtpUkacUPnu5zWmouSnjAXSfPG5w7HfGR4q2kpee1aGk5LdQbbfdPzyc0RvLH05C9yxFHUcOiUXzkHbsJTz7BdILz0mcrkNypnBdJZSM0grEZ4wnJ0POJtOTpVPG68LkbSCZtQpu/IB43dF8IJqGk7SS34pLvzhMaI95U6YpGU3aKUVhxsk54tA7YCQzD7h2K+SnpXs3z3Odj+Q1y21HRsat6QI+sa0m0xlqItOTZVPKqCHhH79MYix4+Q0jBvFHE2uNhklN1inmz0Ze3gh8/3sEiUMKQrQKerHsYCw+ky5hK9ZSuEvxgHrAdWpQ09LyWRe0ReS1nF33OswRfdtyLZzyeDTktfN6KI5LiPvnVa6K04arSHCUSKSw7Yc3ZJh5fVR4vzkfMqoBItW4Omvd5kmneDXZY1FsI+ZKo31CZjWtxUDGrAvJOIKSluFKcXgzYHmQsap/Ftc9ZGXArCJi0Cd7wOT1qPv004Hbccq+/4rpwsejJOuZOUvD5o23Oioi9qKDMPaZVwKpVvOcdsGpbdPAC08FFpdkNLaFuUbWPkJbIa3h9PmBeujnn3XuX/PDRLl+sYval7zLci5cEcctlpRmHAoNzigfnb7NqFK9eD3idJfS8Bq8wPFsnvMw97oQh6ybB7z9jL17x+8/3OI5bDqMST1pOCx9Vaz452+a78xBPhbzt/y0uq4CXuYdnA5Jgl3BswMAf/0mIEIaXmybqVSsZeoah33JWhpyXmrKT3FmGGOvmi1QLPmrfR4fPKDPBd+cJb8kAWHNVedxPM+72Oi7LkNPC5zCqCXXLooGHaUKYuWXa7b6TGH8v3SFZP+R3b7vqxHnp8989j/GNazSfVRC3moH0OEgkn8wM93gLT0hu9xdO/lqF3BVbKLEgbyUjXyGl5eq0R2MkeeZTdYo/Od92HiOBYtK+jx4+R6eWk+95pJtq808l2U8Lye3Y8GiVcFpqBJBo18t3WVoG8QOWxTNiZWiM4ol9RexPCGyAQCKEh1Yh59Wnb6oCSvXpup+X0v/VhOWfKy36S4GvpQOxtTXbYclRXDHigMv8c2QMMoSHac3LwunU3xkuUMIy6uXc3psx8GtGUUmSuKa6RP/iTq5qnInPv7TdUnWwO1pzZ7jgsgo42p+xFRVM4oJV4xHeUnjSEKsO3/oY2zo6RCV4kGZEWnA8XnBvMkNLmDfOnOmDQU7qOVOlo7hgN6wJRA9fJfgqwYsN0jPcTnIuK81Of83D7SmrVhD4LYfDFR9szXl/MuVuf8XQr905iJjO1CBBRoK9sOHTpc+t7QX3t6cIXOl6d7Rmv5cxCivG+xl7UclRVHMU1WgR0JkMJAgf3k1L8lbw8OCKg3TNvNbcPpqx11+Tt4pIt/RuG2ojaa0gZQcw1FPB+ZMe93s5O5Hknd1rDtIVQx+ua8WwV7Adlo6ekRTsRwW34pJhcMwwOHblRuMoUw/SjPNSs5XmfLh3yaoVaK9DKoMftijPshMX3IpztvyGXd6i7gzWgkwk3+jXbrLdn/Fwe0rZSbZGGZN+xjCoSbyWwW7JTuReR1GFEKCEQEVgW2dtn3WCySBjOywZ+jW7+yuOduebpmYYvNUSqY6B1+JJ955Ulnzm8SBdEyrLQbpiL3XUolWruHNrSqRbzouIrX7OVj9nLyp5t78m8SQGixe7QHw3KTkvFVtpxr3RgnnjStJe6BR9rIFxVDAMaiLVEcshbeeaUYUWHMc1r0qP3a0Vt8dzFo0ikB3396Ycp2v6QU0/qEm8Bi2h/LmersfXI/7Ro0P+zv6CZSPYO1hy1F85pZfJmu3hmq2gItEN8aHhdlxyL3ET2aJ4Ru+4pVh43E4KIi14sDvl/mRKbSyX1VeHqJHf8uEwo+kysuaKIG3RIdzrZaxayXaacdBfs2wFShtMJxiMCqyFWyPnK7Ab1oSiz7J7hQwEQgve6ed8vvJIk5J7kxmlkQyTgsOtJaOgZBSUFI2HFxoe9DMi1eFJQWvsm431N/q108AfL7mVrhh4Ldt7a4ZJSeo19LyG6MAyCRr2woqqMyghCMaGfLYxnIvgeLTg/mhOaQTXtea61ozCktHGc8CThqHXcCcpUALXiDeu6Qp4u79m3ijSsOIoXVEZgQ5cgmCwW9I2ir5fs2oEVQehkljrNnv/1WfH/Ms7K14WmruTGe/uXnFRwlmpOSs1fb/hMMnYCQ2etOxEJVt+i68EjbFID6JJR6wNtbGUnUEIgUQw8n08oQilRktBqNxi+jgpyVonaoC01EvJQVQRKNgZrnlrMqMxMK31xgysJfJa8tY1Lye65YNBjkTQWEMyrmnWgr8+cQpInTWUtt54fEhCqbAWEq2QCLR090MJgcEitECEkvcHGc8yn/Eg58HO1CVNrCD2G+7tzPBlh6+c0ePDwZJAWiLtnk0keD3Lu/2GsoO9nSXbcU6iW/Z2lkSeU1+JdcvWu04B7nZcsm46PCmJJy1tJXmrV5Joy+FwxfFoQbdRJpk3iq24YDfOuaycp8puWPPbkzWdtbTW4A8MMnBeBOtWMhzm3O4vyTuB9g3WCI4PZihleO/gkkCZzULZXUcRSoJjj4+HOS9yzVY/5+54zt3xHF+6ze7BaEmsXUImSmomYcnIb6mN2cRJi47hKKpZNIKjozkPd67prGBnvGar73x5en5DuGvorPvNnpB4UhAMOqwVvNvPGXhwa2vBrYl7vSw017Viq58zCirqThJ5DWO/5hv94s39tMbJ3H9zmLNuJbfHc35t75J1K8g6yTvbU35rnHNPfYczvmToNXw0zPCJWORfokcSNRB8a6vkrCq52yu42yv4cJhxFFdMgoq9sORuUnEUl4wmOfu9jP2wpu+7GKZTlwz81pa7P+Nezq24RAi4fTjlwdbcmQXGOWm/pDMQaSeq0FnDtAh5vU74148KLJbj/orj/got3XyUKo+/u5/xb9yq8JUk0pLjxLLl+8RSo4RgUQasK5/fvd1gcNTn7aChNS52hGHDne0ZcVIzDCu2fNe831mLJwVCCkQgeL+fc1ooTgvFXm/NO4M1nnTymffSHGOhpy2hNPS03QgyBHh6sDEl6/j14DZFMyUlYS/6gMifsB2+jScjR0eWAcP43l/AivCXA39JDsR/YfhaVgZucIMb3OAGN7jBDW5wg79quJ6BX56F/1fha7sZ2BuuKK81t9jhZXiA92CAzWo+3rvCnm0T92qqwrIflcS9muSW5bBx5aiw1xBKy/qfkRbdHqyZXoz59e1rUj0kiBraVnIYF+Rrn/29JVWuKRoPtR1xb2fG+azHFkOEkIQfpNhFyZ3pnHvTFM93Wd2PRy1bfuP0umvFP7lOuKgUf+utGV++GrNn7/Ky/EN3bscf0y06bm0tOC9DorihqRX3kpp0WBKMDPlFTThq2SoEi+uIV4uUu+Y+M/85/jt97LLiN/Yvqc0uQjqq0ZbfsDdcMf6gQXxiaVuJvyO4t5jCmSvzT+wx0+gO4V2fbtbw3s41bPTVfa/jXi8nX/ls7eR8tGlg1ocx725PmWchkXUuhsmvRURZhf7DjjvLBKUMWhse9kp8adj+ZsPg1QX/1/eOGUcFR5MFzy5HHJm3AbjUnxEfW2wDx1sL5rVPnNbUheZhr2b0sYAgwFxXyJHPrlmSbhodc7FibYYED1yT90fb13xy5X6fEJaPRgvCfsvgoUF/uqBpFP6BYu/cSWnKueVlVdGIBu9OhLws+Y2Dc4KzbTy/Y9QriOuGppT073a801yxWEXoWwnvH1/w/GzEdGPP2Ps4Is4amj9ecnfVI4oauk7wVlIRqY70fcXOYs2q9ogHrnn1qF3w/HrIo2LBuXpJuJ/QZYZv7F/RmB2ipEHkcL9XM/ymQAx6tM/XqO0A9cMVwXVL1rjmvmvvCd69HjZv+ObONfJy7KT9GslRVLE/XjJ6r8X8qKDr3LPgGp63yH6uMnCUrli3ijt7M/5a7eR5w6BhP8lpKkW6WyGEZZ0FePdS3nt8yeW8x2F3m2V8hj6IGCY1x/mSw2kPpQ1SWj4ctPT0V9dWH+5c83I64AP9r/In5f9AeEthso6j0ZJpFeB5HUoZ3kpq+nc71E5Ad10hYwgeO18Db9FDWw8pPNRuCK3hsL/inSLAD1qqUvOwv2Ryr0BonC4DOL34+4Kdi4x143HVtOS2Ijj2MHnHb946I369jR+29CnplSHl2mNrJyeOa6azBH0r4cNb567ZslNcmzX+nZhhWvJOdcXT7BClDD5wJ67eNK4ONhWVZ8uU42DJg2TK6bTPqyqnocXfkVjjssiL2qc/LCgyj/u9mt43FCLy6K5Lgjtg/nTB+HJIqOCTRclSrHn7qCBrNfd2Zjxax2jtqmjfmbgYBXB3Z4aQlquTMSPfcmd7Rn025ofFjMRG+McB7VnFt2+d8U+ujpmZnJ5IWdqcpNPEUrMT6U1FAu6O51yvYnKjWLAm+TCmm1W8vb7mSRaitaEoPT4clITKcPi2i9PXzyK+WDin31uDFafLlPO6ZEVGcKwx6479+YqXjdNg99Cctgv2cTSjRCuazQR9dzLjxfUAg8eL7ho5ChC+4ni05Kry31R97vScXPXWTkawY4EFbSvZ+aAk/Lzhqoj4slqgrMafSGxj+fbhGcnZNlKDrzu2Yzf+tnYyolVNnvvow4R3d665WibknebKLgm+0UOf59zPp5zkAWHU0LWS+z3XZK2EZe+dNdMnIV8uUmK/4YPJOY9ejXlazUkI0WOFLQ0HgxXzyifst6il4e20In5bI1Of9iSnP7KUzxqO6wWn85TOwIVdoEaOnvbWeM68cQ7ePxVReNhfc7w7Z3CvBa4wRrp5tFjSXA553VQYLP6ewpSG9/cu8eQYFVm83Dn/WgvpdsVdMXOiEvdS3vpsxvUqBnxetDOiD3q0pxl35jPSWQ+lDGoTF97vO7rP1rs1+tGM//WLY476K96azHgxHfB5eUVoQ4IDhckN7+xeMz/ZwxhJ10neTStSr2HnjvNPGTOmE3d5azLjdN5nz27zJLqL2nU00VAZtv2A+7snALy4HHJR+vza9oI4rnlxOWSnnxHdFgzmJbMi5PG6oLQ1/r2E6ouM+7vXqM8OCfyWWLdIYTGdZHK4pm4VSVQxeGjY/yG8ziFrO16JS/ZSj//71Q5/4+CCSE04zxwdbVorXrdzInzubC2oas2q6dP3AjwBk0jycr4iEwWjSPBPLyZ8e/eS5RcD0lHFcFazagX+jmT7XUn2/ZJgx6K8BcFly1UeY/BYtA3qVg/KluPBktMNXcxagScND3oNd3sZh+MlH1Y+61Zxd7Ak6xTr1mf++ku6LmMrqKAKuJsK3i3/Nh6S0PYQQuGJmJF3m8y/QMuQI/0R13z/K+eAXyVYC+0v+Wbga0kTAkhHFb7sOLNzYjWGziBij8Go4HaS0VSa5TqkH9TowNIsLEq7IBMewmFUc6/3i/q2RekzDksCvyXRLV5suF7FJF5DGLXo0H1+Ky5AS4Kooe4UPenRmRrhKfAU/e0SA3x+OuFHL3eIlWHo1xtd8JZ7Scv7/Rwv6Cg7RUODNQXWFMhBgD4I6Q1rhl6D32s5m6YMvJZwbGjXjoJiKkFTKobbztocwFcueIjYI0krbifuO6armEAZoqTBVm5z4HkGvRsRjxuGQcUwqOhES6y3ED0ffSshHZYkukV5hnkWMYpK8sLHdIIoaRhu5aAl/YHTP94TQ3YG30YMQkSgSEcVWSsZ3KopKo9QGcYbCkS1UuxGBYNBQdhrmVc+I5EwEolTexgH6J3AKXp4DVJZXl31aaxADELkOEamGpoOqSz97RJPGu7YYwKhEImPCDXDcc4kqPBiw9UyIfJapA/tzKA9t0mRA590qyLdqoi8lp4ISEkQiZvEk36NLw3KM2SlM7IrC49mYdFeRy8uQQq8sKMzgrEf4gmJSHxk6pMMaloLQdRgjMRYwVZYYdYd6ahiL3EqD0I5XwYpLGOZsN8dI8cB3kFAlDb0vBapLIssZOC17jonPrKvwViEtgx3c2Ld0lAT6gEi8hD9gP6wYDcsibY6pquE1GsI4hZTuDGtlEUp5+cwqwU/r5KmN/0pQji+v7WCRRbRGbeBMJWj6qS9CqTr4+iMQKEIZA+ZBqhx6EzzOnhytsUPTnZIvY7tzXj4ZxGnNcvaw2CJ/TFqFKAPInqDilh3hEnD9TJh4LXogwi5m6IGHnLgFjfjOwWx35Axo2znyEGI6Pn00pLbSY7ShqbRbjyEgupK4Pkdnt+5MbGbEAQtk7Cgt1F+EYMQtR0R92t82aF9w3Idkmw00ZEWP+oYbzmjtN6Oez+Uip6I3L1KNOmo4rKSjI5LpuuIxgpGQcUoqIiShihxNJ20XxLGDavGIxKaAA858FDbIb2+o58IYblaJsSqQ6QBYpy4hW7k8kDW8uZeDm1K2zjuvPY67vdyXl4O+P7JLlt+8+YcpHJ6+785Knm/nxMPGhKvZcyAXS9B9AO845godbSbfa/HKFDc8YdIBDuhx6oxTKuG/RjiXk27UVGrRIVIfNQ4JB1VeALikTNWC5VhFJSoVKBSQW9Qca+3ZrydMRjlKGEYaZ8BPeQoRO9HhHHDUMRs64QtHVLKglXXMA48fCXI2pb9WDE6LglVR6wlGoVMA9CStF9yu5cTxC1V9TOKkpBQXbhxba1A78cEcUvq1UxEH4NB7Ubog4i4VxOqDukZFoUbf0XmI7TFD1vGuxloyWBSYhCEUhFYHxF5qMMe6ahi0UrXX1R6+NLgS8M4rJCRIIwbdsOKwSgnHLRYC0MRE0qNGoeo7YB0WL7hds+KCC0schIjRjFq4r7LNLB1lG88PmBADzEIwVek/ZLDuKC347xUysrDV8Z5rZSWKHFjWe2FxP0NvVJGBHiISKP3Y3pD56EiPaf2F/sNQjj6jhd07joAg3GxUcBz54Cn0LdT0lFFrAzxoKEsPMrCedUM/Qo6UNrwVpox3MqJe7WjIYkBgdBu3tyP6A0rtoOKV4uUL6dDp+ATVtQrSdMoxr7P2IxIRxX9oOJUvKZuV6Dd+fxUKSgeNG8SNFt+Q39QEo9qstYjChvUOCRKagLVEUtNKt119O9FvLgcMok0nu8MuZ6uE7dYLJ1BoR90CF+w7RuOEkf/2zZjFkXAxG85XaZoIfij6x5/dN3jyVpQioKKhut1zMmqR09ruo1qz/3U4qGJbMhVHrEXVlxmMUpIvL6lbBWNNchxgBzHBBOL8AQ6NEx2nVJUqJw6kVASpCCKHMVxL6wYDArO8ohYGYSA2SrCl4bOCkbDnIHXMvItnh4gZUCoug1tFCSSu2nIkgs6UyFRlGaBpxJif5uOr4fHgOWrKUK/TNWCr21l4AY3uMENbnCDG9zgBjf4q8Yv08L/q/C13QzkSx+DYCVmlGZJ9ekKPZCcvBrSWkme+xSNdlmdnmX2IuR6mTjFh9WM1gqm9S8qmWhl8HXHF1dbPFqHvLfUvMwSjuKc5KDlxScDOivY3V5Rf9rRVC5LnJsWX6e0L5YILXj2ZIvGwEkeOg1yaRn6ipPzIVnrsh3jqOT6MkEJSy1qRr33AGjPC4QWnJ4OqI3EtoLKKM5LH9vCF4+d0ocSls4K7u3OqDvJioyyndM+WYGCl6+36Kzky+cTlLSEqsULDesXki/PxkyiguHrBfNXId2GLnVuH9PaiubJGplIHr8Y82gd824teZXF3B0s2Tte8ur5AF937NxdU32y4uLC6dmf2itC2ac7cWX+09MBQjjd86LRPM1CQtUy/7EkWwf0/IZ41FCvJcOg5of8AABPRnTXFUILXr3q01mJ9Kxz3W0U7cs13cKiUoFtLIvrGN9v32SbjLU0P1kgAsGTlxM6K3n8aMy68bG2QaeCxRPNYhFRNB7ja+cGDc7Z4zgJ+XKd0T5egoLnJ1s8Wkd8jFOY0qFh61bByy+GaNWxc7Cm/qLk+QunBNP3JJ3x6M7WYCyXZz162jCfxjSd4qrWbLeK6aeaovAxgL/j7kH32t3b/djD5BFmdo1tLaenQxoj8WKXqTzJA7rTjHaxQiUCU1hWV66s21pJJXIshuaRa7B88cqd28WzhGXt48sOr2dYv9CcXfXfuI7u7q/oaUv+cwmbH1yOGXgtf/jkkFmjeFhKlpXPIKwY3q159oMhZau4//Ca5lHN6/MRSlrO5GuKbkb7YglS8OzlFn0PXmQxs9q5NWvx1QE0X/nEuuOl/Al1ndFdl9jKMr9OMBa8niFrNK+KgOZFDic5tgXpOwpXU0LReCSMOKu/R/PFHKEFj19v0xnBi1cjpHBOziIQNKXk/Nr5lShpGD2ao5RPZyXjUNMVCdWnV6hU8OLliKdZxHu1ZFX5ztn1uOb5j4YoaTi4v6R5tubFT4asGo+epyiNonu1whr48umEoWe5ehpjreCs9JgEjhqymDl6m6cM8V7H4rnPwK85Tgac5jXtRYXwBK/Ph9RG4fcMoe44KQLaFxnWuKqE8AR1HeFLS2slD3oJF0XLJ692uNfL+dNn+/jS8DJ3Lr9Dr2W1UWp69GpM1Sli3TH0K+rcNePe7UVcFS31p0uED0+fT+isZd22PPA9WiPxpWDVWOZ1wzjwEcDjEzf2juOQuNyle/XSfc+zCaEynD4bIoXl8TrkPdUy/Wyjr156+LojGBhWZz5lp5mEmraw1I/WyEBwtok9penYj3x28jEP0wgDLCrDXuSzH8HiJKAyilgLJqJP8+glQgvOLgasao/VPORkmdLfONMiLaZxY0JJQ/X5nHbj6XKUBHRrQ/1kikokp2dDnmQRH+SKdeMz0QXDw5LpywghLMODku50zfd/soevDMNAsep8uhP3bH/xdMJu0LK+8nm17PF0oyz2UBqe/UkfKSz9oCbaNWSvNL4yHMUhi7qjuy4xq47zM3cdTCPwVcdV5dG9WtPNOicIIaGrJFenMWWrGPiSovVpH71G+IKziz5lqzCVYLVRtlLS4qeG4lJyeZmiVUf9ZIWQgrJVHCUB01LRXlTYtuLyrM/TLCL94YS81dwaLekdtTz5gTu3o1sLutcZT587lS3XiK0xZ2usgecvthh6HYurkJOZo3qdFk4B8PKzgKbRDIOKaNtw9cQ9J/uxx2lu3XXIDK9Phxgr+HTRY+i11EayFVR89mSb8zJECUEsPS7Perxa9xgYTRJs0z5dbWLnEE+KN470vup4mceEAxcQQ+UqSM1JjvIEVac4Sjxe5y3NoyVCCi7LbSaB4OR8QNZ63EoK/KhjdhWzrHxuRR3NpaHvtTRWc7sX8HRlCXXHblTwD18MeWcoCDYV/1sx7M62uNsP+X8vIWuh71tuJYJAWUbCcBTFnJYFozDDqw3/5ZMhpcn4wfd2CXXHth/RXZZ0ZyWmBuXB7CymbhRFqxkFkuvKp3lyDsCr6QS5YVE3taLcrDkiz3kgPclCxn7L2VUfLQzzGnbi97gqfsLLLKEygpMcXvIJ49VvUZgZib/DpNvjaf4HNM01JrrNudd9Zfz/VYPrGfjllhP62tKE/LBlEufENqVul447aSyLKmBe+fh+i9rwcKUPRemRtxohLM1SMPIbhpuBKIXjFXueU4H4/jziqhKYTnKwUQ+yLcRhTV57eHGHTATGOGlPhUBLn+bKUL3qWFQBibYsW8WyFbwsJNPa59NFny9WMY0RXOQRUdgwjkp+PbiNJyM8GaH6Ggx8Ph8wbzzKtecW+62iWQsaI7mqXLCeVgFB0nI0WrIrB3S2RXgCGbpy5Kz22B+u8JWzHDedYDGLWDUbE5pzRxeK/YbYb/hN+VuUzRw1UNjKMq0CrmuJVE4mVUmDTmFRBqzKAFODHkkm47VTF7AJWXsJQHvdsqp9Um0Q0jKvAjrrzrkqNc/mA8KgIZ95zKcxsW75lvoO31Lfoe4y1MDDZIZFGXBe+hQLD4Ng3Qm6hVPyaOaWNnO9ANozHIyWtFgO4wDhCVRfo4RhVntM+hmJbhhEJdZYsnWA2AS38rVx8pTVxuK+g3tJggicusKXy5TLSlAXml5Qc57FTnFIGq7ymDpXqFRytD9j2fhIAcNAgbF0i47rwk1cUlmq1l37V0VEnrtFT9spsmeC7Jkzo+kHbkFyGDtaCQb+9GrErNasr3y0NMwb6ahOI0mXWYQPda2JkpqDwQqLYZY5ErzQTq5v1XgkSYXelHi7QlDkHp0R+LrD1x1NKSk7CNXP+mm2/BqB5Yu1z5crjVSWUHVEXovQ7pzP8phirpGJoh+XrGsPiaLtCoQv3aIEN5EVnSDrBBeVpOj+/BDly44P+SZVM0fGCgSsyoCzMmB94WOsYN5IqiuBDCSmAlNaulZiOsG4l5PYAZ7uoYYaJNSd5LoK2B2tUdJR/rqVoSr1G7OoULe0C5yB0GaRfpT46IEEA9+9HvI009SlJg1q6lYhfUejmhUh63MfNdAM+07NKfEEOxsDIbPqMFYgBShlMAg8Aa+LkNcbji5A3SqaJcyX8UbN5qfjQWEKy0Ues2wUxVyjVUfeCZqFRUYSU0K3sEzXEVkn6HuWsrPsRJpx4GhZn61Crmufs9KNx8YKaiOpjeR1EXJZ+awazXUVIqQl9hs6Y5lEGhkJMPBk3SNUAi0kxkKiBQNfEGrB0PeItfud9w6m1EZRG3cOaEk7c5S6RaMYpAWdkRSdYFoFGONiK0A/LilnG0NGYdASxoF297qwfDob4EtFrBS+EsRS0/MEnoQ7qSJSgr2wI0obJnFOogWHsb9RTBPMy4Bl4yGlYb+X0Q8r+mFFtdLMrhyPvBfWb3oKBmGFtZbbvQgZCNqFYVYGXJROEnoUlpxlMSqCvPR5NevTrCUyVjzcu3YmdgJuxSEmN9jKmUCVnXSSsF6DxS0urk0QLq0AACAASURBVDbJpqz2CHVLPRWs1wGNkSSeYDfSCF9ijTPau6x8qtzdz9IImosOlbpr12bQVIr+oGQ/XZNowShQCN9d52XlM288VtPgTSwYJgX1SlJkPkoalLSYBlbTgEnixvYk1MjAfccXsyFnpWJ/vGQnyZmuI4R2x883G02k4Nb+nLzVBEqwH3vY1kJrqTuJFBBGjpaWeC2NEVxVPk2jqRqNwcnnSmnxlSFQguMkcOpQnuBPLre4rHwCaTkrPRojmNduvnRKUZZIK9JeyU5UoJHs6ffexMnGCPZjiZTWvQS8O5pjDcxeR3jSUFQe7QrKtcc4cpTgUeASi+3KUhnBXmTY21qxn2SMwhJ/aLlauXnO6xlUIjiIS2JlUQIO44DAaxmElXvWI8PY7xhv+g63Q5+RL0iUIdWWSehUrx72l3ib87yXRAz7OYOwYhwKfKG4f3BNqFpGgaS+sIhAYCo396fDkl5ScTRc4knYi3yEFNDxxrD1snLGh0pYYtWR1x4/vB5hrKDdmK1Oa4+DyGAx9AKXZJAC/mw+pzEFBthVb1N1KzrR0naZU0sKv0Vrij83/v8qwQIt9itffxEQQvyHQggrhJhs/hZCiN8TQjwSQvxQCPHxv+gYX9vKwA1ucIMb3OAGN7jBDW7wVwv7l1YZEELcAv428OLn3v47wIPN69vAf7r598/F17YyIJVTuDl0GyXa6w7bOCqJBS7mPepOsT1Y065cR3y80a62VnBnPOMgclkyrQdoPcAP3C586Lmd7fk0dXrlSY5KBXnpc1WGeD2XRZDScjBZ0mHJ62u6QtCsXZbsRSYoO8GiFqwadyOmtWRaSzorXMPZxpTFkzAvnzMvn2PWHba1XFaaZSMxRpB6Dal259YYSdlJvE2DmWlBSksgJcY01BcGkxvmtY8ErlcxRaMJghblGzoj2Y9z4rCmzhVe0FJtsi6ekAS6j8ncoO42JluPT8Z40hD4rrEu8pxijU5B9hyFYKtXkMqQrL6gvWyRkVMg6GlDnvsMg4qfJpvz0mcSFYRBg9yoHUVeQyAlgZRUzTXdrMGU7vcuGvXmGKk2CA16IGnWkq74qQoOKGXRCDwpqK8s3byl7DSdFTSNqwoFQYutN93/nSIK/z/23izWsuy87/uttfa8zzzde88d69atsWuu6pnNFkE1KYpUW5YTmRkkIzBiBEmUPNjwQwIkecpLECR5CpAgCBAgQB4EJBEShbEkywZiSyRbFEnbTbLZc1XXdOcz7XGtlYd1upoSmpQcWEjLqK+wgTr33rPP3t9Z37fWXt/3//9LDu83CJOaMKkJfE2mDQLQpwY9NwzCCm3h4CRFAruDY2QEee2R14q4XyNTD6Ml5wdHTCuDJ4Xb8ZIQSk2hBUa7XXRfWI5Kj7J2fm8lOVHXEHUNtVYoaZhXFmNBn1aUB5YHmeKjzGexcLuFLd+ABJMZrHZ6CGWtHABZGjb0GVrxJsUji8kMx4XbUXx82CSvFYMkw284IbtGWBLH7sgWAbkWHBef7Gi8NU2YVD4npaDhWe4/agPg+650Ps1DV/bv1MhIEsUVG90Ja3aVWfGA+rDG6yuUtEwrwYcL5QTiCnhc+J8a30FY041zEqWwGGxtMYXlpAiY1Y4pRApLrBxwuj41LA6cPkVVOj/4nqZlGyT+gOxtB55f1B6VFRycphgr8P0a4bnKoTYSvQR417nEDx1Ad14ZBwabGkxmOZNmGAvvPu5S1B7D9sxVJfOQoyIk6ZYuPyjL5bUD5pXb/auPNbLpdhAX2hEBaCPwpWVSeUwqj0orKu3E3IIODIdTPKU5LJyvzVyDgdPK4/1FwHQSUWrFKNSoEMqHhmoinsQkwGHxCSD8vVnKaeVzbw61cYw1TU9zsmyBqYzkYe7zUebz7jygNuIJu8ysMlhr0XNXkUuU5nBJSCAFBMoxagQSVmNFqASroQO87q0cMl/GhT6uEBKksPjSMZtVxok7nVbqSWWg1hLf18RDw3zu2kWOcoOSLs8WxxKL2+kPlWReWSprsFjmlaU0lsgDbwliVdJyVLjcVjyymNxQGtcC8ei06RiofI3va3QtOc0ilDRoLcmP1RMw8Ulp0MZSHljsssshN4K33hugjWS373aSp0XgqtHLWdgPNeeHR5yUy/wydUBOieWkkpSla2tNlCVRlkwr1xqoDFFYEfQsceQqHAeZwQDULh+eFAHTWlEWiqJW+MJVtkQgKA6X4O3cQ0iLVJ/4oXqksaWbN7UV7J+mT+JACEtdSE5m8dI3NacPItK20+mZlO7mbW3RcydO5Uu4d+Dyw7A9x5QuLk7KEF0JROAqzWf7J0sBR5fDTOauJ9eS2TQi9GpCr6ZeVqxqLfGW1chwYPEDTScsOC4M1XJwm8xyWksWWnJzcETbN65CYgTaSifcGCiU+Fg4smIi3W51eWARiVq24AryzCPPPJqRI5UAuHfccnHpaT58u4Mf1rSbGbPKrReEFIhl57EETqcxzbigkRRODNA6Ac78WCEbit3VI841Zxwvvwul3By7mcC0FjQ8N39WViAQRMqyFlWknkVbaPqW8XDCMCzJaqf1ETVq5qXPeqzZa0VYK7BWEHmuQ8KWFlO5uej4IEEqi6c0k9LlqOyuqx7kWlEblyPeOWnjC+u6IJZzVzfQpErz0TzBIgikZVY9pNKuTXFRSxoiJFZdjplSiYKN4KbT+FgGhBHmyf//spsF9E/59y/A/ivg7y4/5mP7K8D/ZJ39IdARQqz9rJP8y+HpT7Gwa/B9zcQUTLJ38doSbxwjsE6x16+dcmQWUs4k3e6C2K+IooqgbUgaJYtly0ZVHVJVh0SNGi+0jMKaQLoS9aL2yCoPk7ke/UGUU83AzA2tLVc+fle+Q+S18VuWeMUFdsuH1ahmVjsxj8TT7KalSxpYcq3obBWsnZ3yKKvQOkfrHDyBt57Q8TWDsMYPNP3mAm0FcimwdaYxJ9cu6yTrhqRZ8iN9H21K/IHAW4sxS3XidlzQCEuOpgn5xGO46oI1DGsaGzXpjmU0mjAaTfie/SGL8gAUyLbHdmtK6lkG6YJ57bPIA0wJzbggUhpbgz6paazV9DYWvM9HeDJCpgLVDWgETmjHU5o0qJ4klH5vTqkVp9OYINGsP7tg/dyEH1f7/Ljax5jCieGcT/ClcQkwLdBWUBqBjBxWACBaBd/XNNZr0k7Ju/J93pg9JlyVeNsN9vMQJaz73j3NdB6R7Uu6g4VTNI5rxtfmJOuWZN0tBkaR4ofzU2Qk8Fd8xo0Z/dBR7pVaUZYeJodOmjFKF1gDZloTNGo6KwtageKd2QJbWryBw7Z4Eir98UJQMghqhsMps9JnUfgsDjwWBx5rVxasbE7ohpI3so8QgSS5nrLbqFmJNK12zrz0l35wsfDxhkSnlZGOXfJ5JO8TqhbhisA/1yZbKlo344K1xpy89iinkl5/Tlb5jlnJN25CUpb4J2qKF1sLFlrSCy3rsSb2nS/zwqeeWppRwU5rigzBzDRhqumuZ7wv30Vr19stAjeZ+xIuNivmNQRSsJt+OptQulKztjvh/foIax2rh7/i0wlLtpICpQy9pcpoOBB4bUnUWvb1JhXNcUUY1ezLA7LqiPhShLfTYK4VidL0mk4IKS98ygNBp5MtWyEMrVZO2DfEQ8NwdcYwVvxw5vrk/Y2QlXTBODasNOZoI5gsIswCunHOOF0gPOeH5oZ72O2EgjfnJ8hAQG1Jg4qWZ/B9QxpUGAv9sKIfVhS1R1F7TIsAk0Njy7C5c8Iw8vjDxV1UU7lriHIuNAoazYKs8im0i4tgJBGeRaUg5Sc7VVLAH80fsRIVVEbQDiA3knONgrfnAZ2gdpsOfsXl1oJA2id0p41dJ6jVi5wfZAThls8wypmUhu1G4P5eCKrlRz7ODJFyn9tYr9FaspZ4/GAyAwOqrWgElRPxSipiv0JbQdvXNNoFjXZBXnscnqYID5KkRApLN5S8NZ0RNA1B09D0au7NS/qRxJfwwB66/uVY8sFME0rBaSUJWoYkKVFC8ObslGhd4u20KLSk5dWMexMWZcBkETFZRESNmrN7B5S1IklK0rEmaBnWVk7ph4q35hOCkSA8G9EJS0aha1MUwlJWCozbNGkHJdHQYHKDn2iSRkk3VHxvsY9qCJAOq9byDa12Tq7dg7Kx0PJrRn1HR3k4TRx+ZKdktDGlG0q+Ozl2322q6IQlTU876uGlar3Xl+hTTV1IpALPM8Q9TZq6VpQ35g8IdkLUZsMJaUrDWt89fHpKM89CgkbN9tljZkWA5xn6eznR0NBs5bQCxVtTJ1IZbnn0o5zmkm0vrz0WWUA1gdSvGcUZ8YrBLjR+4oQSIyV4Y/bYtXR2PZKgIlKGIKipjaRe9qmnStMfzKi14mQRYUpobVWMN0/pBJI35w4X5a34bMUVa5FT+F2Pc9TSF6uNGdc6U/qhIJBuWVQZibIeE/OAcFUiYo9xsiDXFt938ZlVHrMl9ewzFx5xmodEUcWZqyfEK4YorWj5ku/PjhC+IFj3uTY44n4maTVy7p82mS4xIOudCdpKkpHL0cozBErT9N09pM2CVi8n1/DhHFp+Rcuv2IhrTsuaee3WEZNKMq/gqBA0Vit8aQiU4HvTQ0wNGyunJMpSLmOxGRVMSos/kFQnliqXRCuGOK5o7bg8aSz8aDYjveQhuyHvL0J86R7Wn1k5cNhIrVjUHj+3tu82qqxgNc7Ybcxoepq2v8HJ7E18adhOMwZhSGUWtGkwMQ+Yss9UHBMFQwSCY32X2pR/jtXeZ98slhrzqQcwEEK88RPH3/rznlcI8TrwkbX2e3/qV+vA3Z94fW/5s59qT9uEntpTe2pP7ak9taf21J7aU/sLMYsWP5Um9cBae+en/VII8bvA6qf86j8G/iPgS5/2tk+9iJ9h/9JWBqLPrbLyrzqO4ZXWHbzrq8gvXMciWGjFoD+jEZZMi4CwY5DK0OvPSTsl0fUOnb9zhy/9l216zasIGSFkhN+yNL42pheWND3LaHdOMyg5LiKEhPF4Qm0l86MQb+gTXu0yfC1kz5xFSo/w2SHB1R5SwHaiOa0UuYaWb5lUitSrqQxMaoUUED4/In5tAyGgEa3RiNbwrq4injvPxfYEbV25P4qdtLjfhjQu6KcZ3agg9SuCmyNarzS4oMZI6eHfHiNeuYIvDbmRNJo57TRHG0GYOk7+XiMj6Zb4F9r4z2/SfiWl/UqKZ30qPcO/NkK9eolJEZIoy2hnRjssuDdtIKTbpVvUHvVMgIXwdp/kuS5d0yPyO/i3x8gXziGFZRBWNDolzUbu2FusIBk4Hvr7swYA3vNbRF/aYix6jEWPYes23jMriOfO0wpLciPRtaTTyFACvLMt/OtDoqHB23Agv/Bmn+SiT2RTpuIY7+Ya4vlLrEQ52grHDa8088on7Bi8yLA6mBB1a7zdJv4L6/gvrNO7VFJZaMsY//oQ+fIF9hcJnoCN7RMC5XbnwbVnlbWiOHVl3/S5Fukdx0gjEfjXhsjnzxIoV1LtdhZ0mxmxslRWoHwXu4/nCcmgJhnU+NeHNF7tk2mLb4MnfrjUOSVWGmME7bggVQZ/t0lwc4SXQnC+iTGC4LlVxq9HdMwAT4T4z64jnrtEN6iYa0Wzk9NuZhS1QvqGeMXQbSyefH57Jedco0aJT3JNwy/p+PWTZLJ6ZkoalRwslgDLtOCjWeraNowlfaFJfLNF2wwYtm7jXxkgX3UgvSvtitNKURpB07c8yINPj+/nhyRf3cZgSMIx6twA+fIFPKUpjMRaQSNx1SJvp4F3eYDfhXAvwWhB+LkxvdcaxDahEawg90aIF59BYMm0JE5LkqBimod4icWPNL3Wgl5rQdKvCG8PCV9cITkrWdSWSAQE14fIF85xf9bAE5a1s1MHtlQao6HbXfA4ix1gtOnhj0O6VzWVgbaI8Z/p4X31GgC9oCZqVLTTDF/aJ+X8j0WfDvKIOgf/mR7pL20BENsYdcFdQ6Q0lXXl/lZYECmDt9vEO9911aANx1Q0jjTD0KKEoEsLi2tLUsJxlD/MA3LNMle5I/I0ibJE0hEHeM9v0thzk0kkAoKbLj/s5xEbqSJUMKkgUpZhCOMYKmtJluDR8HqP1S85XvSeFxFc76O+cAkDND2NFxq6zYzU0y7PJQY/cVWah/MEU0LcrIj9mlwvK4IvDgmvNJnViokpKLWrQmzIAWcaMK0skXJtbYNQE780ZPDzIQZIRIh3fQ1x5wKetJRGknZKGmFBWSvKWuE3DFLBeDgh7ZcEz3RJvrxB+/mI0lgEEv/6CvK5Paalz0ILOqs5sV/xcNbAGui35xgE9RRkJEkuhrSuuihal103Hr54iaJWjMKKZOQWE6GyhMpdV2OjZl77nCzbz4KbQxq/vM20sjREhDo/wPu58w6YKh143rWeWtRGk+Bqj8ZWTXi5QV1LopdH9F6NUFLQo4PcGyKevUikNLmRxJ2SJKxIwop55WNrgd8VrPampD3nh+DntuncFMxKQyAU/pUh6tWL5NqjMoL+ypzIqznMYoSAbmPBw0WMXmJFkxe6NG6GVMbSpoF/eYB67SoS6PgV3a38yffQCzRzrYhX3C79SRliNQTPrtB4fZ15bUlEiLq+jnr5PGdajhUorz08aZ+w7ilp6SUZa7FhFAvSpabMWPToik28qyNEGhB6rnrZHJc0x44w5DCLkD54CRgrSDsl4c0+4Wu7NK96CIETgLs6Qr5yCW0kpbGknZJROufhPMFvWDzPsKhddVjEHt2/fZNrf7vBvDaseA3inqb163sMQkNtoB2UtIOSWGliT9L0HSvgMNSsxLDb0ES/fpuX/tMG00o77YmuofcfXCaQhqw2GC2IwopQCbzdDslzXRrbxuljtEqC58b0v9bGX1IHyXMj5KtX6QWaXLuW5CDQtPyKygi6cY6ShlktafkVZ7aPuHjjgFurB5Q2Q3ltzvZPeGb7MYdFibYVAz/EFwkCiUeIa4yzaFMQqiZxuPHnXvd9Vs0BiPWnHn/me639eWvtlT99AO8CZ4DvCSHeBzaA7wghVnGVgM2fOM0GcP9nfc7TysBTe2pP7ak9taf21J7aU3tqfwFmf3Zl4P/bOa39J8Do49fLB4I71toDIcRvAf++EOJ/wQGHT621D37W+T5zlQEhREcI8ZtCiB8KIX4ghHjxJ373J+iTfpbZ565in73CKAwZcxGGbchymn5JrBydZRy5XuPiRGK05OgwRSgLnsSOhjDo0ff3aMRbNOItR8PWd32kvrTozPXK+tJgcgiark84blYOHPrcZcSzFxhFoaMnaycQ+QjcbsRhKViLwZcwikr2i4BHGU+41e2L1+HiLhLxhN6UbhPmGb1GRtuvaV80+KGm7WtHITePXd8kjtrSvngd8fkbtALFmehl9/6iZDVd0PScYm0Q1mS1R7lQeA0HolUhiHaMvX0VsdVHbPVp2i5KRtBKoar4cJ7gCwsGxiunDidgnLLquLXkMw8F3DgPV3edEqm3De0UqppZERArB1wOoppIGULpAG+DdEHTL7EG7NVLcG4bTwo8KTC2gm4DpnPSyCkx967UJM2ShmcQrQiUdL3o3YTGqMS+fBP52g0uqDHrZgPSCLQm8jQNT6NCS7vttqZ0AbqUzOch0gfRSbC3r2JvX8X/KzeYlNoxA3QaYCxHhQPVSgX93oy6kiChvZITeBo/caBv8fJVxIV1IuVUZxm0QUiUNLSDCmsEUVqRepqm5xStaytJvBqjwWjg5kW4tEOsBJlYQDOG6dzt3itN55Km018QKYPoJm47VIKIfZorBfbOFXj5GufjLmMuQDOBqqLhl061WH4ca453XHigjbsfpOMp30wyzjU1UjpK1IM8ZjVxVIJSOMXhZivHWpA+NAalk6AHZMND3D6PuHGWsejRUqsw6kBZkS37ko8rSbyk1NtOPh0zwO1LcGaDqTwm9QfQb0HheoEbnqZ/vSZOS9q+RvRSUBLhC0QakAxq7K3LcGOPAS22xDU3HqqKQejygxdagqCmMApTgfQtR5OEo0mCCgFfYW9ecjvYdskh3U7ceCh9PAH1XDBcqg17KQQNR4WoQoPVFvmFq3gv7KAtSCHceMhyssojUQbpWxodh6uJlF4CMA2+NIzTBVIBdy7Dap9cWyIbPYnvbiOj6dX0Lte02xlKWEQnAW+58zhs0B5l9IOKs42CWaWRCN6bxWw35jR9KIzgYS5dj31YPbmGD+cJ6if0H+z1y3hfvsKkMsxs7vxQVdTWgRoBKgNN342rQEGpDZ5w+C2u7CLunCPXlrmuoN8ErV3l0dOO4rfp+Mtj5RRspe8ojFO/xhQQDhy9qRSQUUAaIroJg7CiqyKUgHnlzq8EJB40fElhIFUa+/xVxK09Arn8Lpf5oRsWNP0a6Tu8UGEUhVEOD1UIqlIhPCAJsJf3EM+dpzKWQ3m4jK2aozKg4VnqXDrsiXA5Lu258VpMFba2yC9eR93YJJC4ylu3AdY4qlCvxmpHXfoxcLO5pBONlxogKgT7/FUYdCmN4ZQZjLpQOrBt06tp79YMezNCaRF9V3nFgEgD2oMc+/w1xJ1zn8RZHEJVkSzfLxVEYUUUVk/oVPXMYWue+OHKeeQrl4g8wcJWLkcVJY+ziEhZhIT+YIYvDV4K7VFG068oTqSjMr11AXnBYR0T6UGvCWVFZSShcr5rxzntOF9qYFTUU0iCitirsTXYm5dge/yJ0FM7haKkk2ZPMIOVkfjC0g5KTrOQHx93sBZ8KQh6EMclK7HPul2HKEAEjlp6EDqwrQwg9DRSWDdfSmiFpVtDpBH20lnkazeoDezLw+W8V/HHBz0sIJSlO1jQ8CtU24HiO0HpAP5Zje13YdAl9iTWgjdUMF5hENYECjpJTifJSZQm9RwxSezVtPwaKVz82kEPRn1CKfGFQrUFdnXkSC8MtDdL0laJtkAcODCKBNlegotvXYZbFzG4ajbNBIqScZyTeIbEc10Vo3RBaSTFUrtpJXJjxksMwV7K+GZGro+p6xOisELXkm+b3ydWXUIl2TQXsBhSm9KNziCFj5IhxtY8E3/lz1ru/SUwS/1T/v0F2W/jKgdvA/898O/+WW/4zD0MAP8N8A1r7UXgOvAD+Kn0ST/djEXMF09K0eyfgqdY606pjKCxZehu5TSCCqMlUbt27CFtsPMS5nPIck7qu3gywJMBsh9CHNEOSkJpCceSsK1p+CXSdUTQG80dy8L+8kueZ6SexCeEaYad5LTCkkAa7s3hzRNXcn+Uh3yU+XRDCJfAPGoN8wUXOj4WjUXDPINWgyiuOK08bGmJhg4J5HUd08ygNUcbyWkeQllB5hZUAgnHrkw66DiQcWPL0FirXbm0lsgI/LB24NN5gZhOodWAVoNryZCV9KpDpDZS+ksBnmBVEnUd/73XdomrO3SLQ5MZkBIWOd1QMTeHUJQw6iOE49AO+oKg5e7hpPI/WYDiEixFAYuMS52AS53A3UdWQK9NUXrMavXED0o4dJ19PEUmEsoaUwhEWYIx9CKPpgrgZAZCsDqYUBuBPxCkKw5UrgtJ0HbMDTIApjlUlTuynO2G5/iBrYFuiwvdE7fIWZWkKzVZFiA8t2DptxfoQqKPa1AK8pJYCSKlwBjs6hC7FHVrjkvCruP4P608VMqTxd8TsxYWOakPgQ2gqKCZEoSaee1hC/vkHNQGe7xA+O78pgKMgfmChi8xGDidQ61Z609Z1Ip4zdJaL1HCIJVFSIEUFuHhWJoalqMyIJIGa90C/6j0Ocwj3nJackTbbjw0ggqZCqQPG4NTN6T3Kwh890Ab+k9ihGHPfd/Csp/D/QW0fcubk+RTw9sGAWQ5LwYXyesTN6bWV8kqfxkX5glYn3mBPZojAgmeRBfLk2Q5W40lyvp0Dsaw0zt1i44RdDdyUr/CaFAxTxhMPjahtZsYE4n5uB2z22I1ylloQbQO6bByzCuhe1jc65wux0MFSQxZQSdYTrRaQ8+JInrS4rchaLt7mNYe0/qTQm5lJEaD9X3IS0axpCED54fVIdYIprWHrSyNVbdIRhuXF4NlbAmYa8Vh4TtQKpZhWPE4i3mYieWGBTzKDLNacVIGnJQBD3KPhXa8/5WRkGWQ5azEku6TRNjhXNvxkwdSsKgt2VJDAiBSkuMSSiPB82CeMYqFiytjnR+MdIQPHYvfMFgEk0o9GYvaSkLpWrCE55ifBpEkJsQ+nmAfTUm9imOdk2nHaqSE5KCAtdiFUqb55MEmyym0xRcSphnMF4x7E3It8drQ38nwhMETBl0IVGypaoUQ8ISOKcvZSBVDM3D5odNinGTkWpBsQdis3YJRusXkymCK0cLlhyiErCBScKpL92Q9GnyiOxG7VsSPgZvT2iPoWbRxTHguyA0UBYNIoazncv94ROBpFtppcTTWaxZautyBE6BDupYyjIEsp9QWa62LC6XY7J2y0AqvDa21ktZaSaAMwnO5QUn3kEZZu3kryxlG0rGl+B50WvTCktIIonVB2HFAYhkJVAirzTnWCvSpdvmhKBlE0sWFNdBtU/+E5shoZ8ZoZ0am3ThXsWNnymv1hDCBLGctke7hbp7BeISUjoWpN5qzNzhiriUnZUjs12w1Z0xrwbx2LE7WCgIl8BCwP4Ha4CvtdB6MOyKvphOW6MK9jv3KzRlZ6cbEfMFKDB3Tdq8bKeM4J68h6AvCrqEZlg5QnpZsDU/IZx76tEbkBRQFTR+q5U1ZpQil4SAzDDdnDDdnbDRnKCk4KKCTuoeDxxlMKoHIcshycm2orEYmClEUpF7F3WKKjN01hBLswwl4Sx9LgQqMmzfnC/cALX04ckl+q3tKoQWFFoTNml5/TqSc1oTva2Ll5i1bu9gwmWHoX0DK0MWhZ3jVf82lilCw7jdReCQ2xiemkey6r7A6Iraf6Kv8ZTWLRVN96vEv7DOs3bHWHiz/b621/5619qy19qq1sX21eAAAIABJREFU9o0/6/2fqYcBIUQL+DzwPwBYa0tr7cny159Gn/TUntpTe2pP7ak9taf21J7aZ9I+bhP6tOOzYp81zMAusA/8j0KI68AfAf8h8EWW9EniJ4CLP9O+8Yfo04JxssNo3oVIwfGEznoOD0D1fERYE/o1YbPGa8NgMHNKhaGH+V//EcXdiqP5W641BpBrLZjO6acZ1UkL2Q6IEo38EQglUA3cbgqg2hL7e3+MmZZspWd4fzYCVSGSANBYBErApCqZ1jE7ieatic+8NqSeYi0W8Pe+hT7O6QZnKGq3o0+rAdbih46P3luLMdOSyghEM2DUnxE2a07ejZnXPnzjW+hpyV7zDPcXq4DbGW6ulugPBGoQILOaNKiIWxUydEqZwhfQjLF//zuYU7eV2g13CPLE1ahnc65tPeKDH26j+hEiqlBvGUxhUDEIZVx7RSyxv/9dzHHOWnKWs7Pr4PswnbOxcsqbd4eoUYgIl+0Q0iBCQbudURnpSq6/+230YUakzgDQVKtul11r+r053nEHbzPFHGYsagmhj2hHiLyGNCQYWMw3vg1FzXqyw0EmoNeCyYx0WFG9L1DDCBk5ale/YZCBU7EWnoBmBN/4QwD0YYZll/UohjyD0ymr4wnH762gVhKQGZ3jBUKCSCDpOnpZmUrMN76NfpgTqT3mdQ2VQByd0GsteDBPCdZ9rHGUbKnSCAnr/VMOT1OU68jB/t530Ic5ud5lz18BHzAW5RlqC95OA/FgTq6XfjDGqUYGHkEH7G/9Y2yl6QZnSG0MgecqBSsl6kOLWo2Q05LYr/FSi/AlcVI62ktAl5bfeRhyWhqECLE2o9CO63taGdcGM4wRMiP4sXYKqg1B2itRIaimxP7+99CHOWvJHsNs3e2YTWdsrRzz/jspLR9SD3ItONf4eBv/T9nf+yb1owUb6Vm6xZknu3CdRoY+7uCtp+j95XgIPETgIWcleIqgA/z2H1Af5nSCXfo0XYl8Oqc3XuA/Ni4umpr0ndK1pQTQai0rbAEQBdjf+SP0fk5tz7IZJ7CYw+mU8+sH/MP9Jt5KjIwKWg9y0OA1YTCaoULjdh5/548o31+QeueIPQUKyHLOrh3yrffGeOMIM3W7+tGyOtRtu4pbddxwO7G/+22qD2YYu+eUc00JZUWSlE/A0+LRwvlBSfAlMnacnn4b3pz4+MJx7A9VSCec40vDg0XEdiroBxArxUJbQunAbh8tYBgJRqF2lYHffYP60YJ5fZbU82C2gNMpa+unVO8POZNqViPBtIYHC0OnLVhJFNo63nj7D7+PPsyJ1Vka0ofQ5Yfz4wO+88Eq/k6Mnbs2IV84NW2AC+v7fPCwi1RgjWW2iOgGls04Qfg5+MrxzouE1VgSKsvxvlxSnFp6oQNLl0Zi/48/QJ+WeHKXlSiCqIKyprlS4D+weOMYc1riLb8HFbvWkDQtXBU19OHv/xH6MOMg32E1dO17xBN2Nw/5zQ+7qJWYKMgJ79auFSOEqLusXPoC83+/QX0vo+mfw0dCXsF0xvn1A/7Z3RHeOELGJfyxu/9IGmQs2R6d8PbD3nLe+xb1fk5W77IdtqCuIS9odTLKx9LlyePcFTJ8z7VTttwyIOwa7G/9Y/RpiS93GYURNAxMZrRHOeFDg7+RYOZuNzP4kcZLXDwEgUalwrUVfeOb1Ic5mV5ewzyHYMbl7Uf8P2+cRa3EQIb4wGKNRfqukqwC88QP+lFO299bAlctnE7ZXD3hex+s4I9D5KGrSsfKOj8EsNad8tbjPsID+9vfRJ+WtPxdel7kymB5QRi59qD0ss/iDw25djoDve4cIaD6YEAnENjCMplFdAJBIJXrbcMVPgIJMnT5UP0kPW/gKtoqXY6H3/s2+uGMypxlHDScHyYzLm/uM3jcQK1GiOOCrPIc0UbHEJiSciKxNZj//Q8oPqxQ4hyRVHgv7cLJKTfWH/O/3dskGLm93NViwuS7ffxQMVif43ua+fsxx6XA/J/fIv9xAezQ8gPUrS04PmXUmrMZruJtZ8j9Bd0QRDsCTyE8gc0qgr7AfOPbmOOClr/HahyA77oV2v0M+ZG773hb4T3Sro3Pr/CUJpBO80GF8PgfaA5Oe7SNJgpWKEunPfTs0ON3795jEMG8VrBw1ckVs0XmH6Pwifw2362+8elzwF8yM/9iNAX+wuwzVRnAPZzcAv5ba+1NYA78ZzgKpf/kZ71RCPG3PuZpjUQLc5wze1MTSrjcibHXLsLxlPBs5Mqun7+M99XrzAo3s/jn2rTv+IhYYrVh8eOKyYOATrLL662/yeutvwmXd6HdZLA+Y6EF8gvXkFfXmVce/r/5Ev65NuF2gC7A2+tSP8g4/I6ktrDXimBrFcZ9Hi9i9guXXM40YrSBaa0YRIKTsmYYaI5LD7uomL9leJTBl5Ov8+Xk69BuwvsPaFyUPC48xK1d1Et7TGuF3OnTuSmIdn2ksHSCAjOvmL5pEAIutiPXM37/kGAroLYgXziHeu0qjxeJE97Zajou4YaCfgu7qDh8Q7gjt1wTl2DUg/cf0b7okql45Qrq6phF6RP8jZcJLnXw+q7X2tvrUt9bcPDHHgLrJofxCO49pnNHoa1Efvk23s+dZ7/wmNYKb7tJ747gKHMr4I/98N7U8t7UctEur+HDR461opaIW3uo6+vMtXS9mWfWkJsd6DZdD+m05PR7TsynHyns5fPw8Ihwy7WqyOfOoV7Y5eEiRoXgX2jTekYg2x4MO9hSY0vNvT+I6QbQCQVsjOCd+6SXfSJpEa9ex9vrsZgGBH/jRYILHeJzAbqQeHtd9H7O0VsB67HhfCuE7TG88xGD25pJpZBfuIJ64SwPcucH/0Kb/h3Lw3ni7qEGc5xz8s8kWymsJwqGXbi/T+sZNzmJK9t4tzc4qaTr1d1exbvYd335gM1qJt93pe5LzbaLi6wgGHvkRiJfuID64jPsLxI3jndadK5YVM9H9Xz8NY9OIGj4ktDvAzCOC7phyTCSTGuBePU66uoap3lI8G+9jH+uTXwucOPhfJ/qwwVH/9RDCTgbduHsJrx3n84NwbRSXGmXbCeGhYaT6k/uV7zS/g1eaf8G5jhn/rblqLA8q67DoAtv32XlJUOhBeK5C3gv7VJZAd0UNkduPAxaAJjTgtlbltSDtdj19zLPCbc8TisP+dwe6guXOZgnSAX++RadZwydZwzeIIB2iplX7P+TgFG07PHeWYP3HtC54oS1xMuXUbs9Hh418X/tJYJLHZpXPcfAcmWI3s+ZfBiwFhnWEgVba/DhQzo3BJUVyC/ewHtpl5NKcVJ5nFQevduW3m3LOxPHSqUfLZi+p9hMltew2ocff0jvttuUEDfO4l1fY1IrhycYtpHbXei1sAZWI0PDt1zuKFJP0gxci9gwFqTK8Ey7YCfVVEZwVHoclR6biWU1dD+bVD42r3n0xyFnmzCKFJzdwP7gLum1kLYPO2nBTloSSPi3904JpGUrda06hRHUDzJOfqBYjw1nmj6M+nD/gO5N10YkP3cZ9cIu9zOf+7mPv9fC32vRuQb7eYSpBN5qxLzyHcuREnBhEzYGTIqAK52YcWzYSjR3BhGehERZLjRrOoFjSrJZzewtSygh9QX2suubD8dqOR7O4X3xEg8WCQ8WCaaC4HKL9kWDN3RYLjsrefhNn92moOlLODOGwwnNm4HTIXnlKurSCncnrWWebBPt+OhK4F8ZYE5LDt+OWI2Mmy/OrLu4uAaZVm48/PwF9guP/cLjtFKorSa925aHeeTyw2lBdtey1xJ0AuXGwzv3aN9y4oriuQuoCyMOS+VwdMMOarfn8oMEjGX+LsSeIPUk9uIe3Nsn2nFxIW7tol4+j3r5PAdZjKnc3Nl9pkZ1PDdnlJqHb4ScaUAvku4aTme0bvqcVgLx6jW8qyPeP2o7PzzTpnFZYbXzA6Vm/82Q1ciwmniwvgr3D+jcFByVPvK1m/hfuoD/pQscly42/PMtRs/WbhPEgDksmPxA0PQsqS9dnnznHp1bksII5BevsfLrQ3IjMFbQve1ahSeVY/fzRgEHi5hAWi60AzizBuM+D+cJm3GJ6geofkClFY+XfvA2YrLKQ7U9GLaxxxlH31MknqUVSLh0Bu4f0rkl6QUW+arDDJVa4f/aS0TXW0QXYnQt8Vd8Fj+qOfwwYSuxbDc97JlNSBO6uwXnWgLv6y/iff1Fmr92jpt9xVYDonMhSbNkI5WsxbB4s2Rx7PNMN2AUKey5HQh8Wu2MnaZC3DiLurNNP7CwMYBxH+/y0OEEQwGlZv6uwzW2A4G9cQk+3Cfedg9RlRGoq2tEz/fZL3wnDjjOObdyRBKVeF1JVSm+f9ShTYNGuEZ7lFGWHpea7oHu+d6CtUSyn/+I19ebbPptOmIdg2Hdu0FeHv7zrSI/g2axaFt96vFZsc/aw8A94J619pvL17+Jezj4afRJT8xa+99Za+9Ya+/4S2DjU3tqT+2pPbWn9tSe2lN7av//mcVQferxWbHP1MOAtfYhcFcIcWH5oy8C37HWjpbgiB3cA8Ot5d9+qnlCIptux7+yDsBmO10A5FeeZb/woZlClvNokWC1gFdvIn/xOWTTR3QSTh455hApPL5r3+S79k1spwO+T/rv3GFaCwd06nUotMKcP4995Qbyq8+68v2ti6hhyEeHbWorCBXuM5XimfE+Hd/QDQXaWhZa8A8e++TaMop8DkvFtFaIRoCuBB8tNO+ZR7xnHjmWo24D9dde4kEuHTi31WChHdJf/uId1NfucOm/OMet//oMIlRYK8g1NHyBbTSxWYX86rMclh5023DsQEHmYz+8/gIiVBAG4EmyLCDLAt5ZTLivT7Dbm9Bv4v3qizzMpfNDp8mi9jB7e/DyNbyv3XRsJzfOo0YhD4+aDjzmCXcPUiC/9jwC61p+eh1yI7i7UIhXriNff4FiCRgTzZC6kMxrw7w2HDHFboyh30K+/gLvLzxX8h50yLUAT2Ev7MGVPdhcI/zXbyNSH11LJhWESmCbTTAW+Yt3OCk9x7JSa7QV6ALEK9dRv/y884P/ye50rSWPc4fFtNubMOogv/ostQUbhtBN8QONOX8eXrqK/MptVGjg2jm8nRaPjhsclpLYE5i1NQh91K84wizbaYNSfDBz7RPileuo158j8RzLj5Ag2yFlofhoAbkGu7kOgw7qV17kqPQcGLPX4rRy49NeOufYnNZXCX71JiL2MFpSGUuiwLbaMM1Qrz/L/cxzY1RK7i1ca5x95QbqX3kJEXmIyEPt9jAW3pouKMpHgANg+tLwuWHp4sIY6DbRVjwZD/Irtx3byJWzeKOAewdt990KsONV54dffoFAGgZhiRKWXAv+r4/+ZFtgJAIiEaBWGxgtuDcv+bA+xp7ZAt9DfvVZHhYOnE2vzbwWDsB2+YIbD1tjgn/tDnKUUhUei1owiJb5IS9Rrz/LQamcHw5OOCkDqplAfP4G3l9/Ge+vv4yIPPB9RKiYLUIeZDCr9JPxoH75OafuGfjQa9JvLjC7u0/8IH0Ll3dRawnvPe5yUEgCiYuLRoT65Rechki7Cb02D3MH1s20QP3VF1F/9UXavus19XacHx/mUBmL3dyAdop6/Tn2i+W4XZ4DT2E/9sPGKuG/cYfKCCLpfG1xbQ659viF1QXfOlSsRDlNT/NR5nZUCyPYTir2mnMmteSodOPiZB7z4RwMYDfGiHaMfO0m+4VgFGckShMpy9bKCZdbCy43c3wJzw+OUSsR7z7scVJJl6NWR5BGT8aDbTUhjnhvLlgs40K8ch31116i6ddYA3Kjw8bglLsL6VSOY9fy0IkKYiXYTkrWIteKGCvL5daCcVxwpbXgavcU2Y+pCo96iUiznQ5MF5/ExZKFKVLGMXUJ3Jj4+suuvSKOEO2IulYcFK5rzW5uuDz32k3H1hL40G2wks4xu7uIz11D/sJtpydy5SxqGHP3qM20loTK+ZE4/CQ/NBsw6PG4kDwuJHMtEZ+7hnr9OfqBY15Tuz10JTgpBaWx2PUxJCHyq89xXLp7oN9y40FIVyG9vAvb6y5PtiN0JTkunGqt7XRcbH7tDg9zz803kxlMZgisA4i+etP5oRs7P0QeWeHz4RweZcu4AOSXbzkgu5TQbTJMsj/hB6GcH0Ti8/CkyWntVKPteBWaMfL1F6iMcH7odaDX4bhcVoZfuY76lRfpLEktvIt9qlLx3kwgENiVEQQuP7wz8yFNoNdGG3iQ+8iv3Cb5+kVeHZbc6swRrZBz40O0Fa5VqdmAsma747SEZD9B9hPG245FD0B2Y9ZHp8hhAmGI7CfM5wHHJUwrgx30IfSRv/Q8BrH0Q4vex374/A3ka7ec3s8v3OZkP+ZoFrsuBAGkbv0Q/OpNpADbamFbLeh1iKSl4xvkl2/R/rvPEylL0zOc7Mfc32+hLZyUxp2jkdL5O3fcOY0jwSiNy5P24jk3Hna38L56HQJFXTpdBGvdZ9KM8X7pJh8sFB8sFKQx1AYJWCtIPj9i5asx7X6GSBRRXDGrJffEXcp6QrytMFbwysW7eCpGCUvHt/Sjc2wnFbf6Hl9pXUAiuSA3aMVbP22p95fGHID405UGPiv2mXoYWNpvAP+zEOL7wA3gP//nPYG1rv8t2bL84ERzWlrE48cwHmBWVuiHFXzrTXh7SbsqLbbXw4xGyJUmFJULwtK1kKS2Q2o7iG9/H777FubsLh/MgHsPsd95m2GSwekpdjDAjoaYCszeHqIZsrdzwIOF4cHcOGYfWLK1WLSF/bzmR6c1Td9RmikpOCoFh6VEpAGNbcN6opBWIq2EIodRH7O15STm3vkI+80f8tZEgO9j1tcxm5uYy5cwly8huzGNbcO9uXUsCScniCs72NGQ7aSA7/wQTmYE0vWo214Ps7mJXGlAUSKHDfrjGf3xjNudNr71XR/q5ppbvAD84D3smx/SCUuYTjHjMXbYd3SY588j2xG7O4ccFpZCW8gLGA+x/WWf61vvw5vvMq8dtMOsrWHGY3ph4b7LyKO5o9lqKLYaih5NxzA06GLW10k94M33sN9/j5PK+cGGEeb8eczZs5irV5DDlNZWxZsnBaXBjYcz7h6avsZ+523IljSCCsxg4PzQT0Br5EoTudJkZXNCIAWHhXbXMB5hVlYcVdw/fQtmOdYIxOTU/Xw0xNYCc/4cIvLY2Trmgxkc5AZRFLC1gllbc3S33/0h+h+9RaDgtJaYkTs3fMJeQezTP+sWUh/OC8fk0u+4axXADz7AfOtt51ff+8QP5845P/QTmjuae3PNSWkRBwdwbnM5Hir4/o+x33qLzSTD1gK6Hcz6usNgtCOoNb3QspPExJFTN5fC8u40ZStdcFIC79yFR8e0o+KT8TAaujaG8+cQnf+XvTeJsW3J0rQ+M9vNab1vr98uXhN9NiVKgEBUohISYkIJ0VRJCDFAwADEHEZMmCAQM0qQUiJGBQUqRUVmRkZQ2fCI5r14/buvu/3159fbc/z4aXdvZouBnXtfZCkyaKpSGRHyJR3p+nX37XvbXrbMbK1//X+L179yydO5xXoJ7CM3tvG7uzSiuKwS5lZzmnty9+dxlhoVGEaA3m3P19aSwJpSBZ/yt27RNgKffwGfPWNUa1jrQ5Lgv/71MBbf/hYqMazcrjnOHJkljMMrB8txqJF3H4B1gdoyEmR9Db+3h9/bQ/UD3aLqJezdmJEuBXmoG7ixg2xtMWvCOMjzS7woyDL8zZvIzjZKL8dhtc3rNy8ZlEGUi7qBjTVkY51+ZFGfPULef0SihYXVLKxGNjeQzQ2SJX4f6+ndDAtKZv2X8eHgIGxsPz3Ev/WI3AqkyZf+8Npr+G9+g0GlOS81T+eWq8qSNRHnReslFexx3uaqDpCuQaUYVIobnZzGa+YNDJdx6tbNwPNQOwnv4tXwrEbBpEoCs5HAYp6y181ZS2smdRDI0/2Ub7424DSH2ksYh50N/O4u/bhBPT7E/+g+baNwQohvt269HAeTCjjP6t0ao2BUNYGZKY5Y6ZRcVULuNAtryGygrN1oVdxemXOzH8QnVb/Fyu2aceWZVj74w539L+fFp4fw5JSWsbSMDbj09TX8/j4qDaw9qpOw85UFqQ4HK5oaXr2FPzigdMDnT5FHZ2hALebhGXa2Ef+lP7y6P+KsCFSswZ+28dvbtI1D3X8Mnzym8eH7c6vDWOzuBsYvDZQNnX2PVjCr3Zdx8tZSf+jjp/j3njFvBDotpNsL82IZJ1UvpXfT0jKKy9KhB4OX8+Jut0befQx5BXlFutwEs7oSYoTRkOWodsz+7SndF0x+zsKdG/iDAxItIT6M54FlazHHH4Tri1vGyc0ud/bGfHQlZJawXmytI1ub9OPlONx7BPcecVXDzKqX4/CSGaq2rL9SvWiTCcHzxjb+4IDN1AdmOOf4fOppGwnj021zt79gLa1Q3YT+jYZPxjWTWsKmud8Ja2FSQzcN/Wiby96BNMzFtOtChqMK82f3lQUKwmGwbuDuPn5/P8TJ52fw7JRPRhthHH4m3vuvvs6iTBBR3J8KWQPq/3obfnwP/9XXuXclSxavAqqa57niyUKHtXN/n8bDRamZFym1M3w2qYi1Qr13D975FP/6a1yWAg+eI+8/5ukCWO0h/T7+m98M68Vv/WZYL+5YcguHiwY1mcDtXWRni9d6ltd6Fvf2M/xgQayDICI7a3AzQEj9wmIiz1f7BYawn5Ja2NjLaO97Et3jMGtTOrgsHjBvDDstz2oCpZ8FeNQvOdb+/5398sOEftkaiBGRD4G/UJp5WR24tmu7tmu7tmu7tmu7tmv7pTZBgj7SL7H90h0G/mmYUlB9cEWzgK+uRjycWtTlFXxxgbqxF0rw1qMSQ9vYwBbyxRFEEe5ogu7GTKrQcDkrj7nR/Va4cGOxh1PMfE43BnlyAdZzNO/x1d/9ffS//S8BIUugTk4oP5wyH7e41VW8c9nAyQUMZ+SDiNIHiNBGGtE2ikkNWylcFhajItYSsE8nVBeBBKQn3fBsZQUfPkSlKbVXQRMh0my3gPMR6u484EmyDLSm+nhMM1GspYpxJajBJTw5gb0dLqsYKWaoVOguuej14RfQ6+IOJ5jI0HxySZOH8nLloadCVpQPH6KS5Un/aoHkDYNihW/87u+j/92/icqLUEo/OaF4f0I+S9lvw8eFRw2GyL2nqG47MHmch6xi49cYVqBPTsAYOkmDWIV9OKa6FNySuMERNCS49xjVblN7kKIBL2ylHp6doftdZGMjlGKbmuqDEfWV4p/bTvlisRyHZ2eojTUaH3i2mRckOgosSCenSLeDPZwSRYbm40sAyll45pbRIWP14UO09wwKkOEcGRfkeYL83h+i/va/jCorTCqo588pfzqiXCSBtcIRNBw+foZe6RNrQS4XmJ0ur/U8TxYG/fwYfIAkyDI50jya0kwC7KsbRaj5Au49RhsT/KGyqMTQiYAnp+h2C7mxv/zlOsyLmeKba4b3Rw3qfABfXMDGOld1hEwLVDchNQ7XKNTpOfR72MdLht9IMSw36cZgdArAR5Mu00ax/UI3YLTAzytOF5u8/j98F/23/0Z4jmjpDx/MyGcpB13D0cLBi3Ho94gUy0ZyRaIh1X++ePniq+bBhOoyZAFznaHmC+TDJ+jVPoVTSO3AebqRfDkOt2+GKoS1VB9d0UwU+x3Ng2mNOr2AZ2ewsR5gYyIwzUl0HObz8xNUO0CnmscT4s0++Tsz6iLiNPd0IhOydB8+RP021G7pD5OSWd6H3/sD1L/zO2CXvPhnZ1TvDCnzFsGVBDWbvZwXXhRyNAKt2EiE+7Nlg/hxUJQ3OkA0mqdT6gnM6p/JPt4/RHU7oWzvPKoTs5EAj47RaRLgJ9ah5nPmjRBraLwn1pr3xgHOZ5Qwb4TnRcK8gcOFcLcX7uHzaZ+bnYpZAwdtT/XBFXURM6kEJ4LKC/jwMQqYNcLbV0HcalDC372/z795a0bWRDgJsLvq4wnFLMFoGBSCyjK49wTdaSMo5OkQtd7mbtfx+UyjTsMYqNk8QNEaRf3BgOIiwBm6kYHRBM7HjBcdxpXjw0nCXsszroS7XRgUbfa1p2giNjoFzUdDmoniq6uaj0YWdXIORwPo97ioIqRxIfO9NLHLd9Hv0TyYEHcSyp8OaRaa88JTWvkyPkSGaQ1yOUcWNWfZFq/9z3+E+rf+BtRNgAA+f0713pCqbOEFJkt/4OOn6DjGikaOr6B23O6E5vGPxgp1fo6yQWTKu6U/XCkuS09qNKqukXtP0at9MhfiA1pxuws8eo6O4wDL8gJNTf3BgHoCr/QVbw08nA2Qx2ewthpgiIkJHPpA42PEKdTzE1jp0zyaEvdbVB+NsYXmovA4L6jpLMSoyHBZglxMkWnJVbmJ/E/fezkvIIxD89GQqkxJjKKwHrVYIO8/QmlN4QxyPHqp67CZwnkB6vQUleVoJYiH+tMx5VDjfKi4UzfIR0/R7RYKkLc+wx3NudV9jdyFuYAXrsqUwhm+/vFz8oFhuxWxaDw8P4espJyFJln7aUAV5CeKygXtEjfIGJ13SR5MSTZ7lB9NaBaaQSHULjwHH4d7eDzzcDFFiobdlsL997+P+ff/ZhgHHdaLQdZhWCVLkTmBNMY9vETPppyVJerHH4X18HzBornLvPGoPAshuIJFIxRNxKROKL2jsAa8YJ9OMJfDACtc+sNaouDZMk7u7YZKSN1QfzyivlREKlRl1fNT5PEZqtt5SYKiIoXUPoiciUKeXqDWu5ydrHKzPeHkfI2FNeRM8XikEU6/WOOmmTAunnJZ/w4nOWgV8fe+qPhXb7SpvSLRPS5LzyR7zK+8ifxSVQF+nv1aHgYa8bgKPnsYyobDuoJHz4MI03d+RKq3yX46xTcaYRdXKOTNz5GsRnKHnVkKt0nuDCKeGcNw4bJLfe5o/a9/ykp8m/yDBbbU3OxlZPcdKz+RZ9lRAAAgAElEQVT8AD8taRaa9Ls/xtfwaLhJ4RSXLoOpQuYVHx/tMrc6LIY+MG3ebMNRJmy1I1oGjAI/d3z2eJdupDCEiee//w4q0sh3fkKi71Dfn5MPDHstj1wu4Ptvhgl/uKAaBPq6h0+2WInhnasFfD4KCsvf/TEts0P+zgxxitptYyuNvHUfP6/xuUfPSxB44+FNICiI5lIj/+CH0EuQP3ybRN8mf2eGqzW7nZzikaX3xrv4UU6dGTp/8BPEw8en2xQuiOn4P7mHWknxP3if0u2RvzOjmkfstAI7kfzwHn5UYH2fKo9oNZZ3Pj1gZUlvGSuN/8G7qMTg/7cfktmvUH40o5poWlqQeQlvfYZabeNPpzRHBXj47MkOThSHWQbP52Fj9v136Jhtsrdn4BVGb1EvNO0ff4Ifl0jhkXmJL8Pi8/HzHayETQ//xztIpOHNz4B9sjdD70W7DdVRQ/vP3kXmFbbU8P238Q388PAGLQOzWvB/8FPUSop89y2s3yX/YIGrNVa22EgF+eHH+GlFy6xisyW1ZwEfPthb4jMF/48+QCUG+YOfMm1uU30ypxy/GIcK3nmAWj3CH41pzhrEwpOnm2gFE1vBSQHWId/9Md1ol+ztRYAtyDZNFb28B2nC87uxpxMJp7lnlj0Agq86gTeGXTqRYvHmBFtobvYWZA99mBfjgnqmaX3vLfDw6GKDbqSYNTX88btIpJHvvsW4uUPhFI9nQj9W/NaG4e8Nv5zbC/mSavTe/X3aRhFLgvzJBxBp/B+9w7y5TfXxlGocNgN+XKDeeYC6/wX+bEZ9FK5x7+EeRikmroBngbpXvvMjOlHwyaBGuhXiw7sPkWmgFpVKYDhDafhHD2+RGMW0cuE5tEJ+8D6Rvk325oz5Vcp6L6d8VtN54z38uKDJDfKdHyEW7p1t4yUs9v4P30b1Evz33qX2Nyg+mpOPYiqv6C0hF+577wPQiVZpck3ceH7y8S3aESSNQr7zE1hvI9/5CbPmDuVHM8qx4XbHItMSeeMT9PYzZFzgphWxfoXGw9BmaBROVsksPFqkfGMNxrXiaOG52dXIUuJlajXZvI1W0DEeNPzo6Q06kWJceeRPwz3y48+AA0aV4iz33O1rHk4tf3y+QstA6YT74zX2qxmfnwZR+fOiCvOiFSF/+DZeNsg+zBCrOCl2uN0R+NP3wliMClZbPYpZTLJV8/HTXZxAYT1c5Uhl+d7JLko5Sid8NA59FeelYVh1eCVPuag0v7Oj2S8XfPZ4l8Yrau/hMPTDyPd+Sj/aI3trHkSlogBtrDND572H+IsMXwsyXICH9x7ukxqF9YT4AMgP3sPKLap7M/LLiFsrM6pnFe033sMPM8pFROd7P0UsPL9aDc/gPPIn7wcc9598iPXbVJ+ERNK4Dr6wkSrUG+/jzhesJKs0uSGpHPce7rOSKGa1x//DN1HdBP+Hb3NVhfVifhqzm7oQJ3/6Gar7BBllVA8Dbe1nD3epPSx8A4MCFWn8d39CL9onf28eeuwIY1HnBnn7AX5c4nIhGsxxFfzo4S1WktC74H/wfniff/Qetb9N8e6UfBxzc2VOfVTTeuM9/CgnmyR0v/82vhY+u9giVjB2gv/Bu2HtfuNjvOxRfTLDLpZCjZFQxBr+z/fxk5J23KXODFHX8eGjPazAoLDIP/hRiLV/9hEnxQH151PEQqwDtp7f/yF+UfP98zusxfA7OXx+tMN2S3Pvqgoil3nNvee7QShvmZi6f7jNRlpRzSPSheXR1S679QI5n+IbePP+Aa1IcVFa5I0PQ5bgzz7Eye7LOLneilk8FNZe+MMspvv9t5nbLWItLBrH1NXIcEFz4Uj+9zdYSI/yvfHLWFg6IbMOvv8mfpgT66/gRJjWCcMqIVaWszqHcY0dOvTff4PC3qL6bE450vRjCYmge49RHz6E2lG8HxJAj55usZIormwJxzNwHv8Hb9OPApb/4k1DVaX0I0fRRGRvXpJNSpx0KMcRpTV8/yzF01A1Uz55K8z1n3x0k8Yt+HDkGdYVa+ltHqn7rA5+g+fNlMKN+NPqLbwv/vEt3q+chcrAP/3+AKXUfwn8h/Bik8p/ISLfW37vPwf+A8AB/5mI/OAXXevX8jBwbdd2bdd2bdd2bdd2bdf2V29/qTCh/05E/puf/Q+l1DeBvwN8C7gB/LFS6qsi8hc2YPwyNhD/E5smSJyLwLO5UEuDjAvQivqwDGJWCi7OQrm1KQ1+XNJcNIgVdEfTjSxOFEYnfItv8y2+jTuaUk0N5ZOKWEG8DlUekRiHt4Rs+NOCchHhRyH7WDnNvBH8i1RCO6ZymkQLpYXcOlYT2E49a4liUDTEGmIl1BMorWFUCltxi624hUoMqptQfVFzo+0xfc3VqEvuNFI7moczmsdzsueKy7MgVlW5wD4j+ACH8UL9tAi805rwc1pwVuOnFdVhE3SeSxtEYZYomqyBmAi93UXFhvqwomUg3dNUWYTRHlsp/OmM8vOCpjJBsMxD5QPLx5QFaiVFdZOXGVrThvG4gxPFzbbFjwqaC0ttDWURUw1g2kQMCmFQSOBTB1Q3oTlrWE+E5EbEcNhnZjUqNiGbdTRGtSKqkUa3FE40J5mnpSP8yRQgvC+viVfg+dEaGqEqYvyooDpenuRtyH6iITWeSSVkjYc0iPaUny7oxpDuwmyUIktGIne+oHqcYyuNG5WY7nIcLcwauxyHlPo4CESpKPhkpAKPuxuVNBeW0kVUefgoIzReMyw9Rin0ejv4w7OKfiREm5rZtI1RoNpxENC7mKPaMa4A3YLMBqaPBouMMkgi6qch+xJ1hLOTVXIb0TQayWrqU4uKgzCS6Sm8vKzSh/kjir2W8HTuiZSQbEBdRqhlyd4PFtSHJXUR4cYVOobSGQaFYJfZZhUb6pOGfuTxAuPK0YlUaPb7GStUSaHK4BN1zKQWVulBK4LY0ByV3O444m3DZNTB6OAnqh0j4xwiTT3VRJuGeRMxrgWDCeXyyFA/LV/Oi7OjVUpnqDKDHxXUJw31SRMEw6oAL+xFnkW9nN2xAaOpjyoSrUh3QS+b6nyl8MOM+nFBXUb4eQMacmeY1cLcLv0hjWjOmiAg14fxpEM/8tzpOu50HXZosUPLpErIFwnFmSbWnsKCE0Hv9lBaUX0RmJ3iLc1w2A+88u0YvdpCxgXiBTcP60LjYct0yVTBWQFrsfBsDhuJJ1vS6xy0feB9b3lGleLjieKgDZ0owL9iLVyWNoyDDsKN1eOQaa6XAl/DUqidcLgQHs9hVAYRMW2CP4xKoRQbmtU3uzTHIT4kazC+7LDf8mwmDneW4c4y7NBSNDFVFeFzyG3EqBQGbgG1RRnNShz+Zu1gPVXL+SfhfuvA0pRqh1nVLJrgT4VYpHHBV54WaBVExgZn/QCDEEWZx/hhTn3u0EmAneoOtIyjchKqC4mBNKJ6UpIaiLYNTW1CrK3AXyxojqsQd8fhWTMbU7ogRgmBCKM5Cj5pOorBqMdW6tlKPa/3LW6Q0VxYZnVCXUZUl4pxHfNk1hBphd7podox1bOKvbYn2jSMJx0qr0KcNBp/Fiqa9Vxj+opxlTAooK2il/GhehKEynQCFyd9Lk76zOqEpl7OjVOL6QR4XtQPifPzPMxd1UsgjSif1Gy1NPGGQrxCK8HmYV5UT0qcUzTHOa4I8f4st2Q2wB71dpfqUVizTDesbZdnXWIt3O64cA9HNaOiRZHFZOcRsyamsMLU1aiVFIym+DSnG8H8OOb5/VWMgm7kqO4v8NmXmVvdCmv3ZRX8gdpCpKlcYNWSRpBGmDcx0zphMW+9rBboFkjtiDcUVhTWS6hoaoVabVF8mjGua6JWiJMecFbjTufURxVNbSg+zYmVkFlDI54YjVzlZMOI8kHJN7trzM4SZmcJ5096mGWvdvNwRnloaXyokI3qhFgLsQpbPXc8o1koikc166km3o+ZXHU4ywmN8NbhhxnSOHwNOgbnFceZp6UiJKtR7Zj80Zcb23a35vF4jdxpKmewleJi3CMxDmc1rcghEhqCm2ZEK7K0IssXeUor3mCnrZmyCGOnDGNb84wPqOyc3I7QKv75G71fIQs6A/bnfv6S7G8B/4uIVCLyDHgM/LO/6Bd+LQ8D13Zt13Zt13Zt13Zt13Ztf+UmgvfNz/0AWy8Ec5ef/+j/49X/U6XUPaXU7yml1pf/dwA8/5mfOV7+319ov5aHAQF0W7GS1ry2oujrVsBNjnIuHvdItCfZUfQ6FS1j8V7hpo75cYzuaHzmGVYpp0WE8yWbacxmGpM/8dRlxNVxJ3D/pppng3WKJqIuI6TxDJ52Q+NsSxOvQieyvNKDlATKBne6oBNZYgUnecPY1kxrmDSao4Vj7hp6UcBgp7uK7U7BnR5cNRVXTaA888OMeqaJlYAGL0Et1J4WDB+2uXzUYjruLKXRNf2k4dU+9HULtMJfLDh/1AsZgy1Fr1/hvEJpwc8di8sE1da4YYlONTc7OTc7OTttWImCfoMf5UxP00Cp2dI8Pt9gWqY4G1zq6OlaGIdEE68rUu3Za0NH2qjY4M/mTI9TSq9JbqeBfhG4qg1+7hgftYiMR2tPvCK80l+w24bdNpTeofsp/mJBdhEF3DJQO0OiBXc6RypLc1oh05K451GpYiWp2W1/qV3gLxZcPO7R0kFFdKVTMm9irNW4uWMxSFCxwp7lmL7G9DXdqOFOL2QYVRSyNePjFpFSmLWIx8MNhpMettAoo7h81kEbj+5GqAg2k5pX+9AyoZnLn0wZH7XCOOwZYuMovWJYG6T2jI9agcpQhQxzvA6rSc2rKwalCO9zWlJNNLEW8JBXQYHaHi/H4ajAz2t0CipVrLdK9tvQUSnEBvf0ivNHPVItxPsR3XZFP2nwXmNHDfPz5OXccrlQuKB2q1RAGWok0LUSGs3MeszhcJ3KRswnLcTD5bNO+Nm2wawqOpHjRgdidLiH8wXjoxa1V1yEIh6zRhhWfz5EpZKGzz7c6ORsppCqZYbzMqcYal4wGtbWsB577JMZUlncsEDmNXHPgxfWkprb3WVjXGxwh2NOH/eJlCfeUKz0SpZFKKT0LM5jFucxaJB5he7A7d6Cu31DohVKK2RcMD1OSY2ge4YH55sMpz1co8B5BodLIoAkVCc2kxCjjFLhGYYZo2ctaq+JNsN7zJ0is5rMambHCbPjhFh7jBFam56NtOJGh5eUq35akg1jWiZk9YsmqM/68wVSNNizAj+tKS8057mQWyH3lghD28BVrbg/zzktNNkyAXiYaXIXPoJiWnmu6qBAqmLFjU7B19diRCTM78uM8VEL50MjoxV4PC+4sAs6kUJEmDWW0uulP9igmhulKK1wh2OuDlvkNiLaSYI/iyJzGqkEqYTp8wSNoHXIym+kFd9YU+xHfSSraZ5O+c21jNqHyk2iFYOyohsFwoYvQjJyyfmuaBvLWqKICdVFfzrj4nGPxiuiNUWvW9F4TeM1Wgt2ZFlcJKCC4q3Sin7ScKsb6G+V0fjzBePj0LSqIsXhcI2rvA1egQgXj7toLaAV0aZBEdSZ1+IEEoM7nnH5NNC76tVAlVp7Re1VoBZdWEaHQWRTKaG1D1tpxTfWEkQIMeYyIxvGARtP4ILXKlTspGiwgwo3DHFS9wxt41hJFC2jUe0YfzLl+cM1OsYTrSn6vZJ+r6QTBdpIn3lmZykocMMKZRR77ZL9jg4bDKNxpwuuTjvEGsxaxIOzTcZFG1sppPGcPl5BRBFtxiQ7mtXY8tubEWtxqG660znj4xaNV+iViE6nptOpyZ0ms6GBdXqa0o0txgi9m5addsnXVhVbcai4ybignEasxp6yiMnrmNorCmcYHbYpnwulCwUdlSq6sWWnpVg1ybIPb8pGWtGLHKqtUW1NyzhSEzLfKlGsJGHCvKj0vLo64+uriu2o+/I5pmeBiCDa1Dy+2KRqImwT4v35o17wrVIjwGlpaBlDx0TM7jkW8xZXp51QZZ+3mc7bXGYdLkvLfifm8lGL4XGPj6ZTIq3YSSumjWbgFvR0QvHEMR21uTwJTf3YQFCRGoU/nyNZjR/XuLOMqB/2UbH27LY1WqllpXnB88N1VmLLSmxp73q2WyWpFgRFU0WcZCHOVVVADHylD3fVb9FKA5nFedbhpAh9kKlRHMpHVH6BlRIRYTB7FxGPVhFKf7n+/Opa6Bn4eR/g8oVg7vLzP/7sbyql/lgp9cnP+fwt4O8CrxJo+M+A//bFr/3cm/gF9mt5GKgIkIfEOBIN5zKGXoo+WKXVahjVMSrRoXTlIvI8wWzGiFeIFVRbk+iw2Fk75bCYc1jMX15/OO8yawS9GrO/GlaUsopRsUYrYTJr48YWFSlur88wShjoc4g0ZrfDZrukYzwrSzEro+GnQ4dRinM14HAhlF6Bh0h7WkaYqDkTNYfVDvpgFVtrplajEs36Ws7Chs2DUoL3OhxQ3HKyRZauEb7gLAiv3FlHBbQQuhN+RiuhKiPMRoxzGqxgbvVQiQqbehW864k/C/ew3ydpWaa1QkWKnW6OUUJdBejM8bzHfJHixqEM9o2dEbGCkR7Behd9a40odkG4pvGs9gsmNXw+VZiNmCQNv9c0YRPdTRq6EXQjGKhRuIdba2gjweu1opsE7nJzow+1I9qO0Xt94o3g5p2kJtbC3AdOcH1nHaWFSROBF5rGBBhBkWJWI+LUgYbozrLu/YLNSGBs63APN9fordWBH33JNqKUUGRJ2GB0avJFghs3KBMOdxAOd2qrj76zjjEeReAJ73bDMzybg1kPC7qIwjuNdxqlVWCz8ISGsX4bvdvHWR2gQR1DO7ZMGk10s4+UlmgzwtzoYzrqpT/EGkZMUZ0E89omzgceexWHZxCBRZkQ7bXQRiBSEClMX1G70OColuXbbhQYaZ4VMyYNKBM2dy+gRCrWGOMZTTvYyxqlFbvdjNTAkTpFrXcxd9eJIs9G4pg3wkpiEIE/u8j/3Nw+04ec6UOUVnSWPnFfPYAX10iFRoI/rPYLZlYTvbqCLGp0P0bv9TBtECsYFTjnKxpoxS/HYW5NSAp4hfOKqozQ/QitJcB+Eo3e6qJi9RJCN2vsy7kZJ47cKlRqWE1qIuOp8gBj8k5xNevgRg1Se1aTGhGY2TrMizvrJKkj0R6Mpt8rGdeKTybCJxMJB0vjcaJpGoOKIDJ+uTm0L/0hih2xCvN7tV1yUoC5ETbJZi3C3OhRZRG3e5qVWHGPN7E4tlNZvn/hwdSx01a0I8WsET66Cp9eJOx3A9QxdxrdMbSiMF8r78Nz7PXprVV4YCPVXJWehZSM9RUbqeK8aBjaLDRjAjf6C4wiNCmudjCvbBBFPqxeIqSpZVgpPrjSmI0YsxG/PKjVdYRY2OrmxBoy16C6CdHdFbbaBSOf0YlCk+WhOmJSh02fUjBvAuwOK2gldIzQiyJoxeivbCIClVfolqaqI2pvqL2hLOMQX4xHtTTmoItKFVkTISgmTRN88rVNems1hQ2HgfVWFQ7PeYAQWauZLwIrF15YS4Mw2rRpUBs9zCsbIQmgQ3ywzjBpFJNG8XCmMKsxcewwyrPI0pfJoZYJhy3Wu+jb66QdS7yE7UXGMSiDD/t5TbSVYG73ifrq5VqwEkt4l60YfTfcQ+40ZiXCOR3WCAhrxlaC9wrd0US3uqiW5kW7+dxa1GaP6JU1uv2K3IZ7CNC2iKoI4n0A40UHN7NIJXSX/nRVhzhr7q5jjNCNlno4S7jWeaF4bxQO10oJGsFajW6He9DqZ3xyv4/3KmhRzDvkNmJSC48XEU1jqHODXsZ3pRVraUWihU/9E7Aec6PHdjcndwasgBW6saUdWWoboSIV/mbXYA56qESTGIdWMLI59NuYu+v01iosIY4crMxDfKgjdNuQJJbpvI2tNJdVTKJhVJdkriFKBecVV4s2l1VNXr840BjGruSydNR1xNm8x1APyKyjcAYnipmeUomjygxaey4WXR7PC4g0UeToRoLa6CC1Q/ejcP/LjlKPohsJY5/Dct1MjCOzhswadFuFAzUB7tfqNUGsLXb010racUNLC6kkFOVz1noF+72MtViomgktI0QqzIFKFiTKEMebVPUFlZvDkjzlV9nCufwvPAz84t8V+VdE5Ns/5/MPReRCRJyIeOB3+RIKdAzc+pnL3AROf9Hf+bU8DFzbtV3btV3btV3btV3btf3Vm+C9/bmffxJTSu3/zJf/BvDJ8t/fBf6OUipVSn0FeB14+xdd69eSTUih8UXI+BQOjuQe/uybNEcFVd3l81mEzxxPL3eAkClx44YvBjt0twfEq4rTIuGLhcNLwzP9OQDnp69QNBHjKsV5cKOayCgmVUo3aXCjHGgTG4fNQMch2zxtFKt+IzRKPauY17s8ySJS4+npmKOF46BjmDfCml9j3ngabxAnVDYis4pUwslZjq5w44oHJzu0dOjkPL9cJXfQXDRcTNfImoj9XkbjNdII1mtmjWLCKTJuUT+cAz2u6gg3tXx6fECsfShPXtY8HBywOjghKmagYVaHMl3pFCt+BTmfYp8vGA5Xqb3gFw6jPZM6YbuOsIMFO+0CowVfhkxQ0xhyB4WaIYMW9f05z852Ao947hhO1uhG0CQKn1mOLjYpraGX1oiHxZJvGWCurvBHghtV3D/aZTUOjZBH0yC7Xn8+IdpL8VOLn41xc8H0FXmdYBRYPP5sjj2vgC7HhcGNLY/Ha6FZUHuaC8vJ+Sav9EeY+eylb50XbUqnuNFqIcdnuHHF1aCDE3Djmk5kOZz32N2c48aWqkyJY/+SmnNeJ1QOIhRyOaO+P+dwuMusiZBauLjqI8BBB6SwHI+3KGzEzhJ+5WshszFOYCWO8IcX+GnNg5Nd1mIL1nMy66MImgRmJ0VqT/NwQjWAeE2Yli2cQKlyZOSoHuco1ecoj/CZ5cFwh0h5+mkoGZ8MNmivBp2FqBvKusBLyrerWjOuFTERWQNu3NBJQlOZ0cLO4ArnOsTaIzW45YusHJRqgQzaFB8veHqxy1kZYbRiXDmyBr7e7/CPJl/O7YUPDGpi+yzqBCew7Q7wR1e4YcnHD3fpRx6xwmDcJ7Ngn84w6zFu2uBPK+wcks2Qxao9VKpGhg3105zY9Lg/i3Bzx8PBHl7AGMFdNTw/D6qar/UvcdNwU0/nodzeMQYZjPDjksGoR8sIftrgUTycrrC1muEGFUpFpJENGdxCqLzBCrR0hJyOqB9nPDrdC7zyleP8apXGK+4sq/pHFwESOq1j6iZkzC6LABPpRgY5HuLGFQ+fb7PfdoiHcREayusHE8x6jJ9a3MkU71MyK4wqT9ZcUiY5J4VmVgsWz0oSmptjDaWDrVZ47wJBUb2rWW00Pnc8mq6E7wnL+JBxdrIaaHQbwSNcmnM23A7P5gFWsR/3aBuHmwtFE9N4qKiR84rmKOP0couLMsHnjmeDbUqnuN2Vl42ex5ebzOuYfitAMhZVSu0C/bE/n1M/b5hVO0SA85A7mMuAlvkaWkFpobAwq2N85Zd87IrKe/zzCXZQAz0mTYCOPhmthSoCoLRghw3nlxu0z6/Qwzm6BZM6wS/nppxfYU8yLi96rCQKN7ZExjGc99guIuxpgVY9oshjRw6dsKxWK0qxyPkMe5Lz/GoHL+BmlmdXO+Q2vIfNNIzF4XCbyhnSxCKNMGtiKqfYbcf4o0GYF4/3SE2oLhzP+uE5P50Qbce4cYM/rXEVJLGndIbMKp7IMf4sxg0qYIWLKsKXnifDQA2pVaiCunHN+WSLtfMharjA9BWHWZdIKdaTGDm+xJ4VPDvZCvCkqWUlrXn3cp3XdgV7XuF8K8TdKwlNqxJUnFvGIOdX1E8zDoeB1tPNLIfDsHY7EfY7GnnpIxHrvkCs4FHkNmjC+MMRblhy7/kBqRaSyPFo3kcEOgZKG9G1mswKuVX4wrOo4yA/IwP8qEV+v2FabvFgHvOvTf0ynse0IkdsAlwqtxF26LCjGaarOJ71mTUKjyCnE+xxztWgy6W6ws8dUeQ4GXW5pQR7meF9hySyDEYBxjsoFUopcqk5PNwgayLmTUwj4T0BPFu0WTeeWVOzqFJmTcye36eTGI6LiPszRaFmTKXD8cUalTdMqoRvrrWQ0nF0FeJa8f6U1ust/NxS3p8Tr4DoUG0BuDDP8Sfr2PMSo3uclku680L4aLyCZilXURq+yGNeLRPK81A9HtWaStWYaJXBpMdx3mFYKQRP4cDRMC0O6bX2yXWDiOdFacK7L1EZv7ImgvzlNAv/10qp3yaE5UPgPw5/Tj5VSv194DPAAv/JL2ISgl/TykBHtbAZ7GwuqJziVf4ZAKLtmKqOsBKw1b/xykVYFKoYsfD6ncvA+lEK/ci9FLna5Cab3KRoIowWruql2JYTzBKXG8dhUZsXKbMyDVAEB2trOZGCqb4KJbm+4tbGlNwKXqDyjrbRdCLFrPH0VEo3Wr4WDwd7k5fY1hem+zG316cUTmFHjs2VjHEdtMZKa0iMp2hiamtwC2F3a44VuOm/BtYTbUbkdcxZGfiS/9rrZxjlaazBl/CN/SHegVkNX391Z8RXd0YcZ55V3UbyBrMSsIDTWhArdDo1pTNEkcOXsGgSiiZCdxXioN1uaDys+i3QivhGwqs3RxRO4SvP1mrGaQ6rieAzz90bV3Qiu+xlgJu7Ex7Phcdz4a57FZUYzGbKnc0JjVe4UcPt1VnAm/cDHl/FAcKEBjcXDvYmlE6xqsLmyaxHzIuUURVEhH7zYEDbWJzXuAJu7ExDWX3d4CvwFfz2wYBh6YNgi/XofijTly4ExfV2yXrSkOcJzZWQFSlFGfzF17DZLnACQ6ZgPfHNlNdujAK8q/Bs9DPGVcCt+txzd3scnu9nSvNf2x5xmrsgRKMVejXhzsYkLJRTx3Yn5yhbjsMLn+kZXKNwGdy9cUXpFAeyj1hPchAzL1MGZeDQ/+0758TaB5x55RaTEqcAACAASURBVLm19+VuXJZzonRLkSClOc4Df7tSitIJvhLarVAqTozDZVBUMbMqRUVBK6HXrbCiuOteBetpfSXhtRvBH/baCueFbqwx/1iE6upNunoTaYRbOxMeTIV11QUvmNWYr928pPJhXqx0SowC3Vlu4CKF6S9ZNRbC7fVwyNtRq8En92Musw6VC3P6N++eh591AT54sDPlYGeKSMDSioW/fuOCy1KCMFztUN2Ydmwpl34da892WgWmlKmQ1zHTshX6C2rY6uRYUXhZxpGbKV+7eYn1oU9hayVj0QgtAy0Dt3Ym3NqZkC77ZFSk+PreJWd5YJcSL+huxM31KZEKB7NWZBlXAb4AoGJFtK6xVhNrmNWOqpmSSit83YRr9+OAfHMetlL1EqZXOWhFih9djRhWAcP/129ccLTw4UBSO8x6zPpqzlnuiDWsJIZ/Mf06pS7IGs/Qz3liB0zqIPK3tRrEkros8dRbCTd3J1Re4eaeWxtTBkXAN/vC4wvPnb0xq0kd4JAedtbnHGWwUBkohVlVrLdLjvRjShf0MDI75Iu5fQmonTeeYZXgMvj65pjKQe0DcNxsxiyqlLMiHML/2itnpMaTGk9ZxeBhb2sW4JzrIWZ8axknjVLLcUjo96ogdOWFJHa4ZX+UzyGrExZlgukqfA2dpCHSYJbsL2a3xWs3RjhRuLnwjf0h01pC3CWMzd3twDf/Yh379u4l54UP0EUvmO0WX71xybQx2JFjLa3IrGC6OgieLeeF2DC2X9++ovGw44MYmV4N68VxHnzya/sjvrY/onIa73WIrZvLWLlp8Jnwz9+4YFgu70ErzHbKza1piJO10G3V7KQN1mrsNKxb8zohXgvw2Bv9BaULwpx4Ib7d5pXdMblTuKnw6v4Vr+5fLf1UcJnn1f0rnCiqOkKccHd7zHEOz6pJGIeViG/fGKAQRkWLZ1lEIwQYb9YhyxImtWdhwZdwc2vKqIIVtQdA60Cx3c+YNwpXhDj26tb45WbZzoW7G1O8W45DIXzz5pAnM0dM9HIsjfGs+zXECkniQv+PEuwU6sZQNDG3X5nQjRwnmeeg1cYj1E7jRTFpYlrakNuI3IYNc6wVlThGZYvCafbSNpdNReODQOVp/gFjPSCzMSJwWiZc5B439dzemDJrINnSL5nz4pWQxHMZ7G/OyKziN/hGeJd9w6JKGdcwrsO6+C/sjMhdgLBWZcQ3V4pwwGpXLOqYb63UHPEZzk4xWlhPGlpGcG5B1kBLrYZ1SsWcmWOsmyO+5EvA2a+2yS/uGfj/f12Rf09EfkNEflNE/nUROfuZ7/1XIvKqiHxNRP7o/+lav5aVgWu7tmu7tmu7tmu7tmu7tr96E+SXXIH417Iy8CLrk/Yt/ThkDt15SfGkYXd/jlEKm0Hc8Tyed5gULapRyJKgBZtB7b/MSm76dTb9OoeLHo+mfca1ITFg59Bdqymc4Xiygi1hf3fKpEqpRhpXKNprlnYEr3Abe1xQDQIvbzeCUWW5ZMa4bpjWwkqsXyqsZlZh55D2Ha/0YTfqsRv1aI5yykclrXaDUlBPFKu7JSsxAZqkhFGZ8nzRpXQRNleY2NMycBCtYk9yiieOvZ0Z/Sg8Q9TxXFYpeRW46Nv9BryiOna4AvpbJf2tkoOuRqNojkrKpw27B3NWEkUzETrrNUoJg1mPZqZ4fW/EZd6muhDEQm+zItbwWrxL83BGfVQTtzyF09RXsHqjoh0pKgfVpSLpOq6qlKu8jc2gtWJZTxXrqaJrYurHGeWDku5K4OivJ7B1sGCrpXBjR31c4wtPPfDYhcKWEHcckYYbnRQ7qCieOG7emHCrE+6xu1EzrFIWdUyT68Cu1CjyJx5XKFyh6G5U3Okp1tPAaV89KVk/KEh1GMvNrQXWK8aLNq5Q7OzOGS06FBca38D23oJuBLf0JvXTABtLOg6R8L7XbpSspzBrFNUFJC3Ls6zFNA8fO4f+esVWS3Oja6ifFuSflbQ7DQursRns35yxmUJzYXHDCjf35I8CZMRVirQfsvodHWFPS7LPLTd3J3QihcuF1rrltGgxLlq4jHB/TgWl6qnm+cK9bH4X8TgPF4VnN2nRjUPWrN0N7+Ui62CzMA6DokU51PhKkbQsiRbWojT49LOatOswKqgztyPNoGi4yP98ZXND9tmQfZopdNYbvtJXrCUx9dOS8klN0gmZV7tQbO5naKA6ddhBjc881alHBHwDa5sFbQPdKKI5ylh85jjYmLHbDhmx1rpj0sRkRUp1qUg7lrRjw9w4g2amWNms2GopNlNDc1hQfl6wuZfRj4VmHCp7jdeMF0GNc3drzqRKKM/BlrC5naEQVuMYe5zTnFbELcfMGsoTYXWnZKsVstpG8fIeBmXMpGjhFkL3/2bvzaM9y+rC3s93n/E33rnuvTV39QTdzYyIAwgoghFBIkaMAyg+4/MZzTI+p6yXweStJC8mYlaWSQxqEKOIoIJooogiGmUemu6mJ6q65qo73/sbz7S/74997q1LWd1dDNU17c9aZ937O+Oez97f6Uxn7G8JnchQnBgxuC8nbZSU6vJx4PA6c6khP1dRnC2oepb8nGVj0ODs0DK0JYGJeaT4KzZyF5e/oOThzbwei9wXp/sl9Es4M3RpORBNMB2776FM7Bmzv2WYTgPKMyPGn8tpTrnrC+sckgOBDc5jUfYEHTJx8fNtAc1uznSsLCQN8qMDhg/nJJ2SZmApezCxOCYNxDn0LgnZkhAmltWsbqcjaM/m7G3ClE5QnMsZnRKmZwas5p9jK7dklRKYhLNlj7XMmT+VVomN+2L99J4BE5EyGcWUp0YMHypZmN1iKnZS4GTSslmEbBYh/Twi3xCSVkWVCcWa06ZMzIyYbxjmUkN5asT4kYzWXE47VKqBO55Zw1qvRdEX9u/dYG3UIDvvnrG4sEUrVPalDfJHB2SPjEg6JWMrFFtCe09OK4JW5IS4xYbQnMo5N05YH10YH/a3DDOJIfvcmOyREVHinIazdcPhg+s0AiFfsRTnC2xmGZ+1lGPD6LyhOz1mMlY6QUx5LmPwYMW+PZu0Qyi3lPZ8Tns+ZzmLGWURtoAwstjMaeSKPnSnx8w3DPuaAcVjA0afHROnJe3QaSenZp0j7vnNDrYQDixusDxOGJ+FbNMwMzcgNko3CsmPuu/3JC0XGKEcCmm3IO0WdCPn8Juvuf55ehSzNkqxQ/ce29eEe1rT7p31WEFrOmdsDePKBShIA+iV4kyj8pgzeY9e4caH9mxOJxKOcJDiXE7/KLS79VfI6/FwYs+IrSKml8fYHKb3DKlGQn7OmQo3Jgpu6QS0TUz+2JDRIyVpo+Bgo0U1gtaM6yNnBy3KsWF6ZsDZQQtbCBt5SGScFm7CNDjWb3G032QlCxjaktU8ZjWPKVTY2wqZjxtYhQd7MQYXFWts3dfRw6BBqm0e7jU5PmjySC9gKjEUfZhaHNEM6/ZwLqfqWUbLrq0UQ0NzKicN3JhcnBixeb+wZ6rnTGMVxusBE50RYytsFCGrWy1aUcmoDFnZarGRJ0zHBXu5k4nW0zgzaHJikLKYWqJwkkGp3KF3UdkRZTViqOvs7X4lijIuN6/EFPEqoM784FLbNcINqRmwCoO1GBG4b90yk8Sc+GSHMLBMzgxpBErvfMJ4HHGgOeb+zQ571gaIKI1mwXgUspwbuvW3Lk4GJwAo7G0kxkUheWSzYLga0e8lZNYwHCdsnG8SRRVbRcTK+Rbd7pg8CzgxgMkoYnTeUGQBQWhdxIkyIyJioxox7JXMx05F/r+zB3mRPI3esvMT6JdCWIfOWH3UnZM2C9ZzYdSLqDYMlQorJ1ucHaUMyoD5NGd1nLC54s4/NXSq+s99bIJmUjAxNaJfsvOMxFiOb3VonC5pNnOipKTYigjjivHQFUQjUDKtWHssxRglTkvGJfSXYheNoQ67N+q5iESbRcTG+SbGWMLQcrSnzCQBSw813QepVDg1NGwuNYiiitVMGZWW/kZCUQYowrAMGSzHO1EgwIUW3TrlIu2YQClU6K2kLqKFwNpjKXFSEjcqeusJ1hriuKQoAk4NLHOp4dwDLWwlTE4PXXSJEw0azQKrcGLQZHptRKc7dh/7Goc0227QzschvcJ9FKt3JsJWLlGZhfGWOze3hk+vTzDVHpEmBRtZzPlzXaanBqgVHtpUJuKQtaOpi5iisFkalk60aTQKtgrIKqW3lmCtMBVXrI5cPU4tpfSHKVMxfGg5Y+t0TFkaktRNGFZOtmg2cwYlHHtgirnpPlFSMdiKXShKU5CthyyNLPPNiOWHG/RGCQt7toiMsna8bl+B5b7NNodOpYyziIkJ5x+QZyFbRUlohOnOM1jrfYZCYU/D8KG1DQrt0F+KqSoX3WNcBfTWE+KkYi2PWD7XptsZk+fuQ3gzacDZB9qEYYWIMijhM5tDQoTUhHyievjz+vY+cfbKg7WCqnIRlAxCtmkY9mLipGQtN4z7tb0pcOrRSaanBm5CdL5Dq5GRNkqKPOChTWW+EfDgR2eIw4r5uR6BQO+ca9NWYXOcEC+1qKyr68nJEdnY3b8/TDB1mODzj7ZQK3S6Yx7eVLaWU6rKkFvD2UGTuck+JlAGZci5M10CY0nikuN996I9c2+LILDkRcCDW8LGcgOrwtkhTMR16N0lF7KvUCGrAtZPub44quD0MOfsZ9vEcUmSlmwVhqVjrmyHpTJcjdzYY4WV1TaRsQjCQppQDoZMp0cYVzDXCDhWlNzPg+zJnsEnx6eZsBOMqzo8LMLJrMfTOxN8ZKXiu3oho2FMJ1KO9y3nHmgRGEujWTAqLUvZmG4YM6pK2jKDQcjVEhGTWWFzyZnt3bchdGNh5dGGi6ATWTZLw8rpNu3OmIlYWM2V/oYbs0bjiFAsvSJiuB5hjLKSwapZp9jCfQgxtAQScizbZJyP2BgeZabzcoalpbDCoKyo1DBcd++LY31lvhlw7sEWZekmZ7FxY1xZGjZyV++Vtljc6GGtuHdG3xDGFaNBRKXKsV7BmfvbiEAYVpwZuTZlAt2RwI16blzNKsPZU11aDScIun9dUZSVow20jspybmxYPd+i3cl2onT1K2WwEVNVQjOwnB+nHN6MyLOA1CinC2X9VEpZ+xOcG0N/IyYMrQtNeTYlSUtM4EJmqwoiSq+fcrwPi82YlUdSVIVmO6cTuTxobebUDCwnex3i4xVilDYZ434dVWbkQtueHSpn7m8TRRVpo+CRrZLhesRwGLsPa1aG0ZYrh14RcOrUJJPtEdYKD21WtELDuYfbBLVZ3Ebu+kVU+4ltFm5hurnq2kxilPPjlN65mCxzdTUqlf7ZkMEgoZEWDCthswg5N3YL1RMDuLMToCq066g2ow1XHqcGlj1pzOBMSJEHJI2CUl25A3X7UsZlQH81QUQJI8vWWkQYWoLQ0gzch8tWHm1QlgGd7phuLKyfcmVbqbCWh4z7dR2gnDwxSWaFlXFJKwxoBgGFdR/5G1SGCMNW4VrSvRsuulwcCMtZzFYBG0XBGj2sppzJ+4yyZU7JJzAcdCZnquRW2VxqEMcVj/Us5451mJoeIqIUWchoHNFs5mTDkLNDmE0D1o6mDEcx3c6YxNRj0mqL1VGDrUIobMBM3KRQwQBnR2583CwCClmh0pJPbbh3jItoWPLYcMCIDGtHjIp14rC7M96PsycMgHNdoTyhyf5VR1Svf3usixGRHvDQ1U6H54owC6xc7UR4rgi+bm9cfN3emPh6vXG5nur2kKrOXe1EPB4i8r9w5XkpVlT1lU9lei7FjboY+JiqPv9qp8Pz5cfX7Y2Lr9sbF1+3Nya+Xm9cfN3eXNyQPgMej8fj8Xg8Ho/nyfGLAY/H4/F4PB6P5yblRl0M/PLVToDniuHr9sbF1+2Ni6/bGxNfrzcuvm5vIm5InwGPx+PxeDwej8fz5NyomgGPx+PxeDwej8fzJPjFgMfj8Xg8Ho/Hc5Ny3S0GROSVIvKQiDwqIj99ieOJiPx2ffzDInJ417Gfqfc/JCKveCrT7XlyLqNu3ygiyyLyqXr7gV3H3iAij9TbG57alHueCBH5VRFZEpH7nuS8rxCRSkRet2ufr9drFBE5ICJ/LiKfFZH7ReTHLnHOa0Tk3rq/fkxEvnbXMV+31ygikorIR0Tk03Xd/otLnPPjIvJAXb/vF5FDu475ur2GEZFARD4pIu+9xLEXi8gnRKTcPRbXx3y93qBcVz4DIhIADwMvB04BHwW+U1Uf2HXODwPPVNUfEpHXA69V1e8QkbuA3wJeAOwF/hS4Q1Wv7c/C3SRcZt2+EXi+qv7IRddOAx8Dng8o8HHgeaq6/tSk3vNEiMiLgT7w66p6z+OcEwDvA8bAr6rqO329XtuIyCKwqKqfEJEOrn6+9aI+2wYGqqoi8kzgHar6NF+31zYiIkBLVfsiEgF/BfyYqn5o1zkvBT6sqkMR+T+Bl9TvWl+31zgi8uO4+umq6qsuOnYY6AI/AbxHVd9Z7/f1egNzvWkGXgA8qqpHVTUH3g685qJzXgO8tf7/ncDX1wPba4C3q2qmqseAR+v7ea4NLqduH49XAO9T1bV6YHofcNW/6OdxqOoHgbUnOe0fAu8Clnbt8/V6DaOqZ1X1E/X/PeCzwL6LzunrBYlTCzeJAF+31zTq6Nc/o3rTi875c1Ud1j8/BOyv//d1ew0jIvuBbwbecqnjqvqYqt4L2IsO+Xq9gbneFgP7gJO7fp8C9onIz4nIqy8+R1VLYBOYebxrr3iKPZfL5dQtwLfVaul3isiBJ7r2yibX86UgIj8kIj9U/78PeC3wXy46zdfrdUItTXwO8OHddVsfe62IPAj8IfD99W5ft9c4tSnJp3AL9Pep6ocvMR5v8ybgf9b/+7q9tnkz8JPsmuw/Qb3uxtfrDUx4tRPwBSKX2Keq+k+f7Jwn2O+5Nricuv0D4LdUNasnG28FXvZ4116BNHq+TKjq7on/m4GfUtXKKfF28PV6HVCbAr0L+EequsVFizpV/T3g92pzsX8JfAO+bq95ahPaZ4vIJK7+7rloPAZARL4bZzryddu7LnW7K5dSz+UiIq8CllT14yLyku39l6rXS11+iX2+Xm8QrjfNwCngwK7f+4Ezj3eOiITABM5E4XKu9Vw9nrR+VHVVVbP6538Dnne513quaZ4PvF1EHgNeB/ySiHwrvl6veWp78ncB/0NVf/eJzq3NxW4VkVl83V43qOoG8AEuYRIiIt8A/BPg1bvGZl+31y5fA7y6HmvfDrxMRH7jMq/19XoDc70tBj4K3C4it4hIDLweeM9F57wH2PZyfx3wZ7XN6nuA14uLNnQLcDvwkaco3Z4n50nrtnZY3ObVOBtlgD8GvlFEpkRkCvjGep/nOkBVb1HVw6p6GOfn88Oq+vv4er2mqX2xfgX4rKr+h8c557b6PETkuUAMrOLr9ppGROZqjQAi0sBpcx686JznAP8VtxDY7evj6/YaRVV/RlX312Pt63Hzo+++zMt9vd7AXFdmQqpaisiP4BpggIs6cr+I/BzwMVV9D+7l9DYReRSnEXh9fe39IvIO4AGgBP4vH0no2uEy6/ZHa7vGEle3b6yvXRORf4lbUAD8nKo+mcOq5ylCRH4LeAkwKyKngH+Gc0i82Fzo8/D1es3zNcD3AJ+pbcsBfhY4CDt1+23A94pIAYyA76iFM75ur20WgbfWUb4MLgrUey8aj/8d0AZ+p17vnVDVV/t+e/2xu15F5CuA3wOmgG8RkX+hqnf7er2xua5Ci3o8Ho/H4/F4PJ4vH9ebmZDH4/F4PB6Px+P5MuEXAx6Px+PxeDwez02KXwx4PB6Px+PxeDw3KX4x4PF4PB6Px+Px3KT4xYDH4/F4PB6Px3OTcl2FFvV4PJ6bCRGZAd5f/1wAKmC5/j1U1a++KgnzeDwezw2DDy3q8Xg81wEi8s+Bvqr+/NVOi8fj8XhuHLyZkMfj8VyHiEi//vsSEfkLEXmHiDwsIv9GRL5LRD4iIp8RkVvr8+ZE5F0i8tF6+5qrmwOPx+PxXAv4xYDH4/Fc/zwL+DHgGbivAt+hqi8A3gL8w/qcXwR+QVW/Avdl4LdcjYR6PB6P59rC+wx4PB7P9c9HVfUsgIh8DviTev9ngJfW/38DcJeIbF/TFZGOqvae0pR6PB6P55rCLwY8Ho/n+ifb9b/d9dtyYZw3wFep6uipTJjH4/F4rm28mZDH4/HcHPwJ8CPbP0Tk2VcxLR6Px+O5RvCLAY/H47k5+FHg+SJyr4g8APzQ1U6Qx+PxeK4+PrSox+PxeDwej8dzk+I1Ax6Px+PxeDwez02KXwx4PB6Px+PxeDw3KX4x4PF4PB6Px+Px3KT4xYDH4/F4PB6Px3OT4hcDHo/H4/F4PB7PTYpfDHg8Ho/H4/F4PDcpfjHg8Xg8Ho/H4/HcpPjFgMfj8Xg8Ho/Hc5PiFwMej8fj8Xg8Hs9Nil8MeDwej8fj8Xg8Nyl+MeDxeDwej8fj8dyk+MWAx+PxeDwej8dzk+IXAx6Px3ONIiIvEZFTVzsdXwgi8gER+YH6/zeKyF9d7TR5PB6P5/HxiwGPx+N5HOqJ7bqIJJd5/mERUREJr3Tadj1TROSoiDzwVD3T4/F4PDcOfjHg8Xg8l0BEDgMvAhR49VVNzBPzYmAPcEREvuJqJ8bj8Xg81xd+MeDxeDyX5nuBDwH/HXjD7gMi0hCRfy8ix0VkU0T+SkQawAfrUzZEpC8iXyUi/1xEfmPXtZ+nPRCR7xORz4pIr5bw/4MvMJ1vAN4N/NEl0jktIr8mImdqDcfv1/unROS9IrJc73+viOzfdd0HRORfi8hH6vy9W0Smdx1/oYj8tYhsiMinReQll5NQEflFETkpIlsi8nERedEXmFePx+PxfJnxiwGPx+O5NN8L/I96e4WIzO869vPA84CvBqaBnwQsTkoPMKmqbVX9m8t4zhLwKqALfB/wCyLy3MtJoIg0gdftSufrRSTedcrbgCZwN0578Av1fgP8GnAIOAiMgP900e2/F/h+YC9QAv+xfuY+4A+Bf1Xn/SeAd4nI3GUk+aPAs+vrfhP4HRFJLyevHo/H47ky+MWAx+PxXISIfC1uovwOVf048Dng79fHDG6S/GOqelpVK1X9a1XNvphnqeofqurn1PEXwJ/gzJMuh78LZPU17wVC4JvrdC4C3wT8kKquq2pR3x9VXVXVd6nqUFV7wP8LfN1F936bqt6nqgPg/wH+nogEwHcDf6Sqf6SqVlXfB3wM+DuXkdffqJ9dquq/BxLgzsvMq8fj8XiuAH4x4PF4PH+bNwB/oqor9e/f5IIJziyQ4hYIXzIi8k0i8iERWRORDdykevYLSOc76sl1BvzurnQeANZUdf0Sz2yKyH+tzZy2cOZNk/Vkf5uTu/4/DkR1ug4B316bCG3Uaf5aYPEy8vqPa5Oozfq6iS8grx6Px+O5AjxlES88Ho/neqC2/f97QCAi5+rdCW6y/CzgM8AYuBX49EWX6yVuOcCZ6myzsOtZCfAunEnOu1W1qO365TLSuR94GfACEfm2encTSEVkFjeZnxaRSVXduOjyf4yTyH+lqp4TkWcDn7zouQd2/X8QKICV+r5vU9X/48nSeFF6XwT8FPD1wP2qakVk/XLy6vF4PJ4rh9cMeDwez+fzrUAF3IWzb3828HTgL4HvVVUL/CrwH0Rkr4gEtaNwAizjfAeO7Lrfp4AXi8hBEZkAfmbXsRi30FgGShH5JuAbLzOd3wM8jJvUb6fzDuAU8J2qehb4n8Av1Q7DkYhs+zR0cH4CG7Vj8D+7xP2/W0Tuqv0Sfg54p6pWwG8A3yIir6jzntbfQ9h/iXvspoPzPVgGQhH5pzg/CY/H4/FcRfxiwOPxeD6fNwC/pqonVPXc9oZzsP2uOgrQT+A0BB8F1oB/CxhVHeLs7/93bULzwtqm/reBe4GP42z7Aajt9X8UeAewjvNLeM8XkM5f2p3GOp3/hQumQt+Dk+g/iHNU/kf1/jcDDZyk/0PA/7rE/d+Gi6R0DmcW9aN1mk8CrwF+FjexPwn83zz5++SPcYuTh3FmR2M+3xTJ4/F4PFcBUb2UVtvj8Xg8Nysi8gHgN1T1LVc7LR6Px+O5snjNgMfj8Xg8Ho/Hc5NyxRcDtU3pJ0XkvfXvW0TkwyLyiIj89nZMbBE5JCLvF5F76w/e7P4AzkER+ZM6CsUD4r4M6vF4PB6Px+PxeL4EngrNwI8Bn931+98Cv6Cqt+NsZN9U7/954NdV9Zk4Z7V/veuaXwf+nao+HXgBzvbV4/F4PFcAVX2JNxHyeDyeq4uI/KqILInIfbv2TYvI+2qh+vtEZOpLfc4VXQzU0v1vBt5S/xZcKLx31qe8FRe5A1zkjvfX//85zkENEbkLCGsnPFS1XzvpeTwej8fj8Xg8Nyr/HXjlRft+Gnh/LVR/f/37S+JKf2fgzcBP4kLKAcwAG6pa1r9PAfvq/z8NfBvwi8BrgY6IzOBC5W2IyO8CtwB/Cvx0HeJuBxH5QeAH65/PS4NpWiahsEpJhaK0TERlYUwOwGyUMKqUgc1RlLkoYVhCqUogQhIIWaVUqjRDw1KxzlQwSaWQa0nDhAhCz47pmJQN26MjbUpVYiO0QhhXQmGVXC0A7cB902dQuTQFGIwIuVY0TcjYVhgEBRJj3DkiWIXcWsZkTAYNxpVF6vDccSCUVhlpQa4DpoMpMmsJxZ3RiVyhnM77O+U1G7oqGZVKJ4J+CZERVGFsKxpBgAEGlaUTGhSoLFSqWIVWJDQCy1omNEIhqyAJoLBgFUIDWeWc00MRREAE8kqJjOycQ33f0EBZ+7KHciFYe30LYgPjSlGFrC6rNFSsCrmFxLhnG4FeaRFgKr4Qvry07jwRmIgshXVlXNZ/I6OMKyE2kFkIxOVDcPcUYFAqGQXdIKYZKKNKCA0ILh2DUmmFLq9wIT0AqXEZGVthvRyjKAtxLqnShQAAIABJREFUSmmFCiit0ggg30mPe2apoOryXyrkVunbES1p0AyFUl05BwKNQBjVBdYJYWQFAwxLZTqBYeUSs16OWIxTAM7nBalEdCNX5v0CkkCoLEQBtALLqBIyK3RCSyBQqjCuXNtaKnssRG3SwD13NRMagTCulFa4XYfC2Lo+oQqFVSZiV7fjSuq0WyKjlNaVX2xc994qIlcGwFrZJ6+2ALi1uUgSVGzk7iEbZUEqId26rRuBUFwdKUIzsKzlQid05ZgGyqB07bobVmTWIEChrm3GRqnq/7fboBH3vxEo7XbelDgQGkYp1OUPcf0qNkJVt/NQ2Gl/BgiNazMC9AulxNIKAyJRSt3u/65eh6UrI9nVL7JKMSIkxt13oxrSlAaRuDY5KpVGKETGlUE7VNe26rLczt+4cvkZVhWtIGBQWRIj5HV9jWxFy4Q7eYc6HQqZtaSBwarWfcmlKRQhs5ao7giV1m2qPq8ZCEXd5wvr2vZaURAREhqXvrAe87bblQgU1rWrZj1AjCqlG7l2HYn7nWlFQcaEaWHVHT+fl7SDiKBuE2Vd7mWdBsHFgq30wjizze5+BG5M0LotBHWZ5PX5ps53qx7Y2qFlXLnRfKuARijklRLWg8J2XYi4us6sq+flYhOAUBKmw5SgbjuFVdqRK4ftMXI7PXnl2uF2vnr1O202Ssgql9aobk/jSmgE7nlVfX1at4ftnA9LJSNnVK1yMUYSrGZMBAskgUHrPjGoKiJx/cgqrp5wdSwCtn53tCM3zu0eYwt7oW1Fdd4qhZVynVTaTIYReT2eFta1gd3jI3Lh/bTd74zASrnBXDi509a0HkPjwLUZgCRQssqNw9ttLrfunbpRbVLaEZf+fMh2miNA2Z7WpME0FQVF1ds57o49cbAWIzFW3dxkIlhgoFuUdljfI0QV5uM9mLrccuveN1Zd+92uh0q3+6LrR4orh8o+vgy1GywwGbvxoVJhq6yYjIKd9rVcblFW/ce9HmAmXNwp90KVggJLSUhErsOdvFwhVlR17ko+4EvhFa94ga6ubl7y2Mc//vAfq+rFk/0dVPWDlzCNfw3wkvr/twIfwH3D5Yvmii0GRORVwJKqflxEXrK9+xKnbveQnwD+k4i8Efc1zNO4mNQh8CLgOcAJXIi+NwK/8nk3Uf1l4JfrZ+uR7t/hheltnB6NWWWTSkqe39jHelbxkD0FwJsWD3PfhvLh0XFKMn547x18fBVWspypOOKWTsDRrYqNouD5sylvPvM7vHbi29jMK06U69zTnCU2wp8PHuLrWnfy3v5f8tLka1jKMg40U144qzywaTg3qjiduY70VTMTAHxktU9ByXTQJA0CTuQbPLc7w0NbA1pBxNhW3NZpkFVKNxIyC6cGOQ/wMK+duIeHNnMMbuJ0sB2xOrbcl5/hWP4hvn3qdXyuP2IuTggMvHTeldHPHv9LTP1a+/7ZF2MV7l/PedliyF+er1hohuQWHu71uWeiTSsUPrY24MV7mmSVsJkrW4VlUFheuCfkmRMjfvOxlHumhGN9uLUDpwYwrmBPQ3howw2Os2lAHEAaCMd7FYstQ6+APakbyDZzZb4BK5kb5Pak7mUBsJG75nG4DQ9tKlkFnxtt8uzuJHdPKsNKeKwPR9pwbgyNAP5qeYhB+I5DyU77ODc2nBq4l/83LY5ZyiIKK6xkhkJhIbV8dtNwqA3H+jAZu8l9KEIzVCKBDy8XHNWzfMPEQZ43VfKZzYiZREmMMiiFDy8XfOVcRFDPHM4OoVsvSG5tlRiBh3ohv7P6IKUU/NT+u1jJDL1SOD+yPGsKHhu4F9liwy0IVjO3mNzbgJVMODO0fDD7DF8R3M3zZgPWc+GRzYJuHHDPpHDfhiuvl81X3L8V0QiUT6wWvP6w8OkNN1N+5/oD/OzBO1AVfuHEKe4M9vLyvQarwgfOWW6fCFnPlP0teMH0kPs2G3yuL7x4LmcqLlnJIh7YikgM/Mfzf8FP7nsxd3bGAPz60YS7pgwPbyovqL8ru1EIj24p+1uG3Crnhsor91b0S8MDm4apBO7u5uxtjlkdJwSiHOz2MMAfn5ljPXeTx7et/Q0n1t8HwP9315u4vdvj3aemAXj30jluj+Z4ZS1aaAaW2aTgvs0GhQrPmhjy9uMNXjpfsZoH3NbO+MhaiiK8bE+PY4MGocCZccCwhMOtio0iYFTCRuHu2QjcorkVCstjV87rWcUtnZC7uiVnxwF5vZC8b92yr2XYymE6EWYT5fQIYuMmYrOJa7uBwF+eK1krx3zVbIeF1HJ+7BYpt7Qq2qHlUxshk5Fru9vz1Ee33GT/1g6cHsLvbt7L84K72ZMGzDfgU6slz5oJ2dewfGrd8NWzJSdHIYV1k6JDTctmafjsJrRC+OR6nxfMtPn42pBDzQanh2MOtlLu7a/x/O4M7cj1f4C4XvQf6425YyKlX7hJ3tI4pxkETKchx/sj5tMURdnKK450I/qFUlh41rRwbiTMpcrpIRxswW+dXmZvMMlMElIpzKRCr4C7J+pnGjg5NDyyVfLcmQBVuHe94hV74eNrAQsNeGDdcizb5Iw5yitaz2NcKi9ftPzisVVe2N1DNxLmU8tqbghFOT+CPQ03+eyXQr9U9jfhka0Lk7avnbM82AtJA60FAkKpbhLWCl2/f6xnnbApNBzrj/jKuSZW4Wtnhzyw1SA2yvvOlDxrJuZYr2JPw02YRyU7i8XbO8ojPWEyFv7z0h8BMBfcxt+fu512CKdHcHZgedG8cHJomEtdWQ5KN3k70bccbBsCUVbG8MH+CSpK3rhwhGN9JxDa31Q6oeXBrZB7Jkoe7QcMSjdeP62rbBVCUWf9EysFj+ppPrP+Ni6mmR6iPzrK13XfxOFOTKXQDOGjaz32RA1iYxiUFc+djRDg1NDV36hU+oXl6xYMJ4eGblQLVEQ5U88T4wAWUieQ6ZfwluXf5c7wRXzr/Bwnh66tnh1anjPj3mRruVu4BiJs5MpW7vrdRg7NAN669gd839yrmUmU82MYl3BqUHCgHbG34Z55uFVydBAyKIVeodw9oZwYGpZGlt/r/xGrvU+htTDvUkThHGDJC/ex8lu6r2RTz3Fm44M7x4tiGX2SxUCa7Gc4PgHAi7rfz4eqP2Vl6xP1PWaxWvJdi/+AduSEPsd7JS+YCxlXMKqFjrFx7fj8sKIVGWbrd+yvrPwBq71PPe6zv6bzRr71QEpuXZn+2dImr9o7wbB0i8+3rLyPc5t/84Tpf9XsD7KVV6SBYaXIOCvn6LPCjO7nuP3kTl6uDOXxK3jzL5nVlU0+/OH/fMljYfT1TxORj+3a9cv1fPaJmK+/I4OqnhWRPV9qGq+kmdDXAK8WkceAt+PMg96M+4rn9iJkP3AGQFXPqOrfVdXnAP+k3reJ0x58UlWP1hqF3wee+2QPVyxTiTAZxeyVaRJNmEmFQ52Qrp2ga92k/PRwTNt2WLT7dqRQqQmYjA1poEwkhmYQMBNbFuNncM+UsLcV0tYmoRHSAJ5ujjAZw5Qc4Oh4k7k44baOMLbCRAyH2iGHGx0ONzp0I+hGcHe3zYRp0ArdsxaCLpOxkJqQZhBwsJlye8dJe5uh0I2EuyYTXta4m70N2NeMsSjTSUgrFBaahoOyh+n4VqYT4bZOg3Zs2MhLzmeG85lhTm7hafpcnqbPZatQQgPr1ZjIOClfM4T9TcgoCGvJV4RhXAlpoDRCaIWGyAiTkaVSoRMJj2wpeaUMSzeIb0thhlXFsKo4PSxYHTsNi8UNWLFxko3MKuNKaYewnllGtXrg1MDSiZQkcJNi99JSIgMJEa0INgthIxcnRRe4d21MYsAgtIKQxTRnMc1ZzgzrOWzlltLCYnNIboXEKK2wljzi0jyuoBu5yed8Cq1QWRq5fE3EIYmmbOZKEigrY0tVS1LakTIRhzv3EtxCIBTlYLOiUGFUl+N+PUCiTXLrrpuMlUbgJhdTMaQBrGbQK2AydpqUVmgJDSw2DRN2lsIqo8pNGBuhobDKuHJSs8Iqg8rQCbXWMrhuXqkylygDu8J6HtArhaFssVSM6ISWYwPhWLFGbpWzw5KtQsgqw1ouzCZOsjgsAzph5SSYGXSMG4Me7qc83E8ZlBUrY9cGLG4hsDJ26cqtklfQiYSjg5DV3NCNhX0NS24NozKkExUsZxGjImJ1lDpNVaUMSmVQLu/074+uRSyNGjv96bj9JJm1bBWGUWVYzkLOjmJi46TguXVl0IkqLMJmEXJy4NpeGlTMJ0U9gdtiJlEMbqKWWTc5WUhhPlUSI5T1hD8QSANDbJT1wjCu3GRxPrHMpIZnTFTsbTpJWTt0Evc0UDYLJ4ltBsqohLNlj0gCxpUyGVnmUt2RTq/lAUEt7Q/F3cuI0wZOJ0IkTkoaa4P5RsBzpi23tUvGtmIjd89dzyyxscTGLbaNQDcqqRT2Nd3WNjHdCA40GsylhiOdxo4Ee7EJE5FysOUm7q1QWGzA0ydT7p6wzDdcPU5GERNxwEwiHOk0GFWW1awgDQy3tJW7JoW7Jl2/Wx5bmoEyGbt+tz+YYi4NWRmXtCPhmRMVM4kwl1TMJRWjSkgCN3bk9RgzlQQ8vdvHiFvMTySGGdOixRSqykJTiI3lOa05WqErexFoBBfGlclIySy0QyUNnIR+Iha69daJKvY1LMNSWEgtj2wWLI0srdAtgBZSy2buhB4WaAURk5ES15ofcNrAqSTEKpwejVgdK0fabjxNA1hoQGaFvQ0n/AhNQmgS2jpBM4Silp6PK0szsAxL19cVODtiZ5ws6nbZCKFru3TsBIoTbCw22BnzKlUKKxhxi4TJ2C1Kp2Kt+wvMpiEN3f3R7M9/t4LT0BpxGthWKDx7skNsDLdNOO13YYXjfad5zuu59HQa0A0r1rPtRZ4SCsymwmwq5JUb87aFQaqWtjaxOIGQEcgqS6vuR+NKd6T5k7GwnhfkFcwmTus1Ee4nMrCYVjva3efORnQit/ApFAJx+W6FrhyNuPGmEwmDbOkJFwLUNV+UG/XYL/RZJZE2Sbywc1xRLkx7Pp8g6BIEXcKgsbOvb3Mqm+1o/ys7IjCp05wYtxhthG6OMqrcgmh7sb6tiZmIhZWxMqjtMB7v+QCpCUkDS2Rcv+iYtH4nbmuqL90WdiMIhzoRcSDMxQn7dJEZ3U9bW8Sm/aTX39golOWlN6fVeP6u7ckWAleEK7YYUNWfUdX9qnoYeD3wZ6r6XTh/gNfVp70BeDeAiMyKyHZ6fgb3hU9wH/WZEpFtFdDLgAeuVLo9Ho/H4/F4PJ4vC6pQVZfevjjOi8giQP33Sw6qczW+M/BTwI+LyKM4H4Jtc5+XAA+JyMPAPO4rntS+AT8BvF9EPoMTkvy3J3vILXqITiTMJAEWpa1NnjdVENWSY4PQL6ETRtySTNI0UW2baQmMsJ5ZpmNlKnaagFaotHSCI62M/U2IJWChISyPLZU6e+/bZB+zQYu9LcOe1DIbV6SBk4AfaAUcaAUcalYcalbc0VUWGzG3dUNEBItye7tioREzKCumEicR2NNwUrCJSOlEyi1tcdIUAwdbMWtZyWrmJMsGIaVdS/6EyRgmY2f6k1sYyAaxBMQSMCqVW1olYxkTirKvGRMboR268unGTpLW0/GONLMZOlXktk18rwxpRU4Cvm0ruNCAAy2nEt4u5+kkZLFpeFrHctdkQFHbOqaBsy/ftmFOA7dvPXf3HJTOdn11rHRCaEeGrcIyGSacHTppzcrYSclagSXXil4pPGYeIw0MaWBJA8t8YnneVElu3TUTjYwDjZxAnGbg1lbJdFxicZLCVui2TqgsjZ2kpBWCokTqTG2OtPsERpiJLUdaOROhpRsL/dJJjre3duhMlMCZrkzHzo53wc5TqDAdVcQG9recVNL5CrgCnkmcxGoydv4Maa3JmNIJKnWSzMgojdAwKi3DStjbDNjbDJiJnTgoEFBV+qUhFGeiEkubW9sZC2nJjJ2noGQ5C1hswLNas4QiBEZq29ySfQ2LEYhEWc4ihtW2pgEm7AwzcUVinLnU/lZEZmF5XOz4YIQGXrrgpOuLTegVLj9ziSUQpRNWnBmH9MuAySQns0JhDZUKwwoCcZqaOGjt9O+FFNbzsNbMQDvYg6qT+gKcGRke7EX0SqFfCOt5SBoIZ0Yxy2Ph1MhJap05lmVfe0BmhYMzm0xFlgPNMfd0R5wfOXOFcQW9UljJlFGlHG47SWVe6Y7EtRm6trJRGAaF0gorJiJlIXXtbj61tMJtjYKlsK5ub0kmmAidtHJsha0CTvZLShWWM6EbOenpXHLhxTGXurZ3z8SAQJQ+qzRDJ+U80h7wjKmUgy3Y2xhzsB3QCCwGZTp25TMdF6RGmYqd5HA6iZhLLLOp0ImUudSZIN3ZmKZVS7AbYb0Fyt6G61PbbTIN4FAnoF9YZhJloeHMA5tBwP52QCSwNy2YjCypURYahtQ4TVUnVAq1nB0WHOlGtT2+crh1Ib+t0BIJ7GkYFlLLmSHc3oGtImZ/E6bjkk4Es2lEoin7W8JMAu2w4pa260/NEJqBM+2JBPY2XV4CcW20Vzgt374mDAq3zadjAoF7Jkrm04KxrZC6hx5olAgX/KimYqEbBzy8BfsblshYxpWT3seBsCe1NE3EnRNOYxgZIa61gKPKSalbodCQKRoyxaKZJDXq+qwRIiM063FmUArLY1cv4wpC4zSkE5HTFCVErAVLxMZJ/I+0MsaVy9+tbSWq675RaxQSoxhxY6nblD0yccl362D0GAB9HVNZWB5bZmKngSrqj5hOJSELqeXWjtMqgvNJ60TORj80rh+0Qnak3ZFx75Ztn57K4jTdUUJUayxCEXplQSAXJN6xcWXhxiRXPpOx0orAUjCulEZQkQbCVCIcaVUspJYjrYojrYqq9jvb1pw1AzcOtyNhqnGEZnrwCWYaEJgU1RIRQ5rsI7N9Ch0SmBiAotyo28ylrKQhDrvEYZewPh9w/hrFOlE0s/0U9raeW5sZuv4xqh2XRqWyJwUR13ddfzE0AmGiNlOdCPcz23n24+Zhqepj2M6/K8fJyJJZp+VqM0OrcfgJy2FpnJFX7v3VjQNOyin6ZhOLUtjh4+Z/N8Y0nvSc6xLliTQDXwzv4cJX5neE6l8KT8liQFU/oKqvqv8/qqovUNXbVPXbVTWr979TVW9X1TtU9Qe299fH3qeqz1TVZ6jqG1VrL5snYKjFjg3hYiNmMkw4PYqYjGB/3GF/3GEuUaZTpzqbiiM6YVWr/YXZhiuash7cKoW2tkiMJTHKgVZCN1JKq3TCkIVU+ZTey1QccbJfsTfNmY4LKnW2oc1QaYbOaSuzwnJ2wUSiG0EzCOhEFe3I+QE4JxynpmuFymxiOTuknrBWlNbZVx5su0XMaqYc6kRM2VmsOgfDULYn3M7e2WrFEhssscEtbaFS4bZ4hvm0oB25gSAQZT5s7zi9lVRMxc5edjF19pidyDinw9KVUWyE+YbBKjsOnHHgXpKVKnubhsMty3yaM5c40wjF2f/PJZaJWGgGzjTCOY8KW7k7vid1jslSL3AOtgMiI25x1SjZ0xCaobOZvLPborBKpAlTSUA3zt0WlVQqxMawtwl5GdAMS06PQwor5NaQGFeXAL3atOXYwE3sxxUsjaERGhrETNcLtWYAS5lhLQ/plaZWu7vJ30JqGVVKK7QYXLkmtd0xQDd0A/9aEdCq1bOlUpuauIXRdFTVjoN1m66cI+OG9CjUqcoT4xYM7Sior3NbqYa13E0WSlUmoookUE4ODYFEnBzGGIFVc56EiM1CeHpnxP6WW5y1QkO/cBPl9cKQWyEyllMjw1IWEdWmYIXkKM6heFwJM6mze76lEzOXVKSBm/TMJQUzcUVWOXvwvQ3Lc6c3mKknp99y4DxTcUFVT6zn2wM6UcFtbTdYjkol3TU5OTeGYWV2zHUqnN9EpcJa7uy6bV2egWFHBT4dl9zWrpiNLY1QuKM9xiLEQUVuhapydtdGnJnHobab4MdBbWLDtuOz24aVMz9oBspCUtYOqrBVWJazkGHlJvih1PcxWi8IlPm0YlgJU4nZMckZlIZhbZc+E5e1wyS1v4GbSKdG674KvcLZZT+T59ArYDkLaETlzriVVaY2r1NODJ0gwTnJBpwYugXmkVbFrV1hIrI7z2uFyrGeG4c6oaUbWSJRInH+DluFoVcGHB8GBAIzCcwlyt5WQK9w45YBDnVCxqUTRmwWQd0PnQngZmkYVkI7tBTWEhonHMjrSWulwmYR7Fz3tG6+43S+J4XlTPhc3znCb489rVCYZpJhKfQKZw42GTtBSmq2/XvcBDsUmE3coisxzsxks3BCvENttw3LkGZg2SwMJ4cxm3bE4Y7r60tZ6Ex4BEalpV8o48oyrpQzY8O4ChhbYWnkTLQicYuVQenyvJE708q8go2cnUVjJGm9mXoBauiXbtHfL51Z2nZgglbtSDsVO+fqsXVjZywBq+VRDM4XYLnus2ntqN+NStZz1y6zSmmGlkd6hr0Ny96Grcv0iW3cnzcxxWITphPDyaGwPM7JK4vgFlgbhTAVu7TuazozzbyCR3oRK+OKychyqJnXAhi3MHAmoc7Rf74BE8yxXuaMK1iv+3Vsgh1zOSOwljm/ulaozrxNtPa1gkQ6dCLolQGBKEsjl7dutG06Z+mEFVW9AFnPlNhY1jPXZw7pPX/LTMiY5PN+l9WQKJwGVayWGAxju8U4Pw9Ap3mr8xeQS0+30miCNHJjWxROk8QLTEqTTrKXwKS0GoeZaT+dQ/YO5lLlM+vORLdflkTinPOP9Vz7d33RCXOSwAkJOxFM6yIT4b5LPh+cALCohQ+ZhaHm7v0wdoKbabsHI9ETLozWdcCwVEaVJa+UpnbItMfZ4AShSZ7UZwLA2tGTnnNdok9oJvSEiMhvAX8D3Ckip0TkTcC/AV4uIo8AL69/f0lc6WhCHo/H4/F4PB7PTYoi1RenBVDV73ycQ1//xafnb3M1zISeEvZEDfqF0o2dZCy3lrmkIg4unDOohMoqM4lz0jszdirqUWnZyJTJqNoJlVlYoW1ixlXAoBQGhbpQdIG46DilM9E5Ox7TCA3DyrCcxZweOtOITm12EojWDksX1JxrmUvnsHSSzqWqR6+AhaTi9nbJ8him4opCnUr55ChkKnFOW1MxrIydZGNlZGlK4sxuaomwbNv04FSmkUZEGhEaONoPahWeU5P2S8UiTCUBijAq4enNaQalcKSttENLKFpHJBHSwDnQRoYdsxVVODdymoid56qTwHWikkCUdiR1+DcXUaUVCufGhvmGoV8o50eWxaZhOnH33MotZ0dOcrOvAUlgGJbKWhHQK5wUCuCZky6qxB67h2YIS6OUpVFKWJtlzDcNkYF+HjMoQ5bG1OlXImNphcJSJhxqVbXzr3Nqa9Xajm4Ee5KU2AgW2QmLuFkaxtY5rCX1783SMJPATFzSjZTVPGAiKjHiwtpNxheiQIwq2YkSM6q2/yppYGsTAVjNnelZvxQmtUPf5pwYOi3TqFQWm4ZBCZu527ph6cLbBkpkDLFxTpCdSDEE5FY4PoyINOF0cJLcCsMqoBM6s7apRFhswtlRSitQ1jLl+DDlOZMZm4XQqU1D+rLB8WFAI3DS1ru7OZOxckfHOeHm1pkm7W2OaIUuc2kgrGRCKy4wAstZSBRVBGIZlK6wG42cyeaYPUnGVOzU9vN6QSp133pGYYXVzG0TLLCaFcwmJQcaFTMJ3NauqKMOspxFbOTK3saY2FhaYVVLIl3Bb44TJ0HttTjQdNKpUyMXQnYusTt1KwJTMWwVbtvXjNgqlFOjgLUiIBSnMVB1EaiO9515VTcq6ZVOe2LrNjcZFXUZKYvNgMLCyaHrT7d1I2cmVQonBy7KzUYRMB1bpmPL0lgZVMLJUVzf00VqmYgsS8MGSyPL0zsj/nq16UIsZlHd55zjqNbt+fTI7Dh6LmUBW/mFcK8WNxYmtSZiLXdal8wKZ0YXHFh7hZNOZ7UA1dSayrPDkm7kTE5cBB835q4VASuZ00Dct66cHAbk6rSy67lrV8eHAZ3Qsp4L67nw2EB4qBdz94TlxFA4N3bai7Njw6hyJnjruTPtWEhSojpEaK80LGfC6aHTymwWhrzudyuZMCwNZ4fWRWVrWnLrnPW3y3ktd+3x9Kg29ZOEpZE6LZd1oYlnkojAyE7o41YonB1ua66U9azks1tDPrnuQovOJM5sb7HhHLLvnNDaDK8OE6whgYZMJu5ds+3gOigtg9IFdNjIlenYlUEobqyfjF14zUZYh6oOZhiUF6IepUYR3Htrqwip1EmBe3UIoTQQNgvDZmGoVHcCD/z/7L3ZjmTZlab37elMNvrs4TFHRmQyk2SRxSp2QWxBggBBUgmC+lLqB5Cu9AB6Ed3oCQRBN9JFA4JuBEgN9VDqVlWzmsVkjhGRMfjsNp5hD7pYxyySxawsgGh2FxO+CAOZTHdzs3P22cNa//p+Y8bfuMbOWnkur1qZd4/LnHFmtjLPmERa9+lcJFhv25rP5x2Zgeu26+dMmTt3XWTXRR4M2FZOTmsoYslxXhCS2pLlNIpZpwlJ3vekkors16sLlX2Xhf5kJmO4i4ILP2+l0vTV2vHV2m1xwuuguGo8CZHXNEGRVNzKfbbrWWx+7Z9H5V0G+RFKWbSyHOn3GZoDYmwwZszY3cGYwW/83iYW9WsW9WusrtA6o3Q7gixvXjEp7rNXPGPH3OcL/QverOH+QGADh0XOVau21dEN7ngjby6MXJd5JxVc9S3bvZEq+nEh1+HADrjuNHuFIu/X8mn+YEs7+qZIKm6Ru3Kf5O8pND42v1FR+aYwX5OCfqciJfDhm19/R+I7exhYhcDKRyIbNrsoi2ad4uPuLR93b3sMZuKrVSdM4VaoJ5EN6SD2rF5ZDGJKPF87Fl5x0Tac9jrFjYzDIAuHUTLZvlgZBhYrYbBEAAAgAElEQVTOarac/ZQUqadMLNrIV2vNvIvkRnHWGsYODvSIlOCrteG6n/S+XDlCFPlIZYTMMutEp9yGyNORvP8qNb/GWnaK7YJaxxmv9ae81p+y8GpLT/psmeF6veRFI/0CO5nQLkTqIyz2jRRGqA0yqVoli8zS99xrpOwtGmNDaQ1XbeKfXzqaoPFJkIKHReTRIDHpaToReLWM7BWKX61umPUl9DrAk7Hluu250Y3itG4EPdcJF3nsRPv7YqW5W0X2XcHnM7+l+ny5cvzTCyeSraCYtRlzb3vikeKyFX36WS0c/bnXvd6/17EiUq/CKOoQ+XTmebMqe8qNyCgynThfe6xOPB00PB00VEbK0wBjK4OkDlJOn7VBUH5RNvpv1rLZ6/peg4nrewgUWw31jovs5wmnNEOdURhZNJc+MmtlMdxQUN7UGSOXOGsUdQicNU5IRmVgGCc0EQYm0amG3XBISPBwsOw3WXKwGVj4eJ7xfCVygr+80b18Q77zNIMiDZm6xGHuOcw9Tic+GLbsZoG3jWA6l17x6XxIHTTDXjO/myWskesWgWWd9RprkVZ4r2m94bTJOSk8B4XmVL3cPt/zWG/pTIVJJCIPBjmXrfz+uN8MHBeRNorkaxN11GwEW4UJdFFz0eS8N+y4bjJyEyhMePf+OjLrRLYnkrR3mvKXy47c9BuJVmH0xochUkehfFx3iv28JdNyoK2syGCMks9o9YbvLc/adStSOqOkP6EJm36TsJUZ1l7Gw8LL37BKkh4DIxvYTCte19lWlrbxTrhoFRcNNFHkSLmGt41IIy8axYOBbCB2Xez9K+QdfFJcNnDZCNnroIC/uJKD6KyT58AoIUW9XolsxeiNP4okEC47zV4m437ja1GHyBdL6PA8GBpmrchnQpLP7PvX6TpxUgRuOkmYXDWyWeyVffx/10I/OSgS502D04kXC9GDv16xJQU5LVpy3/c4vVhbmX914l4pa8Rlq7lo5LUK8lLARatokmfeiX+A7vXte4XisDBkRjHJDY9HkmRYBc1Olrg/lM1kiIlVCMw6mLiw7bNqo+LxQD6b1XAQDzmIh1gtY6QOqu8D04xs7JNT8r2fDTvRx1s5lBktvUa7LsenhrGTw1UdRQZy2jiWXtNE1c8zcm8+X1rqkLbSmzfNmrdRuOhfU+z+Wiy6gFNCJDK9DG7WBtog3hkLD5/N4ZP5kqsmsWMz6ui5aBROa4YmcZBLv9UmMi30tQdVwzQDi+Gw1Fw2iUWfgBs6ST7UXv52YeDpsGNkJTm1YeXv57AbDimMYuI8TT9YTmvFdae3NKGVlwNl0+/Lnq8si07WpbfqOVq7b/z+IAelLtQ4M8DaHUJsxeeCY4r8BAgc84xBce9vfA9rKqypyPWQlDzXy18Q+j3IxNzFkuNSTq5GFEbQobP+wJUZaGLCaJELPR22lEbuY+gv650S7qZDDsNvyoQ2zBanBS2dacXGbWLWH/LfG3hWeslhevTrv/sNPQBGwWftJQCRyF66R5GGOF2RUve39g3E2Hw3+wYSEPw3v/6OxK1M6DZu4zZu4zZu4zZu4zZu43cRm8rA3+H4zlYGfql+hY9SLlt6z0Kt+HxpUCQem0Mem0Oshtf1msJo5t5TmA0PPQpj2Evme5JJhvmUawqdWPnEnbLgQZU4q1t+fr3ktIbDeMjEShbBJ/jRtGY3E7qORl6bTNfCw9xvGgSFxBCSZN2Ugp1c3GW7JA11e1ng7kCax0Y2MXGSNb9s5KTdRqH9lGRb19SNE+zbdRTpjf4eVhX9S0x3AF6thNIwsNJgeNVIubswUjbdlP02DZQRoW+kJM29qyBNSnWQf39Ybogp0sA8doq7ZeKms/gED6uOo9wzdYGBEWpBZcS1MNeKkSq4biNHRepJEyLHmXXwqqcIHZfyd8eZ4s0aXq4NTUwsOsXbbonRiuvOct1ZSpM4kD5DrtvEOGsZWc9+DlMXebXWNFHThMg/OW233GqfNo6UQhgpjDQZNzEych17heIgT5w1mv0scKeyPae8Y5J1ZH3D4qwTeUZhghB88kxIIrqvurjeX0ALzWPYZ7uclu+6cQc1KtEl2M9zMq15VIW+GVNz1UQOcvoGUZEYDaxkoX+wk+OU+BIYlShSyS9vEp8sFJO4z7UWs5wmGjKt+GoZybVk/yOSWbKannaje4mQkHEWXDDrFKeN5bSxFFp+RyvJoIc+460QqdTYSWbzulMYI9z0oUl8ejPml7MRC2/4eK755GyXy3XBwmtyk/jBpOMjPto+3w7LWSNN6zFB0TPRu94pWRpD4azRdFHkBIVRLL3d/pxRinlnGbiO2DeRXrQZny2GvFqXLHtZD2wMm6SecK/a+B4kBtZw3cj/frOWeeL1KvIqSXasNO8qEBMbeVB2hAgj61l6SxMlu3m6lubKjfxwnCkO8pZpphg4xdQFjoqGiQtMXODeQHPdaaYubrP3ax9wOnGvlzlVRrxD5r1pWkiqlyrK3FYYqcrUQZjkUjHYOB6LnK+wUjnr4ruq05cLaca1PXHloJBKTx1gPxcOvkjNpCo27wIDK9dHs3FlF+nO+xPL4yEcZ0NWXuaw56sVhYE7ZUth5FkAWAbJ4A6tkGlC70h7VkuT+FUj1cR18tv7+7BqeDp+5xyd6SQGboqeZgV3KpEkXXeWpU/kGi5beXVRsZt59vPERSMVjHEm8p+7hczf143cM6Mk+z/rZN51SiQ8xyUcZQVOK16GK5qg2Mk8AwtHeeCrlTwPN53m/VHE9P+pe8+VkU19UzVUVggv00xAE/cH623zvtP0ssLUQyRmVCYxsdLAfK8UmeZ1JxXF3Ihk9e5Ac1IExk6e+ZGN4nyc+lzh38DZd30X89iJrDH2WfsIHJVSbXq+bLhSN70jt+ZL9ZLzOvJZegVAbiIjFzgqWo6KlotGcdVpXq5zCgMGwz++PiM3MtZeLyNLH9jNfA+pkDVzN5NBvpOJ/4xVQvk6NmNigkVfoTUK7pbyHUOU7LmQlei9J6QKc1DIPNekBbkZfeP3B4hhvqWcDYsjjoY/ZMUVX7b/jBBEOvCGX6HR0mT818LaKaPiLqPiLovuDT4s2Rl+n6nLsLrgi8X/zbX/kgfphEfxEW0U+aVScNNGDjIBGIh/i1Qxu35NuWyl8rMOUolx35D7Vch1yfW7reDmect0wvfP2E6c8pn/J2Ruf5vdN/bXaVM/GuwTEvx4eEBmFHtM2GeHq/SCI/Uew/I9UIZvC2OGlPnRt/7M72f89g3E/7bitjJwG7dxG7dxG7dxG7dxG7fxu4iUUL+9p8C/lfjOVgZsctwbWK7axF7umPT8/dNanCt3csP3J6FvCBWX4YkTNFxMif1CMlOXTaQw0pD0y/b/5G7ZMslENw9wf5BjlLjyOmX4Z+FfkBklWLLxnFdrybw9rFoeVu22YbToM4YPqkBlDDetZ6fP8tUxbF15KyPNnJuMTxcVSiUuGzguVZ/dE13oOHtXJYhJMgWPR4rTdcfpuiMSOQr3OQr3uelgv4CR01S9O+fApj7DL9mF4yJuMacTJ1nHLkkmzPUj57JJXPRukqURFrpT8LaGi6bjopEm0b1Mfn/XBRZebxsZl0GLRr+vOuRGsK0bnXEX4awWdNxhIVnm90YFXVQsfeLlssdyRsnCFkYalu5UZquvzrVkJTdZxi5qShPIjTDhBzYx7wyTzPBolHGnCFy1knUaWMmyLLzi83liJ7fUITDvHLO+j6GLcN5KM/NJ0XHeZJw3GaeN7jOsAlWzOjL3gsVb+sBxIY2BGslUdn1FZ71pLG9drzsXpvyLtRWX5xBJCX61MNRB0wSkAb1vRN7orUNfVQJx3i2N4B071bGTK94fRVxy3Ev3WfpE7Q1tTKy9VEUmLjJ1gukzSvpIxtazm0X2e8deq3KOi7j1GRBWuWZkPVOXuFvKmBbPAHnt5onnS/lcTZ95dToydZ6V17xZRZbe9ixxxVljqYNmYN/lLj7TH1MHybxaBafqC0orn/ltIx4CV51mL0skFD7KM7JBMl51mps2sZO3rDvL/eGSOkqj9awTB+MuSUUKpO+mDopB/xFKqyitYpJrHg4Ve71z9G4WuTdQnKhdLltFYSVz+mJVsQiKq85gtHh0RKQpuQ6wW2h2cngwFB3/61Vk1rmt2/HcGxadoHC7KE3uru9PmDjRpRdGM7KBlbcsfeSv5o7rvsHQ9Y7Hcy/PTaalM8r0c2IbRZPdRkES7maeD8fCrC9NYuwij6rAoyrww50N+lOqg4e5VK6mWeIwD3x/R/FsFPnBNPGH05YPpxlX7aaap/nBpBO+e5Ts40fjhsIompD45WLBo0HFn+wuORku+Hu78vrRrlRK550w/DMtTZ7fG3X4KLCFrJ9T7+UDTsrIbqF5MpnxwbDhvaGw5qHvrQrw1Vr6r0ZOMfdSZXowkArgYdFjjXViFTQnpeewgGfllDul/P8fLxxOJUorkIG1T0xztcXnagUvV1LBO2sblj5SpZJJlni+yll66U+aZlItuWyVNETTsKbB9v4mRZ8Vn7WBVf85xa068Vc3wx5KIWuFBs4bTWk1j81PybT0rly3kj2/6TSzVip14jEhGfCQFEeFNCgvvTQQz/QNSlli6rbutVqX28xwE6UKeN3KtZrminsDg4+Jv7ruGLkk62oas19qlIK/lz+VOYqOykY+X5ScN5ZVMKyCeVcF8oLL1ChOzJShlWfxsJS1uo26Z9pL5XjhDa/WmtzAbi5OwkufyIw0wQ5tYC+D6zZy1igOcs9Np/qX2Va/jysr/TIxMfMKq3KGRrCa3xT74z9i3z3F6YpVe8HZ6heUTLiT/ZDOX3Iw/AMO1GO6uGZc/iaWM4QFQ33AUB8wcic4O8HHlpQS4/weTfuGTA/5Qr3guMg5LKR6tujkGWh6cMVhKZ4uc294s5Z+lspKha8w4vnzqf5Xv/H307Y/sm8W79f7gZO5c5KJkgHggftjrKlwTvxf/3pD9HUbmWaKt6uOlGQsztIKpyrOeY5YRn27m3OMa1brL7/1Z34vI/F3vjLwnT0M3Il3GTrF9ydp22R2vwxUX6uFlCbRBpk4xplm3NNOEmKGUxrP/YHwqscucS//QxbeMHJSThdzKkWlLXt54oYFh+kR53Xg8WDN1brgbiWbgZ/ce8tP7r3l2bDh2bChDon3Jxm7meew1EQS7w1r7leRJnnqICzkqRPL9+OipjKyUI2s0G6eDT1PBoHCGJZeNoDXas5+3jcjRrnBYsClOUkH2+/eRWk0A2m6q4Pw+rsoC3wdZFI4LBwvliIvGZjIRQO7uWLp5bPonoDRRZHcXHV6O6F/OM35cJpzt4xctIaDoqFLQoLookzCPsliIoce0zcBapxSHBXy3fPtwUMOUcKLlyZpH4VxPs2kKXknC9zLB5yuA3eKljtFuyXGdBEeDRL71YqQFMd54GElDaDC397wyw0vl4GRk4XmIA/ctPId71Sap+OCiCzSppcCLDrFrPMsg+m9KMRUaifz5DoxspFF56iDLJhDZ9jNfC/HSjwZioFTiIm7lZT0RzYwdYH7VcfdsuMwD+QaDkorEoEqctMZBk5xVMo13Mhmno6W4odRBUJKLL3hqEgc5B3DVNFF2YjftRNyZfhwLBuCsYMf78kFH1nPUeF72VHiIPPsF0LjCUnxyRw+SM+YZp79vGM/71h4OaAIw1soWCHJODnK5RBz3cqhLcs8TiUejRY8nd5wVK65V9WMM01hpPnz1VoOigMbcF8jYz2Kz/C9adc0SwzYwWk4LhrerBW7Wdc3X8u9H1jZTDZBbw9fpYU2yMH0usmYuo4/unPKwksz3XUrTaNDG7lq4DAXacfSi/Rt7HqWfhVQSkr1bVQ8qgKn6Qaj4OlQJCSDXiaU68T3Rk0vZ/IMbOSwkLE0ddIwLs3bstDLhlBxlHdMsnZLI9vNArsu9JIoua6VNewXNXeHS8aZ4biQZtyRk3FotUhjNoeiu2XkIJcF/L2hbGpHNnGYJwbWs5972l4m4FRi5AIjF7AKhjbybCQs+IueMrSfBUbW989Vw8PqnR1M7eEgC3x/suTZaM5u5rk3gEeVZzdrqYM8zx8Mhwyd4sWqoPWGe+M598ZzHlctTwcNBwU8Ga54OoYPx54/3L/kT08ano6WYipmYaefMH68Ezk4mJObyNNhI14PKrGbRfayxJ1SPFusEtnTbm/UN7JCZZq4yEnZMLKBt7Xh9UqaZmedNOSWJvXyP7aeLrWHhwNp6N9ssEcuMDKulw4ZrlvFfiZSpkInxg5OyshBLvPwjhqwo8QzZT+TxMw6SNLHaZmHRk7G5caoazcTLxqj4PHAc6fS5Cln4mQO+Q8OVhiVOMgDdyqYOM+dwtMlkQBuPSz6hvyjyvGn00eU+Ymsib2pFsgGWOuSql93Xi2lGfqooJcqKQ5Ky0+mKypruF9WLDqBX+RGGl2P4x0+X1qmmacycXvILQy9jC7x/hhGJuPewDGw9JtfgYM4nbZj5jCPzDvD0Mrct+OEwnZYIKajCQ6KmrlXHJWGP5y2fLbMtt4/+7lnaBN7WWQ3F0+Uo0LWi4P0gJP4hMTGbO7XzcMKM+G8+4Q99RCtLClFJmkXg6PIT7iuv2QcR+wVzyjN9Bt2KpGKCRUT7sZn5L3fgFKKSu+wO/ohbVxQpgEhvgNRnNUtp3VHQg6hTYCTQkhIhZHvcq8MXPfrsVGKKSe/4ROglMOYMcNMs597jsu4lfjmWg6ZGpiYnDKVNN0F3l9tP/vXYy835EbxJsworeKoKHicTykYci9+QG7HqL/hULW9GrFhUD7+1p/5vYzfA5rQrUzoNm7jNm7jNm7jNm7jNm7jdxIJbmVC/27iJJeGwjoqppnmpCg4yDsOC8mqjJxkIrokDW/Xrcgw1sFjlLCPd8qa3SxxVER2XWCSdqlMZGyleXJkA18sOmHs68RDt8sOI1Lv3PjFshJ7eBNZrx3rtds2tSoU9ypoo5RPC204GiwlE6kzcg37medNbZk6yawqJSXyyojL49R5CiMn+dg3Uu0x4SBP3LSJZ6OOLklWwCjFF+o5Q1UwVAVjJ7hIkJJ3QhoAJy4ycJpMw9takRnxIGijpo2aaSas5thjS2OCZ2NBkmklWZlV3+S38vJqo8hExnnDVSvs7K5viM21NEMPbCSktP1MSx9ogqA3Hwzg2cjzZBi27q9TF7lbRQ5LqdzcKYLIVPrf3csNXdR0UUqme/k7d+RBn7F0OnGnbFh5kT0oJZ/7uPCMnJaqgRbZy1EJB+U7aURIigh8PNeY3qE29ehS1yMMd7JEpkPvV6F4f/+So0Kyj19HD+5mm4oULDrJBDZRMcm6bfZx6Q1DG3vcq6Dgpi5wt2+yPMgFBbtBAx6Ol5JBtCIPyvpm5ISMry8XrUhItKIypv9Mik9mibe1uD1/tc44Khp2M2Gj72See/s3JBRNkDFSaEOhI6UJlCb0Y8Tzcp3j+kZGpxWfLCxOJ246xawTZ8zFMmfmDaOiYW9/QRc1j3ZvuFvBs/0rdooGp2X8iMvxu0zUviu2rsAxwSTt9kx7w90qctOJzKgyibtlYL+AyzqyVzRE5PoWRjHOWnbLmoHzNFGTF56f7s4pTOS4FIlYl6RxduTENVWeE8HiOi3Xe4N1jH2j6gO7w24mEo15J+X7kZP7XBr5HiPXMXWBTMu9v2hFsnZUQmFlfNRB5HtdUhyPlgxtYGgDr2txvX4yXDJxAavhexPFonPcuXtDYeDJoO5lcTDNGg7ywIfjFTsZKNIWavBoIGN0YDcISihs4LioGTmpAhwW3TZ7u+g58DtZ4GEVuFtKBW8/7/hkIdno88ZhVeK9yUyy1SP48d41i85iTWRgPQd5ZCfz7JTSaHlUSlUwJphmHmciMSliUjwaLaisOK7ulTUfjWruV2syG6h6PGyuFWMbuWhCD1oInJ6OWXiDT4rKBk7Kpm+2lYrNbuaZZqln7gvv/uFgzU/3rvnp3jUXbcbT8YIng5YPJ4mb0FIYaVKfusSTQcs0631BerTvcdFRWkE0zr04nF/6WvxbUqKLcj+HfSM+yLh5b1hzt4wMrWVoLXu5Fj8MIxnwyhgWXjOwqvd90OxlHcMeEZ0QOed1Z7hfJR7nE/L+/c+ajMNqRUoiJ6lsYN4ZdlxkaMVDpomKsQ2MbehxoQqlNHl2LO+fIhDJ9RClHE/Ghi7KhH237OffHvgwzcSx3MdNRaB3SA4CNSiUrGuliVQ2buctkLn0pGx613lLSCIDFTdzGDnDZStO9EObuOo096qagzywl0WWQTPrZN3ayQWUedNmfH/c9Z4Msi6VRl4j6xlZcdj2UZ7LOvSo3DRipm8gJYpc0JzOHWxlQ5ac3Iw5TodYU2JNwZNsl724x375PlpZJrrkcfwQq36Ts6+UY5hGDNOIAz2i80tKt0uIiQfhCQfuA56an1Gliv1SnOABTqqcsROIQhsFQTzzhqnrOCoi8977ZuNUfhNa/v7g0dZNWSmNUpoY18S4ECm0CbxeC7526ES+ObQi3S2t5ly/xugB2gxQSmPNuwZiZ3dFWtYlWtUwtIpEYu0j99J9Ls0pA3tAmd/5zc3aX4sQ27/1Z37vIvFbVwaUUv+ZUuqXSqlPlFL//e/qI35nDwNG9xO0TkwyMXuxWmgTqyCvV7Whi/JwPBga2ijs3L3cUQcIUVMYsXg/KloO1YRH4zmfLgyFUdwfrBk7i9WiQRw5zcQ6cqM5GqxYeM3CK1ZB8+XNhC9vJnw0nfHRdMZ5HdGk3vQm0KVIZgJLD12KlPYdh/y6UxRGpENNVOwXNXWQDTbIZquLivfHUGnLMij+0zsdlQnMuw2/PJFREnnno6AQtrJRaUsgckpY0RvzkKsmsJcrfnhwISSLfuy2UWQXYyc9EEZBoWVB2fz7WRuZtUIL6pJ4LLxaw04mi49PsqgW5p0hzCoofjXzlFaGZkiK50uog6YyqWdv0/svqH4BTBwV7dYoqY5eJrO8YTdvtpKV0xo+W8gm9KCsOSra7ebtujNohPJ0VLSsfOSyNbxYaa47xdILveSiTlw0spBmGv5gIpu5y0bRxI2plnDqfYR551gFWdRvVoVo9mNiYEUqtQ5ifHTTCR1mE+uguWkds07zurY961ykWiCmVv/qxm0PO5/MFV8u3vVFvL4ZohSctxaj5BBw2SquWsMsNhwWjmmW6GLkC3/JzKtexxzZz0VD7nRi6Fo+note/qq1tK1l1mnOW8vIbe615k2d86bOOW9NT8qRHgaQMvZhHmVzbuUwd1ZH3i4G/L8X8NVsxNnZiJW3hCAc+VWd0UXNQR7766E4LN8VMq98y7yDs0Zx1iga1fT3Mm0PD/JsfE0iNjKEfoE8yDxtTIwL0b1Oipon4zmXVwMGrpNNoos4JYvk6TrxxTKTzXJvuvWqp3F9sjAcl5FFJ309cpAzfLk0fL6Q8fVwsOJN7ShM5PkqpzCRy0YOTPtZ3Hpl3HSKdRDZyXVnmHeyjtx0hq9mI65ay1VrebPWvSdBxtwbVj7RRPjw5JzZZcFhAa/W+ZYGsnmWblqH0zIeVkE2/tKDsGbUH5YXnWzkChs4LOCmk7H3cLDi4WBFQqR0KSmejpaykQ5w01l2s8jrWkwNn69yZo0w9jWwaB0JOJguqIPpJQyRdecozDvzvbWXHh6jEm8XA94uBpytC0LSnDeKyWDNUbnm/mSOc56zJuNNXYhvQVQURjZN152QbXazltJEBrbjtMm3yZOXS7hsLVetYmDD9v7MO8ufXUz5s4spPzk4Z9Zm1FGzmwXeG1aEBCdlzcyL1NFptu9Zh8TEebpI/17yzB3nJcsucqVu8PHd4byJG48JWPWEp0km/UtiqCheIUsv8/aiN0kbu9T3Pkhf0sBG6qBYeE3Rj/lxpnm6d8WT4VJ6qlxHYeLWSPNFb6QWk4yv6078NxKKN6tIZRNNd01m39F0lMqxKifGFVeNyBAzo3i9Ft39V0t5/5ASK2+JvcnZJkmzXwhlaC/PGNmAIknPgBfTTY08Q9edw6h3MtShE9+CNvSffSV9Db+4kWf0TV1w02nW/ZwjBw2hx2Va8Wz/io8XDqPhorUc5NIHtvCKOpjeaE08O16ti20vzmvzkp8WD1E6o/VXJBJGZ8TUoZXjrP4rEoGUEilFjM551ay4mw9xqsKaksPSodDspXtbqdXXr+eNuuRGCX2sCwtyPWS/tIxMhkmWl/yCQmUYJXTBDSnQaUmE1SExaxNvazk4v6k1dwrPrFPbuU8je6AuLPr1I5JSRCm7pRyp/vVqLQaWi76XrzSBymoMDmfFEyGliLPV9nv4cA0IGc3hWHmhlt2EhlN1zjKeM2SPvy20Lkl/S1/B72ckiPGbX98SSikD/A/AnwIfAf9QKfXRt/7Sbxnf2cPAbdzGbdzGbdzGbdzGbdzGv9P47SsDfw/4JKX0WUqpBf4n4B/8Lj7id/Yw8Nl6xl4Gf3aR8EmyKJmWpsS1j6y9NMMeFBmnTdPz5OV3l13kuoV1Z7lsNXUQ5ntpDbn1hCQEnYHrGDnFpa8JSag9PgljOyXFaaM4yEXasl+u2S/X5NaTW8+DoWT2z1vNNDPs5Y4XszFjJy7Cn808153lphPb95gUb9dCCspMZOklS3RS1ly3fktKOg0LLhrFWeN4W2doBaUVukStlpTKUipLG6XiYbVkBrWSbMrIBax+5+C66AKPB4FV6/q/F7dOkLlOLHzizTrxZi3NbJetZukVszYxzTTTTPPZ0vB8ARfrgvM69W6qHbtZ2FJpJi6wl/f0oFZSri/WPQPZKB5UDb9aSJY7JLA6bTNgmZFM+s+vNS9WhiYF+X7BUgdh31dG2NxawXDQULoOo+K2+nK3bMmMVDTqoKn6zP1OJjKNF4vATg5tSCw6+dxGKW685umg4eEgoJXirHnHUe4SvK4lu1+YiNGR3cxzt5Ls1t1SGkLnXhwxpTp7CLMAACAASURBVDojTthzL1kdreDJoEH3kqrN+NzJJRP3L65zFEIb8Uka70b9vdtxkZENtFGJH4GVe56IGK2kwRbFSi0IUSgkIGMsIfc3s4H3+ibYYd+8VpnN+ybqGLhsrcgZbOD5spdFtIodF3lTWyqr2M89IYns67IWqdRlm3HReD6ZV5yvSqniZEIrsiYwKpv+7yU+XVhCL78DaFMnDH4rxJW5uhSZlZds+k1nUKqXbfVN6FbDrHNbMlauFYsm596zGzIXmA7XTEZrDiZLch2F3x3ZUmgyLe83tO8+xyqILKLqpRqupyoZrfiHj8+4U8q8EpJkIUNSPB2uqEzA6bj1jhj15DCfFGUPCthI0i4aaXytgzSd72bS6KcU7OUNTwbyvHRR8f98eYflOmflZWw+HIo8rsq6baXmyaAl03HbHH7ZKuad47iIWJXIDMzajMPxgkeV8NvvDpdbF/WxlcZCycLL+HpvKJSw90aCibrpndNjEmLPk0HLy5U4iy6WOT+f5dwvO16vMwrrUUhD7sQlDkvNWWtZd5Zp0TAtGgoTiAkeDgKzVYFSiXmdM95raKLitDEsfeLzheL1uublSqg4w6LlrMm5bB0xSdN215PMhk6xDHp73+r4rjG0NEleRcduuebvP3zFwAY+nGz8DITstSFeDaziqknbKszdvkkXpIm+DpFxprmj9hj2FTXTr75GyTPrdGT4NcnMwCnGLvRSLcWiCzRRxvHrNexnIsu7aAW8MLAy9goTuWwVL5ctz6/GzDvHUdGy7hwjG3ofi5b3Bp42Kl6sxGV5U6HtomKcaa5byN2UxfrTr62sgfP6V6TkKa1QkEqrOSzEJ2cnV5zXgYt6I68zWK3YyRX3Bg6jhCDVBPmeu7k845vm9M28d5C3nBQdpdUclRqnxENA5miRC3VRXJn3MnGmrqNiYMXfYeLk89wp5V6+u6ciBxNXcGm+r2zgTa1xWiRNG8d3n+CD9N4WQBLCEq1F6qNQKJ2hlOFR+hFn+oIQG+r2ig5PHSJv1z9nvvqUJiRWas1aLfnrW67MjqnSiCqNsFqh0DRxwU0T0Ciu0yt8anBoCqO2Fc1J7/mRG/G2mGaKvTzxqs6YdyKrkgqN/J2RcXQxkdkxAHl2TJ4do3WONZU0bbuOhU+clJEQE8ug++sojucu5YzzuxRf8xfYVDpSiv0aAUd6gk+w9BGjNCs143H6IW/9XxHjt9NzrBlQup1v/Znfy0h9z8A3vWBfKfVnX3v9t1/7zbvAi6/988v+//s3Ht/Zw8CVvuSmU3QxcVEnvmoW3BmKLXoX5fV6JYcCgyAYxzbhtGYeZAF8sao4ygNv1rD0gpT0wbD2cm+v6hynYaxz3tSWRWwZWEMdAm+WFSMri/gnMxiVDaOyoSpaqqJlZOGyVb0GOfHz9RmZFlLFkR2SGyl5dlEQhtdtxuNhYupkQ+a0SFuu24yDQur7McFM3/DeMGBUYi8X+++NVnM/HG/7B6wSLfOrVcPERY4LtptIp0VTKzg3zWHueT4f8qbWzL3itA5iyBJlcxei4E9db7C1lycGTtCl+4VM/hdN4KZzW70siFazMIH3RzVasdVDHmUlRsl7HxZy8HldZxRaCBEiSZIS+ryDT+dw1jh8kutyt6hog2wMF95QR83jgejPY4Jq3FIWLW00MtEFxVFRk5LgVG86y3GpOS46hlYIH88mcjgYZpqBlfe9aRM+Kn61yDnKPZURycBV67hqZXN1t2xxGtbB4INh3pltGf2qtVujoDqI/XtpNSm9Q4M+Ha4Y2sDSa3IjetjCyLWpe4pTSIKRfW/0zjTo6ckFu1nHQS4HjqOi5rJVvD+smZqSt6uOZVDsl5aduCuIwA7uVqY35pHN5U2dc9kqTmuRP2kth77SCNquS5FpT0bZGD0dFDW5gb2sY2QTuUmclGvGTuhJx5WgP79aZ2hkcX5TF7xdl+x/2LCXeSaTNUXeiSSsVexmia9W77Ske32Jug7yMji6KAeRqxZmneYwD+y4QJfoqVWJubfsZHIw2c0T89aRP3DkuediNsDYSIyKgfU8Xxm6pLhsHXcq6b8Qylfi/kDMBJ+O5Lk5yjsqK9dgFUSXPRmsGdjU998U7GeRifMMnOfOYMVBWWNV4rrTnDVCydro76eZLOZKwb2q7/VwQhSaZC1LL5vs48mCizbjsvEk4E3t+GImso7vjWpCEhznzmjNfhY4qVYsveFeteKoaMi10JhyE/mPTk7ZzWSOcToSoibX0tMyKBvaoGmD3vbEWJVQSmQdTieuOzkInzVCyZm6wKxzPBvJfPpktOSydbxZDDkpZCN7r6q5qgsqK8aFP91d8dUyMrEbLf1G+lBsEZqZCbxZVdTe4MZpe0gFwfIW2jK0IitZ1Vlvtuapg2FgZQxWJgp+NAsc5In9vCXTkqg4bRxzL8jjF5cTms7yv378gJSEonZUwtvGcVKKcddO9u5wmGuR222QtJUV4c2joWMvVzQp0EUZ+02gp53J5jPTkbe1SL5WXp7t09oxdZFplng4zDhvZKN3WMjzWQfN/aqj7sfdbiYb/MpCk2Qs/XxWoRX8+cWU+8MlH40bfNT9dYlbok5KbO+t65G3MXrU17TuMa5p/QKlRJ4YEUNG1x+KdjMxcXs4lGdxJ1Ocrz1v15E2CqVmmgkRaGQDL1cVs97kTjCYMLEyBz9fZSy7yCcz34/DyF4OT0aWWbsZC4JnHZjIrosUOnLdiexr1ileLOVz3awKXq9lrvxyKfjek6LjpOg4rFYcFkLCOywiAxMY2V5WF9e8rWtsbzyWUse6eUkiEcKSLixJKtLRSH+Fm7DQc+oQGOZ3MGZISIl9xtxNd0lJNsNbLpHSFKmkSCUDa8jdFKMk8RFJ7KmH+LiiTpKELIxcg6FNPF90XDaJaW5YBfm8Qyu9TnKwgT/eWQuiO8lex/dGaJ2/ofM3ALR+xjokdsqaP5hKv8FRKT1pAEMbmOSa/XhASJ6qR4sW9tfpSHHTM6c07/XKsqF2aAy7pmJgD6jbV9+6b2u7c2brL771Z34v49srA+cppT/+2ut//Npvqr/h3f6Nxy1N6DZu4zZu4zZu4zZu4zZu43cS6bfFiL4E7n/tn+8B336i+i3jO1sZGMUJe3nio6kRwkM25KbO+WCSttnxh0ODUoqRc0TYluXhndV61ZODnE6chyV/eTUlM5KRmOYtdZDs+aC3cHda9U3F8kYzbwgpMdlZM9lZ8y9fH/IvXx8SoZfbSEZwnzFtlKyx00qyCbmUBI+LyCoYfjhZATBvpdzaRoVWUvqcdcKn/3H2gNNac9Fq3tYOnxJrH1j3A1Gy/oqRS7xawdBaaXTzcNlpKhMke+M8Nx1EEnXUfLwotuSWLkb28tg3s3WsvTQgn/dmT5WR5q1NnJRiIf/lKuOm9TyoGhQiiVh5Q9ObVG149EsfmGaam1YG6IapHRE2+jhTXLSStdzry9Kb5tt5p2iCUHcqI6SRifO9fERoESZPVMOWoet4W+c8GgQyE9jNZQwUJuL7zzL3IgvRCn4wETOVuReKU0QajgFe1Y4b36FJHBSNeCpExch59jLPwATmreNe1fB8CV/VK+be8HKlmXnNVyupEHQxcVZHdrPIbt5y3Wa8rTOmLvbXVrKge4V4LOxkUtpeefFruOo0V51GG5GWVdZz1UqG1Sih7dyEhp8dOX4yXXLTBDxSkSqM4slIMm5NlNL9TtEwcXC/gjuDFTfLkreN5W2d0cbErsuog96ajgH8/HqMQprdRk7kHZsqjNWQG/FrsEroLHMvjY8v1xmXv8y47iz12uFyqRrtZFKyr79WYn4eLnCarelYJHDVJF6sDKUR0tOrtZVGWJ04b+C4EL+Ot3XGeWt4s4a3dU5cBbLSs/KWs8shX12P+eDeOX9654bj3PdVEGmU3pC9NoZ4D6uO48IzyTqOS3hQNdwvW1Y+sVgV/NHOnO+P1zwZLXhVixTslzdDXi8rLuucw7KmNHLNL1vF40HDXpb4lxdSLdp4XWykSmd1wVldkJJkky8XJb+YOXItDZVvak1lPblJfL7MmXewm4GxkVe1ZZi33PTPylXrttnhTAcGVds3b2p8VJzOBrxthMrkXOC6zbhuxRtlL/P4pPBRc6do0Yhs5f7uDcN+vrxX1SjkOdzLGwrr+0pV5KPpnIXXHFZruqh5MJCxvQoycRwXLUolStdRuo6J81TWS8UsiqzlrC4IjZCRhC2vuDcQCg7IuDg4mKOQrLtWcGe4ZGAjR0VLHdSvQQ98VHy5clsTRJ9gp6ipso6fHV7y3mQmki0tQAOnpMny5UokOuNM8aNpy+dLu2W+Pxt6PpjMWfaZ/ieDEqfhg9Ga3MhzuZd5Hg/XXHeOj8Zr2ihS0yYkLlq5Hgkx0cq1YpqL0VRhpCp32RomNrIOsh5kOvHJLDGxjrd1zpcL+MH9t1Q28sGfXFKayN5gTW4ST4Yryl7GNrACYjgqWt4fJXyUZtmUuu1zt6kSGCNyk8rEXtYo12wVFJmBH01ljj8qJHP90VSxn0vz69QFmhSYe8N+3kgVzXkmznNSiGdJGzU/27+hMIp/5T/jvJV7HpLis7kXehtSQQtJiDdKJT5bWqkuOM/YJS7qwKxL/OPTXb6cS6UyRPiTvRmzzjLrLKXr2HWBD0cit2uiYhWkyqTQ7GQZSlmMGfTXQPf/bTE6457ZYSfuY3oJ0TiOGVrLA/UHpCREpUAipK81iyoDyqCVRaPQvTHiOL+HQSr9dQxcpC/RyqGRe/7ZMuMwjzS9H1Bh4KjU7Ofii9L0UsA6aPay2HtLJEbWcu7XtN0pAEV2QJEdEMISayperGoyEyh05KORVA/aKNWxLio+m6/JlWXH3Md8zSsgfe07OS0Vb6OF5DRyQkqcxD32ckcikrlDvi20ckyqJ9/6M7+X8e0yoW+Lfw48U0o9VkplwH8N/G+/i4/4nT0MWAxD22PMjOJOZTivC45yz16h2Ss0IycbqTqELSIQ5KIILlQQnrMOzhvHa/0FE+f53jjyfNGhlPQixJ7yUlq9fR8fZQP7cqX5yS4oLa/H4zmPx3MqI7+7n/uegqLYyWvZ4GjBHg5tYDeDZ8OG98Zz/uxqwKA3RjspZcN23jhCko3JxiBo4820m3lBqFlDacV5tomRJopr73ntWXhPHd65D76uMzkUIQYw9waOsfWsveArba8zH1mZkDQKqxXHpaAR10E2JG0UKso6wPOVYR5a2qgoreHOYMk0b8l15LJ1XLaWubfcq4QBc1Q6dnLFTg4HuWcvT3y5sr3ZmOfzuZdNfxT6QxsiF41MQEeFbOTF7VRcLV+u8p7iIxQbt6vIxpFR1vKvZ46pC+yPl/gkh4yhlQPR/3WW9RtJsZmZOulv2M8zdrOWw0JxkL/rOfj3D0tOSs/RcMnRcLkts+5knqNyzaxznAwXonfF86ZWPBt5KiPGQ7mBDyaGO5WUvVdeUIJiOtcysJ6HVYPTQm9Z+sTSC31lHUQ7v9kc/8UXx/z5Tc4/vRhz3STe1jmVFXrKhb7gB+OaB5MZQ6e51udbWVbeO9WKA7PCmsCgl2E8nw+ZNRltVJy1GqsUqxB4ubacNY6zRhaJykbuFIGLRhxaxZjJM7SBhJgHFUZ6Xlap4eVKZD0TF/j0dFcOeQ/WjN5LfHh0zh9M55wUnoZ3m5L3s4PeWChyWES6tOLzRbPVHDuVOMw9sdeHC10HKuvFfVonfnXTkVDogSWfRL73+IzTVcVFnbP7p2OOhkt2MzlIroPqcaSJvcxjetrWxHneNhaFIEzvDpd0ScbLurPsV2ve37+kytreJVwcuTMdqYPBqNgf6uGXNxGrInMvG777VeTpMLL04JPm59dDuiRY3kcDz37mqYPl/ZEnN5ouwn94sCQkeZ7roPhPjmcMbOLquqLQib+42OVNrbluc9qoWXhNSopx3rJcZSyDaLATijfrkq/WhoNe113ZQGVlw3BS1RS94VXTE60yHWlbu5XtXLcZy2CYe8vAdczbjPf3rxg4T2YCB3mH0ZHC+N7tWaRH01yRG6EZlUVHWXS8XOUcDFf4pEhJcdFaJlnH+lLcqbuoOC4T5zWsgu9JZ4nBvbDtiTqsVpyvSoreyf1trXhVy/N/1ToGVsyqXq/19jna213y5xe7/B+v98iM9M+YXlP+aLBm7jUfjsX07bAQvGrdC7X3CzHRy61nnAmdZr8QKUqmBRm6X9Ts5x2KxMu1IzeRvdz0aOTEX96IhOYwD0wzSUzcq9gax910hoGJvG0Mh7nMN48Ha3Ij8/JPDs95Mkr8+fNj/mD/gtQJ7njTA3bdZkxc5Ko1OPWuZ2CD03WmZGMuJdQZwYumJD1TTgnh51VPJtrLE1Mna2hpBD/ro8g6tYKf7spY2nc5Won0cOoCI9cyci1T5xk5z9vaUAfDUamp0ojTWiSQXYR7A0OmFR9NZY06KcW5fNZpjovIcd+f9HTY8Wzi8FEka+PMMHSJiyayW9Yc5B0HecfNuqCNWjTznWLWWU5rOeCd6jfSo2YKtMpJKaJ1KWjRFMjMgFWQJEVuRiilMRh2ckOtVozL+3QxUaeWQr0TYmido3VObsfcz0fcz0fcdB25GnLEewyd4VRd4FPDB+pnjG3GRS1zwUWrOSqEEDiwMs61gmdDj9OJQY+jznWii5r3hjVWK16az7G9tCe3I3I7oszv0bZnVNpyUxdctIZXdcZZHbeUwPPGsZNlGBSH4Q4rfwHAvH65NWDb/PfUwefdBZ/MErVPjJ0cdk4qjSWnad98675tb/QjKvO3U4d+7+K3bCBOoiv774D/HfgF8D+nlP7yd/ERb2VCt3Ebt3Ebt3Ebt3Ebt3Ebv4tISZp9fqtfTf8I+Ef/Zj/Qb8Z3tjKQ4/hgtOaLhWScYoJXdUZhIgMr9AeFVA3mQZq4bnou78CI/flRueb5KmPspHT4E/1D1kHz071rDgo5Ry06ucFzb7hqu76MDb9alD1BRbLZ2iS0SZyuSk5XZc83FjZ/GxN3yozd4XprjBV6GUBh4JNlzuHOgpPCM3ahp2NIVmSaeZSSrPDKi0fAxElJ2irwGxQCsFYrbkLDTWgYW6lkTDPHcdHQAy5oe96/U0LRGVjFcbViFRTLoHixgsPS8qq2HOU9lUa/y/zctCJrkoy9ZI2eDT2Vdlw2ijZE1p3lqsl5vspZBc2N13y2dFw0Cp8SmVEsusTLpWQ4vljAYR5YebnOax/5Yh646jTzTiohay+NmkbBpa9pgzTtroNhGXRfQhcyUXuemL/NOV1VPBrIyVwpeiM3yZz9eNrwD+4uGNnEbpb49/ZWvFrnJODuQPOvZwMWnZBg/osHb/iPf/acwzxxkDfM65x5nXOvqimM59HkhvO6YBUMPkoG12GZdUJR+s8fvaKyiptWMXEiDcn77M69qmbqup6fbzhvHJmBF4uOLsKrlciK/qsHV+xnQhG5bBVvayknz73cn1wn7pcd08yzF/coTMTayEXjOYonrH3ivI5cd3qbXQfwPQ8+Aj8+OeW6zbjoKyW5gfOw3JJ0QLJpL9cWn4Sm5HRkYIXstPBGpC820QTJeFo0X847uiQNhw92pKkte1qy/AK0TjTBkFCcZO9450aJ5KCNijYqrCpYxY55J82PUuGJdElx04lBmhBINJetJSTFB1PHZWuI60B9pZldFgxsx9PpDUwqnJMm108Xjj/ZXfPHezecNSJVOC4Cx0Xg82XBdat4sHtDZSIX64KUFHuF4of/5YL9Q+F6X68LfjRZEaLiZ3ffArBf1BQ24FTizy9aFIrCBv6bP/qUu5Vk9oc2cpBHjoua94b1Vvq2CpqzxrFT1P18kVh0if/lRYVRkZVXvFprVt5y0WrOV+XWc6GNiYeTGybOs5NJg/XFuuBsWXGn8FJxqVa8bSwrL5Sb+aLYZo3lGbQolThdF7jepySh+Pn5Lj5JA+fIeQ7yRnjlUWNVlHEcNEZH3tSO2ltWXihhV61hHTRDqxi5Voz9Yv8C3i4G28b6ykjWc73KuOwML9fS8JgbhdOaJwPJktJXS5ugqbKOv7geceM1153juEz93K25V63YzQIXreZ0Hfl4pvh4pri+LmmC+v/Ze7MnSZL7zu/j7nFH3lWVVV3VR3X3dM/0HBgMbhKggZQIgVyJxjVptUtpH3Ss2Zre9KbjWf+AnvSwJq1pzailXiRbyShyd3kIS4Ig7mMwwGBmunv67jrzjozT3fXg0TUDEhzscgkaAdXPLKwrszMjMyMjPN1/v+/v8+Uzm3MeLzt8bu+I5zrOvGp/NOez2xOKVpqxGxnurKIz2cogLXhjnpLXHpcTy4u9inFkuRzXaCv4yGjJ67OeO761T6IMq/q9/NysakiUk559ZGPG1Y5lrcUPEcNq48ANA99wIaq4kKypjaQxjgT3zaNNNgN9RsSpZu54vDPv4QvLcenz6e1TrqYFl5LiDLqghGPX5/X0TBrU6Bm0bHolU2pjOSwln9rU/LvbGX3fSdvGkeG49HmcBwx9zVYsSJSjzRyXHje7GZc6ip7XkAQ1F+OSSRkyKUNCZZhWPj3fUBnFcWHwUJwUlq2w5r966SEboZOrdj3TAgQkpRHc6JSMApel7/nPjCXdmP/ScM6rI8k3T+EjG5KvH2+wHTu/iuMiYlZLTsuQX9mdcCkpGEeuObpj+5xWBXnxGCmdZ4bv9bHYsxL8hCVTeUKpl3gyYNOLKTWUYs3Av+JkuTKisu9lgbXO0Dpj6F9hUTcs6oZB4NNQovAcHY6GjtziUDmYzMMi42kOV5KG/aTkuZ6r0m6Hboyo2+uu4xkC6czcEq9B4CRsXTuiaZwfwLJ4zLJ47CRPbcXiKI8QwlV5FpWrWNbGVXqVcNfVSq5YFk6ybmzjjgMgVUKo3Pzgcxvb/NymZRhKcm3YVQPenteIf83p5ml++1/rcT918ZeTCf21xXll4DzO4zzO4zzO4zzO4zzO4ycR/xaVgb+u+JmtDFyME5a1R88XbbMtZ021i8plPbZCzbI29FXIorLsRJrUU2fNw4EyBNLpsvut/vsHy5C7y857bqfanqHqrnRCakNrRQ9bYckotHx3HvDtt3b49ls7LBunj0+U/aFm5cpYpHQrfF8KBoFgEJR0PIMnIOrUDIOGUksern26vqXrGWaVs2vv+a5RtxcoRoGm0C6DFypB15d0fUlq09Z/2OkBr3YVSjjHSa9FyQXSktVOz72qBbuxYaO7JlGWjUCfNQmlyqFFA+kytGvtvAli5RxhxxFnW6QMXc9jJzata2JAriXDwDGvnQW6O84fHdbc6ruG0VEoOSg8xtEzzrrg3cyjMA37XcXANwwDh0ktWt77ohb0ZMhRwZmr5TNEozYuSyQk3Dse8GAd0vc1x6XHg9M+86p1xy1DPnnpgMvDBQZ3TC52VzzK5Zm9+05U83St+c9+7jazPMLb8vClJWs8fjDv8YN5j0hp5lVAHNX40pAoh5yVwvUMRErw9UmIUoZFZYmUZRi486zQkq7v0KvaCtdT0V3it1WuuS55mhdktSVUgtBveGW4IFGQKLiYFFxOSpZttWsUlq2LsyYUHm8vY770eJtQSnbDhEBBVlseZrConQb03cwnjUte7JbUBsrSYyfOuZQY+r57zxJXMXrWcBkq6HkGX1i2w4aj0idts5jaCqala3pO2vv2wg6xJ/n+zPIoVxwtUocIvZtTZD5febjDaRUwryWH1fqHrnGJq+bNa0HfbCIRXEqdbvm0sOx3V3Q8zW7sGgef9dM8w8nOKufgirEICf/nnT0KrfjO6YjqS4/41tMxXb9hL9astWJ/d8Kl2PH0tXWeAcelc8F+63iDRBmyxuO5wZxACuRGwr2HI77yZMy8Cri+MSPXHlHsKj2r2ufRqsOsdkCDri94Y9YhHBgOcuc1cNbHJGAQlGxFBVtRwbKRruIonIt53pgzx+9/cdDF4pCh76xijnLLOF2zE9VtM61g6+KKYVgSK81pKfnyacooLmiMq5AlQe3cSDPjtP+VzyCoGAQVXU8TSM2ycT8f6zYz6xxkwRMOPRspd/4WWvBonXBSRChliFv+/loL3p73mFSuHPrm3NJYyaR058agk9MdlnSHJQO/YVH5LgveyVsnXYeMfKmXEylXCXX4RUXiOZ+I1SMHSNjvLclrj+e7azrK4T5dc3XrIeFpNoLKseuD987n75xscCXN+cPDPrdXMReuLUiURgjL5qWM8XDlMKvSVY9XjeuleVp4FKWPAEadnHntcLXbYcPTwuekDNhM1tzqrZhWPoVxKGMpHIb5tNSu6uYJvniSELTjwLR0jfqZFuzGObNanjXuSwGRp1uPAniHdwF4lHuURvI7D3c4fdKh0IrNsCL1NCeVpJe4c+pxHnFaeZxWHo/XzifCVynWuOqTECFCxsT+kEYviZTr02osXOwuEcLBI4yFg8L1o4zCinUDF5OS1LPc6q15Yf+YxBNMKo83pwOu9Bdn59bTPCCUzsdk0fZ5PRF3SD3BF45COv2SrHFV3rWWbIWWrbCi4xkq487HTEtk6x9jLExLQ6Mlk9L9rj5awzen6qwaIQX0fMOy8dgZLUm85qwyf0EOSJWPxVI3UwAavUbK1oVXdViJJZXIuRi8hhQ+FxIPi6VnRtR2TW0sU7PmbfndPzdP8W3IO+Iu74i7PCyXWKtZiTldX+DhUdgFqR3wrjnkUpQSKfjG1ONqf0HsOdCIEM4rZDNoyBpFz2/OeniGUck4yZ1bOYdnr2t0htFZ2/Rs6PiuGhS2Ff611gTyfcewqlnqCmnl+/Co0vVO4JCzUsCicqj0a501sed8IEIpWTUNC/3jITiny+/gqfjHPu6nLv6SPQN/nfEzuxh4lK9Za8knRiXbkWEndjKMjmfOBttQOrLQOPYIlWM0D0PFftcjkFA0iie5ZBw51q4vXdlsVntYoGqcoUrqqdbICC535Bn9RltHeamNnR6hBwAAIABJREFUM1iaVMHZ+9uNay4krqFzUrom4nkW81ynoOO75q3TMqLvayaVoFx7BNLwtPDZi2tmleDl/pK1ljTGNfYqAXlj6LY0kVw7U5Lt2HGDGzQH6gkH6gmp5xZEbiCs3OcxMKkkg1Cw1rKdCDt6R6Bwxj61Y2BL4fZfasNRUXFaOhOiw7xxhBvpzLSWjeCk9Fg2TWu85BY0p6VPIA1rLRkErnF4J3YLh2eyk6drQ+oZ+r5lUitOCkfUKa3mYaYRwPNdzcXUESSyBq51Gmqrz2gbkXK0kERZssbtV6UwiguuJAXXe0syLSi0x3NdS+zBRlBRFD73Jn3WWnCzu6aTlG0Z3A12m2HJ53YF5dLj/3485PCrHs911ihh+dBoyodGU4q2eXK1Dim0K7+PWnrGWriJbde3fPPJmKsdZ/Yy9DUfGxaMAkc6ur1MeTcLudFbcprH3Fu7hnGJYCMI+fmxW5A9WXW4s+xQGtdYvqo9jsvgjHzjGgU1j/KQ2rpG3kg546qscYuyTuDO3Ui55tVVIwgjN6FLlOXBvIe2gktxRSQtZZvoKLUb6ywOipxrZ+YkhOO2h9LSC6qWROUW0akH764ET8o1gZS80Hfs7y8eD5g3kt//0yvcPRpiLOzGOYlyxj3P4rme5GOjnI3AsBEYjDAk0scXcCFq2IzgSZbQ8yvmteJKUlJqmJUBUti2lP4ePUyFhs/tntD1azxhmN52pJ9AukbX690lB0c9R8mJK7bDmu2wpuu3FKfKYxBUbEUFvcRNntZfnpA1PhbB5d6So0VKYwTffTg+W+QFUrfJCkenyrTk3ltDfOnkK3txzo2O+9zL2mdWhcyqECUsNwdzPGXO5D/LxsERwL2npznc6OS8OLBoI1nWikXtIQXcfmeT2khmlcdOZLjWaUiiilmt8KVFSMu9TGGwlEaipD1rjLdAqDSX45oLyZq+3xqhRRX9oKbXkq86gWv4DqRlJy7YSdY8nXaZFhGHWcqiXaheSdc8XdNS3iwGNxGT0hL0DUHf0Fi3AEuVYbUO3XhZeyjpFgWbgaObJZ7AWovEScieHjvqzVFreLZsPO5mikQZdqL2OcqSVT7d9v1Wum3Kbywvj6asG49lI7gYVwjpDA77vqacK24fjFhryeXEUdLGYUPWuCb80G+4mhYkaUXicWYy1/U0z/VWzPKIR+uYO6uQQksOCp9Vo4iVJFYSH4+7y4auB3fnPX6wgFeHhhvdjFd67hzreJa7mWv8Hsc5J3nMcek8DPbMRZa14vszy63R1CVKBjkbYcGydpP+UFqilqTlJGBuS7zWO0ZFZ1IQawqUDKhNju/1KbSThL7Ud2MTwEagSZQhUpB6TvIzjuDr04Sg9XmpS0XqORnk9d6S4yxpTdycfE8KeLAOuLcOKLShzw6FtgwCuP9oyGnpvBCuJhVXkpLEcwv0SeVx1MqeZpU7R3zpGm0fZil3l01rVOYgBrfGp9wan9IYJ2B5ob9Aa8nDdcJGYPn+TDDXJePIR8oQY1zzc+SPsNb9nVWHzOxjBmbMYfMDFvkDKmM5Lirm8gQpfGprkAg6/PnG2KPmbeb6MXP9mKfqAUIopvYhAmhoKPWCF7w9duwGi9q9/1gJHi07nJaWYQDXOzmf3szpBzWzWnFc+pxUili5RdDTLCFSENM7IyEZW2NszSC8jLWaYeju11ZgLEz02jUqh04qWVtnIHYqHuEp5/HS6Blea0AmZcyDVc1LA8nNruXdLOYwN4xjyWak0Fj21Ct/7vP/2Xj2nn7m4lll4Edtf0PiXCZ0HudxHudxHudxHudxHufxEwqr/+ZM/H9U/MxWBpSQTCpF129IlWti3Awty8Y5vFrrpBSVsSxrw3GuuRDnxB6ctJz3C4MlkbJcSgyNcRhFX7ry9qRsUNKyEUkMlsRzzpKnpW3LpaaVicClxMl5ZpV31oRXaOmcdJXhuMkIlWhZ8E5+0fMt60YRKdcMKKXl4Tpq8Zcum+eQjablUTsp06pxOMVn6Llx5OQzvoQD3qFrhnTNkEXtuNC1cRkaeCafcNmbWDmk6qwWnCwTJqXDyOWNJWve4/obC8PAp+vDzU5B7LlM2ygwrf27qxAEUlIZGAQ+mVbMG5cJU8I1neXauXv6wvIkl/R8lyFK28x+1gg2I8k784ZIeIzjZ/bzms9sVYxCh9vreg2BVGzHkHqatMVZgpNv+e0Zv7W15MZ4whcORgDsD+b8/Y/d4eXemkXt8/XDTf74xHGlh1HJd59usRe3OD3pKgl9X/Obr18lUZbfevsSL+8f0vXrFr4H89qnMpJJHjn3XgH9uHCOnTg35sq4zzwKDBKHnr3SWxIpw7xWHJQem6Hm0t6UWRmQKpdVP5CHZI3mVssl/6f3It5aemffddevqY1gELjmsQfr8CzjWlLzn3/+NpE0HFclj82EjQCqNtOXepbTSjCrLFWpmLQ8+n5Q8dXTPttxTqbddTRSCSelayCPpEVb2Ao1o0BzUPhciEuyRpLVXiujsbw2XND3jKuGhAnaukxqY+GV/prXBisupRlSWJ4fLNjpZnR9TccmZ9d32qYxFo3zaSjIEG25fyus+DtXTthJ1syqAIlDio4j2OtkBG0pfCty2Uu1FYMRbG8u+cakz4N1QFH43Lp2ROI5vv33Zz1+690tjktFqFyF7mnh88mNBaknuNrJSLyGncGSw3mXRW353774HMOoYD/NEMLyJI95lAeMwtJVDbUiaK/v/W5A3jgE4r862MATgr5nuNBdkXgNkWo4LkO+Oon56iRm5GuisObOdEDXc9hEJQSxEtzsNqSeuzY/dPmQ7bChaBQP1k7KFknLvAo4yiPWWrbnmmS6StiJarbCkrJyB3gQOOSkteIMgjCpfIx1WE4lXeUglJZJ5XFnFeMJNzYtyoBCu0qDS4xJGivxpCH16rOm1sjTDEPnlK6t4BMbhtBvOJ51KE4lxalE4LLBR6VHJynZjkqyRlE1yrH6w5pR4NjyDs2s2YlqtBGELcY19hs84cbWQVC1+1Ou0dxIpmXIqnFSski5Clkal7yxiJiWlq244A+/dpk7WUCiNHcebfCtWYf7K/CEcy7ejUtST7CoJT84HXK1v+De0yHHhWC3uzrzCSkaxRuzHrNasRM5WUfZIlCfbYVwDtLjsOGNRUTXh7eXks0k58XxqcNaW+f4XBtQ0nBSBi1wABYiA9y+fvfhtmtIv2p4/uUTYqXZChtGgUFIy/0sJlKGnVCzE+p2XOdMBiKFj5ARQngY0+CpiEi5ius3Jn3+6b0eoXQVt7WWvNjLOSgkWaP4zOaaQsNhAW8tEybTlI3AkHqayGs4KUMOCrddSXNqI+j5ht2oYRAoLK75eCOw/OHhiEHg/Gau9xftWOk8L763kChhGfXWZ9IzbQWLuuGPTwJOqwoDrBvBZ7dyxq8UjF8pGISu2bgblXzp4Q6rRrYYbNgNE5QUWFOdHYdueAFP9ZEyJFAp8+oxt+svUjQzxunLCCEYBD4CyZa9zDDwuS9/wNP6PZmQUj2U6vGC/AyJ3CCRG1zW12hsgSciSmORSNbVCU+qJanyGQTumoyU5VszV2kZ+K7quhEWeNIwqwQP1w6Ne20w4+6qw9MioNAQEp/5AgT+mMAfs6oPsLY58y3peq5i1hGhAy5YJ5nbCkI60mfHXqWsnNzIU4Oz/RlTOoWChK+cwD9+d8VBUbIRWha14XMXYkIbnSFI/6LwvRE+P6syob/ZlYGf2cXAXhwxqZzu3hnruF+ew0KyFSu2YkUgNQ+qGYGU9AI3kFxKIFCC41ISRg0npSOxHBQBV7sBe1GDLyDTDUI4Yk4vUO0AJnh9MWMrdHpGXzoW/0EhOankmXHKWjs95UZguRCXDGXCsnaUHV8atHX6+Z04Zyty5cjVKkQIy8O1JGj53rWR+MJyt5hzJXXa4cpqJpVHJC2TylFUbnQabnQaemKHTMzJxJzduGEQCIahIvUbIukmgq68KxC4iV0oYVkH7MRucv/yUNLzPXZapvUgVMyrhmXtyvaVdvbvW2HlTImsY7Nr61jZ41g5Y7OW9Z1rQerBsgFfONkUOOKJk09ITkq4GGtSz54RkI5ywzjUZI3ipdGMru+0oW5i4NP3ne6+0JJUufdUactRrpGhINlzTHQhHJ3h8t+WpC+6H5DUc9rLZQ19z/DuosuTIuBJ4XNaVhTacmcV8f2Fz27smOb7Sc1iHjOKC96cDnhzOmDRkkGUcBOoZa14tOiSNVDjFhYfHxbU7aJuVksO1wmLMuR+FrVSFstuXJAtAk5bs7mTwhLZhHHsCD2hEswqJ896Zob1cB1TWzdZSDw3Fm2GFVkj2VQpwSd2+OTNx7zQTbgkNwiUMzLbCDTjUPN8t+HjI02Wh+zGBdc7JVnjU1vBgyyhNILtGB6bSdvf0jAI3tPaRtIwCjS1kUTKnklGeoHrGVHCfb/P4l4m8ARc7K5I/Ya98Zy9wZKi8RBtn8T7ZUJvTC2DoOTxGh6vIWdObQy3eitWjeLy1SmzMqQ2Tu52d5WQNYLIa/CEo7CA0zjbrCL9VJcnR32K9v4r/5FH51MdulHJW8vE9RbgZBDrRvFg7bYvn/S4vWh4kCUsa5+vP9nm3iqlNvByf0Vee2x11tyf96iNYBho3lp0MVbwcB1wd5mQeJaTQhMowdU051paEinLvJFoI6lNa7Bl3yPJbIY1syxi3ThTqrwxrE1D6jmJzDPfkbLwOCydNCj2nPRISUfaGoUVobQ8KTxmtXudYeCSHI2RrBtLx3fylkpL1qXPuvTZiwtmVYCx0GhnHmeAwkge54pCSx6sQzbigso4CeVhETGrQp6sIwaho8d0fTcGrBuPQLpFa6mdTOHpKuXeskNVeFSFR99v8ISTDUppOSgifGlR0rKbrpFA1ihHJDOW1GsYR9UZxeqk9BmNMyaVf6atv5yUxK0kMWs89vtzdFvNX9SGRW341tMx91duPIq8hm/PQgRwXAYYBI0R7CawqD3ezTye5CGlthwUbhz5Zw+2mVUhjbUsi5CTyqNqv8+TyvmJXOtkTCvFrHJErUq7XrRSlFxIFMOg4VLctP1Xgkke8XDaY1oG+NIyDCwf6udkld8aRXnkrSTybqYw1iV1/t7+Mba0NIWTS4XS8Mbc42t3domUOTNmkwIeZtbJ3zJHdjG2xpgcYypqvSLyBowCZ/J3VLpFjLaCea0ojOD2KmJWOZnOIKzoeu6cfJwrorDmVm/Fi8M53z4Z8d15eGZoWWjFYRFwUEieFB5P1zVzDgiUYDPUDHxDpARHhSSrfOZFyP0sxROWcdR6EdTu9/j+2ucwN1xMQ57rWK53Yipt6fqWm6Mpem7Rc4snDMeV5HiVcFB4RNIwDt8zONTvI/IZW7MoH9PoOVhD5A1QwuNi8BEClbLNdYr22Bd2wVQc0vUltV2z47/03j71Aq0XDGXCBbPPBbOPRCBQDNjltLAUIqOonjBSCQbLk8ItDl/tl/R9Q88X3F4J7q9Sbi87fH/eYRwZFrU7Dg/mvTMfkUdZRcd0zl6/qo+o6iPKZgk48tus9rm9UkxrSay8NsFj2A5rYk9w2z5mIWbI1nyt0Qu0XiIQeKrHZuTzIHPfY1/G7ESud29Rab563PCu+caZ5Owviue7v8rD5Zc+8DE/lXEuEzqP8ziP8ziP8ziP8ziP8/j/aViwf4Mm/j8qfmYrA7uJZFHD7WWHK2mOwEkIEo8zn4HDImJDduj6gisdQda4zPBJoUk9qEqFxNESNsKanu8IPVJYfCF5vErp+DAMBBc7GZGyhPiIlnTQjwsGgeDFXs3ANwx8wzisGYc1hXHNcpeHcwyWYaiojJMNZI1mVsEoydnprWispSh9TivnSrloCRKDsCJUlj2/y6oWJJ6hq4Kzptm+b+h6ho9uTvjo5oTYply0l7hoL/HNqUfPd9nZSRFSGMFBIXmp56RTzzKhywZeuniEBJaNQAjYikVbDjcUjSX2VMuQVqy1JlZOOlBq11yaa4EvJENfMyvtWaEwUZZJKVjW0PVgI3RsZG1dg5eSgkAaLsSuhN5YQW0sXV9yKVXESvNif4kUToZwrSu5vw5Y1ZpV4yo6oXRZy9SzdH3BIFCo7YhmDvdmfbqe4YX+AoqG4t2Kg8I1Z350c8q/My4ojeBB7nM1LTjIJVI4osfVtOD+ynJYKP69nTm/+ol7/PGjbeKw5mnh8bTw+OjmhI2g4sp4xqxWPN9b8XAdc5DDSs7xJRyXPpfSjC+f+hyXrqH03spl3jeCit3IySmeTHuUxrlKZo1BIhFC8LWJ45r/g+uGv/vi/dYbwrLfcdz0W13Hr3+hu6Yxgg8NMrS12ElG56Yg165qs26cLOBO5jEKGk5K5WgUAyeburMK2UrWvNrPeJgH1MY1bGvREEjLslbt5s7r7y/dcXw3i/iF7VOkcPSpnu8Y8p++cHRGq5DC7csAb00HTMuQk2lK00juLDtMVzHLRnEin55d3792seHy9ozPblV8dqtiz9zA4ioQnrBUmeLW7smZJOfV4Zy+b8lrH4F1jarWkXOsAbuu+RdPRyTKUcYIFPpxxrJwmeAXems+NipZNopvzUI+PCj58KDkoHCVQYDNJOedVcC6kSQefPLXTjnMY6x1meeXRjP6fsPHxieErYxlFDg37cRzVbx14/HccMZRAdNKcH/RI9cexgrGYckr/TWv9NdE6j0KxYPcjTnWOufoh7kiVG5c+u27F3lr7rLvV5KKV/ornu9UfPTKAVdGM2oLA9+Rd5RwzrizMuDxKuXByjmPaytIgpprr8249tqMsG1+LoxgUjoGfawMi1q28pKGTAsOsoQ35q7kPwoqIuUqeVFYc28dtue/QuJgBKvatqx7Sdb6GBSlT1H6LBuPZyPH4bRDz2s4LhUneewyykbypJCcFI6JXhlFpJz8IZSWvq85PUzp+Q0Dv3UMTtYt/ciQeg1bOytC6TwNLqaKi6nim9OQDw0Nf2u35vEqZVo6atFbS4/NZM0L3QIL3F4pXuzVfGvmncl3Ur/hO6dOYuocw32OSsXFpCTTil/embAZ1vTC6szbY15LJlXFpKoIrTu2xgr2O2vmrXSvNpJCK+a1x7W0IFJOpqpa2VOpBcvaMJEHFNryiU0nJ1mUAdUM3n5nC21F2wjtfCReG58SK8OkkkwqSdFYJqVFyejsPBNCUjcTmmbGqjzgzhLuLC2/NF7x85uuufVhrtiNal6fCa523PV9lEdcTioup/Bre1PiqOawcPvteppfu3jaMvENe52MwggCSSuJVISiw6JyTcK3eiseZ4Z57X6/n+QxtRFcTQsEjqCzWEeknuZB5ghpR3mNtvDayBAowXcnmifLLm+8PuaN18eUWrEVGL500udXLh5xJXUVyNQTPCyXVMZiee96E0iiYBvP61PpjEFwmVKsEUJSioJpVXNclXTYIGWIEDAQe/Tt6M/NU/6k/n8oRUkpSt6W32VdHxPaiM3InQ9RsIu2ljfNXWqr2QwFj/KAVwYrJqXlcaYptKQy8syXZBg4ieyy8eh6mieFJPUUC7n4oe9SCEkajAGYls6/ZDtyfj2ppzC4yk5lJPNKE9qISuQEXq/dh8LYGotFm4xICd5crPnEJvz82MFSfnf6gNRTfKn5U5Twf6xMqG+GNHrxgY/5qYyfUGVACPEfCyG+J4QwQoiP/Zn/+++FELeFEG8JIT7/4/b1M7sY6HiOFNT3G65vTXltuCCUDicXKrctag9tDcNQsKxdeXrVwHM9j9NSkBcBsSfOkIyL2hmfHBaSjbDVg5cOCTkertgKLQ3OCGXgN9RacVpa7mVOX973HQFHAKel4HEuma8jUs8j9SCQmodZwlLXxEqwc3XJo1mPrIaTPOZDfWdK9kz3/sa0h7EQSFf6NxYMllFQ81KvcD0J0rCzu2Bnd0FkY7rKp6t8XugappXDgkph2U9qer7lQrKm0vDZC8cEUhAruNNOkiJleWdh+d60IPWbs8v6YqpIPcGrg4y9JKDjOYzms5JzrCzbicf3FwHzquGbs4hvTqDnO1nDojUOM9b1U2QNNC3mpeO5BU3W/liuak1WW3Jt6XoNO/0Vf3KwhSct+6nmalry4Q2PQWDPcHXPcHfHhTNDk92Q1UnAZpzzqfEp35r0WX0z53e+epW7mSLyNFeuTNmKC25211yIGq70nRnWwPe51nU41n4g+Ie/dofjIsLvu0nEugi4mlRcTSr63ZxxkpNlAVFLY+l6mlEoGGk3CNdWMEgLQim4mmpOyoBEGW52c/Y6GRfiol0g+myFNd0Wcetbn41QcH+l6fkwCCo2fjnmVjfnVjfnyuYMX1h24hxfwvXNKf2gYjPO2YkD/vQ3O9z/k4RSW7ZjH1/CSeEmfpVxBk4/WPr09mt8abmWVgx6Odc2ZmyHTuO8qmFsN9gI7Nl3XWpHtnomI7uW5nx3MmDQydlNCnxpuZ+lfPVwi1XjkLfjWDIMnP7461MnGeinBW9NhjxYu+LlvUwxMjtn1/et4YzBS4adOGcnzhnKBNUu0K/1F3zh7UtEnRolLJtBw2YvYycyhF5DpAwWJxWa1Qp1Y4v16wW7kea14dwZ7P3RKd/+V5tkjc9eXHF9POFKmtHxDB/qV1zrrrjWXTmEKI4wFihNIOFWf+n01uMOG1HJGycb9PyaYdeRXGZ5xLIOuBAXbLeoVoEzGjwoAnq9glEoiJUlUprmWeKgv2Cvu2Kvu2JeO7nLfnfFyNetpjricG2YVZDVbpwojWAvged2T4mkoRdWdP2G/nUnc/z4xoy1dovMQntOPtNbsmoU49jjMG8c2QcojwTlkWB/a8ZWVHAprjmtAq70luRacjlx5o0npc+ydsaLO1HDbpyz212xbElGZeU5GZN2BLTI0/R8hyUGp4nu+TWVkRgtMNqNwetGcau3ptKOmLJqFypSOAJY1rjxbCtWPFqHPFonKGGZ14pHeUCtFdYKtsKaS1tzPGnYjpycaBgXCM9JI2/2XC9VbSyf3sz5/JWn/NFxwD9/GrObuDFpNzYMR2te2JpgLOynmr04ZzOE08L19bw177DfVTw3nJF6gkkZMPQNHb+m6zXsbi3YiEq+eLjBKDBcS5sfmip1rNOFayu4tjMhUpa9xJHBLIKup0n9hpGvmVc+We0WfMOgQQnByOzwty5kLXku561Fhz/8zhUO85ibgzkdT3OjW3N1MGfnhRU9v+bFXs6LvZxhKBmGAinfEw8o1Tv721pD6sPNvmCvt+RGd0ltBePQcCEuuNpxSaBUae5kIX9wGKAE/PbjAU9Pu1xJMx4sO/jSsDVYcSXNuJJmfPFwg56n2Y3ceVcZg8ARaWoj2OlmpL5gO3KGaV2vIVGGflDR8SxZo9BG8sJgTs8XdAKJRPBib03fNygBLwwUv3mvw+uzLq/PunQDN66+3M/ZfW7BlY0ZF+KK652G/aiHNpxp4wE8GRJ6XbSpEEIi8cnNlEA6GY4vJF3lY4QhtBF5Y1H4lKI824cQHkJ4xN4GHgoPxY69hq9SDsVdGgNjfYEk2HT7s0Ni4dFYl8i4OJwTKLiQKPp+w8BvuBjXjMOSQdAmWXAL88q46+L9kUb7pNE+pXYyIW0sW1HBRtCwFTSESrAb1VxJ1wyCil6g0KJxxmX6PcTzs8m9lDG1sbzUT7iUVGyEhguJ5DOdy7w4lLzCx1g3kzOjtr8ovl39Nkp1PvAxP41hAavtj9z+LeMN4D8E/uj9dwohXgR+A3gJ+BXgfxJCqA/a0U9sMSCE+MdCiCMhxBvvu28khPg9IcQ77b/D9v6/L4R4vd2+JIR49c/sSwkhviWE+O2f1Ps9j/M4j/M4j/M4j/M4j/P4K42fUAOxtfZNa+1bP+K/fh343621pbX2XeA28IkP2tdPsjLwv+JWJO+P/w74A2vtDeAP2tsA7wKftdZ+CPgfgH/0Z573XwNv/pu8+DCwzCu3ig7aZiDXoCTOTMdipTE4kyJH9tGuyVBZbi9c5kwJV2beSddcTuFhHuAJGIaSwkhq4/jwwBkLvdCCWBl8pWmMM/95JlkpjHte1jgiyj976NjDq9qyqN/zIdAWvC7sdFbEHsSey5RsR4aBrzkoJOOo5nHu86Rcu2yq3xApxWkVsGxcI9SVNGc5DVlOQ9YyO9v/fuoyxoNAkLYmJV3P8DBLHZWlWzCOLEeFM19rLGwGmleGgpv9CE84vnk/lFxO4dVBhbGuPH1SOeLKM5rQs5MsUvCRTZ9IwWsjd1y3QsuNrmUz0HQ9Td9v+PjINZt2fdeEVxvB892CjcBwpevjScFW6JrgAG50My7HNV1PMwydcRDQNqk6SU8oLXup5EpHQBLQv1Rx46MT4rDmoFB89/YO99ceixp6YUm+8HmcuczifidjYzvjtWGFENBYwZuLiNQTrB5I3lqFPPhWl1eHc0bDjOdHU54fTbl7NORplvBo0eVT2yfUWvHLP3efzdDJfLSF57sZ1gh+cbzmclJyIS64lGYMgpJKK95dJfjScHN8yif3nzKvFc/1PPb8blsVEqxqyLVHc3d5ZmqX5z6JpzktQ7LGUteK+1mKtoKjvOb1WcoXnoxZ1A1dX5B6ril9P9HsRI5h/kK3xt93Bnup17DxCfB9zW5c0PUMsQcjP6Ay8OJgwYuDBR8aGPbSNZthzX5nhScdVz1KanZ6K7IGXhjMeaG/YCdyGaiOB/3AcqOTsxcb5rVH/0JB12/4T55/SD8uuNFp0LzX1LcqAzCWZe2zrH18IdkMA5aNQlvBfifDWoEvDT2/RreNxL7SDIOGtZYc5K2nhecy0H/nV97l5c/P2QgantzvUxnFkzzixnCGHzgDuXktuZRm9OOSflzykWHJMBQkyvDWZMjznYKXP3nMKLBkX5pydTzl1mjK9c0pB5Mup2XEpAwptaTUipc/P2fgOw+TxINXh3OmM0dN+uQoI/Yabo6mXO0vMFYwL0LmRUg4i6q/AAAgAElEQVSsHAHnwtaczbCm60vyRnOpo7DAtS5cSjT/xc+9wyc31gSJxpOOCjStPN7+6pDFOqIfl3x0uGTZCIpGcbCOWZ35U1hOancuGEDXAl0L4m5NqRWzWjGpVEtv8RgGDdPKZbK3I1d12I4qpLB4nqGxgkklW1ACeO3AoI2j4XR8QdZ4bIUNG3FBqjSTdcxkHbMXF+01bc4M3+a1u8Zj35l1RcoyCp0E9NXRvK1yKUZBw2klaIxkI2xZ8Z2asvHYCCoOi5BO5GgxvoSjwrHoez78wi8+5u7pgEKDkvD3bjxiHDb8wvYpYVdT146ZfyGq0Vbw2iDnZl+wn2o6nuFXLywYX1zS9121YzuqyRuPW1sTvvdozOMs4cPDBRfjksQzvDZa0Pd9+r5PqnwaA7vJmnkrt/r0psvgP7cx5ZXtE7LaOzsevjRsRwVrrdiKJBfVkIfriJvdiusbUxLP0PcbfvHjD7AtzarUAs8zZE88dz51Mi50MlrlG75KCYMdpHSvH4W7xOFFutEuswpudNxxe7ROkMDlpKQflXx0mNP1nMRkO2xQAo4LZ/b3vVmfvfGci90V1zdmPDgeuGurchLXK2mOJ+FCVNPxFT3j5DWjoEEbZxx2o1NyOSm52l8wjgsm5Xu+AuvGY1EGfGhQMwwEkZJ0g7ptpoWX+84f5Dd+7g6/8XN3GHbWDPya3c6K/NTjcN6l0JILUUWpDQdlziC9hRQ+njdgkd+j0hlaL4hkDykUsRy2MqE149gjUhKDZiaPKLThst1lJWbuHFYpUiZImRCImD4d+nTYpIexDZPiDgCbKiX1tgiUZN8bsbCugXgYaCbLlJ4v+MhQUxrJfm/JVlRgEWfN9BtRybpRfHYr40LivtBnmfwsf5csf5dG5wgEN/o+nnTGbZWRCNzv86N1jBTgScGO3aBjOuiWrGRMiVRd95lkxON1yeUUEqVZa8lpYbnRdRK1T24lvOJ9DsEHJqcZRde53P3MBz7mpzIs2Mb+yA3YFEJ8/X3bP/wreMU94OH7bj9q7/sL4ye2GLDW/hEw+TN3/zrwT9q//wnwt9vHfslaO23v/zJw8dkThBAXgX8f+J//TV5/VgvGsWBee5SFx6N13GKyLHeWFXeWFQeFT2ErDnJ3/9cnPVa1pdSCndiVG58ZnCyrAF84LF9tYVbaMwLCYSEpS49HucS3znFVANPWiGU3cgPR+51LnVmR4PM7c/JGc6XjcHgS8HEElsU9n5N1wqqGflTQ9Sue5JKtsGolTa1W2Y9aZ2DntiywbAQVR6WbLH/j6ZhvPB2zYzcIpXME3Ouu2AzdrFkbwSioWWvJMKgZR+AFDpX6Ul8TKM2HhwuWjeRWN+dm1xIoQ8dzz3+8hoFf0w8qNiJJ9D4tuBQtZrM0/OrFI250Gq4kNc91CgZBxXEp2Gl18dtRxapRbEcllXZyqr1WWtMLakrjPl+pDaeVk0gcL1Oujadn3/s7i5T7K+dWPE7XjNM1Sjg9KsBWaFn93jHhx7cIXtng3sSZpkSqYTfSjCMoa49/efsibywC7mcxW92Mt+5usRMVhEoQSacrf77b8FuvX+XdJfwv72zz/KunVKXTREdhzeM85s1ljLEC39d8+WiD6LUhI19zOeixEVqubMzYfm7FK3tHgDNqurg9Y6u/4gdzhx6clQGj/YKv3bvAL+0dMo6chCFrLNe7zj36C0cJ/9fv7fNw7fNw7aONPNOVB1IwzWP2OyvuLrrktmnNeAR37RO81nxrL3F9IVJYtqOK5/tLHv6OW1D1g4rFdxq+9nCH3e4KcDr/WV3xjVMQwjlhHpaS0yLk9XnEpQszVrVHqAzKt5SVx2YIsV/zg5auUxlHrBr4hsMi4D/91G2udTPiWwk3dk7Zeq1m5/rKmfrhn33Pt5cpj7+WcDeLuJtFPDZTtLUMg4bIa7hx7YTJUYKSllnt8+5kwCho6PYKItUwrQQdX7DWAnP7mO5nuvifvsz3/mWPjqfJa4+OX3Fr4ORhv//2Jb42TVk2gm5U8pWDLb5ysMV+Z8VG6M73rajgcm/JP/9/r7ARNPwfX71Of78iCmusdSaCT/OA4zIg8RpOqwC102l1uZaeD5d3pzxdpbzSryi0wloYbq6xVvDOdMDrsx6vz3p4wjDurWhqxYcvH3IpdeaH2lquppZZ5caZ9MMp42TNchISq4ZOWNJYSaUVnahiso45LiIKLZhUPoelT9b4FFoSKEEo3OLqKHsP6/rkSY9CKzaC5qzvA2DdKPZTS9fXzGuBtYJl7eFJwzIPHcEoMESexhMu0WCg1cA7uc+Twr32tAjZigtE6xp9fx21hkiCXlghhHNSXreyENO6Sj9zL7677FBoSaScS7OxkFU+odKE0iB9i6c0FsFekqO1JJ8FDALLxcSyapxk1H95k+PSSVw+vVmxdTPnI7sOrVjMPX7v8ZgHmWAQVLy1TLjSW6IEbAYN47jg8mjOehoghCM4aSsotURJw7L2OKk8vjfvcrm7cj03lc+ljuJSR1EZzTCE7f6KaR5xJdFMyoBuUDPYyJHStIt/Sc+vuThcMKsCRkFNP3BuzJNa8b1FwFeejFk1kkBqwitBi5F0ZnF56fPO4w0GYUmjFY1WxMpNGzvBmLqZY23dOtYGaFNg0QwDJyn83Qc7fOHIoYsjpfnWyYjdzoqNoGE3WbMVVnxmq2FRW44Lw6f3DgmTBl8awqBhUQfcXsXcXsVYK0j9mnXrbr0ZCTYZMggEz/eX3J31uZxoMu0oSf1+znYn47Bw39F2VLE3WPDOskPXa7BYUl9wnEf4LfVqXiuudyzR9cBtcc1GVLA1WvGVu7sUjWrllc5ksucFSOm1CE5DFGxRN2sCfxMhFNv6Eh07IBQdEttz33Wb8U3tAF8KnooTVsaN8Uav8b0OvtdB4iNxE7FIKXreLhvRDYf4xmIxFFrzoJnSExE9H/aSnHvLDvupJlaa3SRne3PJhf6Kt5cxi1oQK003qDguXY8UwNAMz2g+njfE84b0wj2U16frWyJPo4TlRjdz174yPNdzY33RWAKpqEV9ZrgW+GOMcf8/Tl9ibnM2As2XThO+8LTmaV6x1vCtCYxDQ0xwRiL6iyIRQ1KGH/iYn8qwP3oh0C4GTqy1H3vf9kPJcCHE7wsh3vgR269/wCv+KD3WB2qS/rppQtvW2qcA1tqnQojxj3jMPwB+9323/0fgvwG6H7TjdjX1V7GiOo/zOI/zOI/zOI/zOI/z+KsJ/eMf8qPCWvvLf4mnPQIuve/2ReDJBz3hb1QDsRDil3CLgf+2vf0fAEfW2m/8uOdaa//Rs5UVwLSCg9y6LHPlMak8KuNKyGvTsDYNo0CjUOzGrun3teGSaWn4/qxiVll8pdnvwEmlaIykNAJfuqx/qJxhmC+dwZfWknnt6CrawqLxOC1CamN5UviMo5pxVJMo17UvcFnz+1nCqckY+JZCK0fQsA3XUk1ZeKxqx5a3VvBonRBKxwN+Vg50UhhXZjdWkDW6NSPTXE4qlLTcHMy5OZgTSY+11qy1ZlUGLW/dvW7Xr8gauLl7QtYIOpeNM7ASlhsfnTCrQi7GLnNfGcGsDJhUjiL0JDM8XEe8Oe/yXNflHpQw7MWavVjTUU5OFIc1j3KP7ah0FBcEm6HLUJ9WimXjpAbL2idQoNpmowtxxYMsoe+799QLJB0PTvMIiSVbBwhhaayk62tmVUOuYThcMxw64ylfWDwhuLsSRHsCqobqu6cUWpEoSz8qudbJ+MhgzaN1wrJxNKpFoziYd3iSx0SeJlQCJV0GqjaCN+eCQLkK0eRexMki5eGkz8NJn67X8GrfmWc9nnXZDmvqt2ZnEoyeZxjsOvnDdJ7wtAi4s+hydNrlraMNlHBVqbVW2Aau9hcoZTgq3Dk8CAT/5av32AhhWlmeFh6FcZSXC/sLNuOca/0FoXKseCUt1/sLtgJHyOl6mp7ps5e0tCXPYBDcXaVc7K64vejwdO6a/PpRyeODAU8Ln3vzPseldGx7W/GL25ZHq5RHq5RCw5M8RFv4xt0LRErzNA+YHif4StPxLPM8ou87qY4SECjaBnVD/FLMc/sniH5E72KFzQ3VUjKpPGrqs+t9rSVRVJMoZ1imrKIylgtpxqoMyRc+qzJEScPAd8+b14qy8Ci14kJkSD0nCZx/s4FaY59MeZilPMlD0qCmH5dIYXlnOnAmYQ30fctkHZ/5hRzlMZXmzEzqS4cbvLMKeGflGr5P3ol443CT02VC6tVc66zpehpjBTtRwepPphyWHj1fMKugWPtcGSwY+DV1S/GZT2Oy2qex4kxueFoFWCvQWhB1mtZHQLKfWv7uy/fc56oF9b2MaRGx9WrFOF2zfW1FY0BiOVqkpH7Nu+uASFmWjSJRhqd5wLxWnBSaBouxglBpytynzH3WLav/qHSVmsenfWa1Yl67bO1OVLQmWM5ILqt9VpWPsbAR1CzKgMa6fOXQd83xiWeZlpa+b1g18v9j772CJcnOO7/fOenLV92q69vd7p6enunBOGCAAUBYYmFW5MpQ0lJaBXclStoI7Yse90VvCilCDwqZV23shhDS0uwSpJYkuHSDMQAGYzi2p3va3e7rTflKn3mOHk71ncFyCCoEgQFA/Y/I6Nv3lsnKyjx5zvf9zUkAY83NqLkZh6lFogzdI85t+tkHdINSCw5Tj1JrGo5gNVBsxw6zQp5cQ2A6EA8/ckTPT7DrUCoTZiYxbmTv7PTIlRG+3g8di148IiqN9/+nz+2iEogTl+8ddpjNPBypqdiCm7MKAnhv2CIsBAepw0Onjnju3gpHoxqTXDAtbHZjh1FuMwpN17jlFMSl5PXjNr6lGGQONyc5Nyc5qS6Z5mbsb/opHbdgnFscxj5H+zW2h03yuWvcYerNaXGag8TQTRd9Z/65BbdmDrkSXLlwgPBtNj47pe7kPLLYZ5q6886KfdLtbrkaRwrifIBSMVoXKJ0TJfcoVUySjwkL00W/L1Ddj03QYq4E14ZNjlKbTiXm01/e52J9ynIAf38jZPFsyN5Ok1xJto6b2EJxtppytpriW4rjJMCVip6fMEg1nrDYjRRhbrNen9FyCsa5RAoYjwMOZlXSeWbNduQRJS5rQcJe4iIwTk621Lw1tubnizlvsu2MbDujcc44MfmNgpuhhxTGsSmwC1wpmRQZg+nbxjWnnNDyz2JbPp7TZpxtk4qUnIxZecSEI7JSo9DM1CFDdnGlYCoG7I9fNvMc6ZIXY7MRU6Ap0OwVEw7id1A6p5wbaMTlkB01oKKD+WcRtLyUhpNTsxW7icNR7DOd+GyPGuQfqv3Guc2FesRhapy7KuKDzqrSBUoXRMUAgeReCOsbIz62MOTC8oAFT9D2UgaJR6EEFVswKmMUGkua6r5r106E1XE5xEZyJ7TZi4zDWl/N2IngIM55fQBDMaYoRj9yHndn+jxH6uaPfMzPJH40Tegngd8D/q4QwhNCnAMuAj/4UU/4m14MHAghVgDm/x7e/4MQ4mMYKtDf0Vr357/+DPDLQohN4J8DXxJCfPNvdpcf4AEe4AEe4AEe4AEe4AH+X0CDLj56+3EghPh3hBDbwLPA7wsh/ghAa/0u8JvAVeDbwH+ltf6RvYm/6cXA7wG/Nv/514DfBRBCnAb+JfCfaK3fv/9grfU/1lqva63PYmyS/kxr/ff+n7xRVhrv3LCwyUuL7dgy/GANHcej43gcpDYTMUPN6VXHqYcl4WzNwbcEeWkxzgTPdCbMcpt7IfS8HM+Ca7OJ8cy2BAcJWJai6UBByTiDYG6tOUwLFtxiLhg0FS9TaTMVilFu0bWqONIkIWpt9uWNkYVtK6p2ztI8nbvpFBylnPApARRiztU0fNtxaXzVb0yrdL2M3chnoRmx0IzwLYklBJYQHMQBSSlISmi4Rhj77EJEFLmEhebg3QCJqaq98f2lE33C+1OX9yeGG1qxNAueYDEwFbhHWpO5XakgV5K6bUTBF+oRcaF5ZZ7mOUhdwsJmmDlsVBP2EpuH6wlPLR8xK0yFMSthkCr2wwppKZnkRotwoaZYrwrGmeHgKgR3xw2mucXhPBdCYvbhuF/juG8q20Jok8lQAWulQvzqkFuvt7kXeVxpxpx5ZsYz/3HE42cOCCxFokxl0Baa9yY1jlObf7XTIsw1bUdxeeWI/UTSco2Y+YuLCS9trdDwUw4Sn4PEZ5zbDDKHpLS4OatQasErLy5zbepgScORToY2m++1+O7hAvcic4zf7LfYT7x5cqixtX39jRVujpr8weYqSampWw4LnqZ1ueRstcSRRuBtCWPX6C4bfcra+TG+1GSlpFSCSerhSsk/+PU9nlk65nK1RcVS1O2SXAkebcQoDcdRQFhYPHL+kHHuEOcO/pxj/L1+MO+ySVZdw3l3pUkwzZTx9F8LDP80KS2mhaS1EFFvJCSlOTfiUnKYmtwB09Uy51ZyPabMBdnbA9wLVW691iQNbRypSUVyct533IL2Rspn1g74zNoB5702SVmSFRZZKTkY1CmVudZsqVmsRCSlRAhjpevNq8We1DQuQ/zmjD/+35qMMlNN2/gVwZl/1KUepAjgTmiZTI5MsBlWOUwkh4nkzXFAYJvk7JqXsRObfI3vH2aUWvDq7hKf+/gW48wlKW2k0MwKyU5sOPBvXVvhMJHkyug28vl1th17vNz3eWfQ5pW9Hjth5STRGmBWSI6mVfZHda7d7LETQVIqNqoprackT7cTbk81/9efn+V7/RrClVSCDGfRIteCwClQWjBMPBxhErrrdknVLln0c3L9w8mre7GPlBopNYuN0HDflTjpiJTadGsUsBMHxKXAtUq8eUpwrxqZivHUJyxMlyDMISrnY29izttxLsmU+Y5a1YSstMhKizW/YJJLXKuk4ua4c51FxS65NW4wySXDVONanNhxJsroNKLCYpiZ7pjTFExzB7tnqqSOVETze8RazdhwWgLCwmhyfu/757gT2lxoCBa+5PPiq+tcG7YY5ZJv311hKzIC4s3QJLe+cOQyyzWZEry/1eMgtXjluI3ScKoS8VRnymfW9ymVoGKXBJYxhAjnaem2gHN1h3N1B0dYLAem6wxwkDq8MbIotODdQZvdyCcsLAaZxBaKG8ftk/FzVsBxUpApaDjmuKwHGfUvtum/mCPrDsvNGUtXYm5Oa/h2iSMVo9RjlHpkyqQuR9nRyTngOos4dgetC+Jki0Uf+pnFbmwmEpMctiKX61OjU1AY3dydl+ucXh3ySCPjqSf2cE85vDts0WlEhIXDIDO89vvc9p3YxZbQTz0qtmCmMpqu0YpoLThMHW7NzBjywn6P29MKcn5tKuC1ow6HqcdRKpnlJkdlb56NUijN2yPJr335Jq++tsKrr60gPEE9SHG7gvUgp+mbtPWdKCAsc9S/QbWO8iM8u84svsMsvkdf7FCSM442GRdb3AhnDMqIhlxhmu+SKc1SeQpv7umPVlgywJIBYXHIkAlDJmih8Ow6R9E1prkiUyXTZBeNwhMW74g3qNmaylyUvxvbbEeCXAt+/94yrw1r1Cyji7AFHCU+d2bBPHcCbsgPKu6u3cC1GzTddcpyyt1ZjLtq0awmtC7kLPomiyMprTljAW6JtzgWO5TKGJEIYSGlycI4nrzO+UqDo0TTT0vuxiEBHjenMUMV8V44YiD2+OtwqfZVwvz4r33czxr0T2gxoLX+nfkc2dNaL2mtv/qhv/23WuvzWutLWus//FGvAz9Za9H/E/gecEkIsS2E+M+A/x74ihDiBvCV+f8B/htgAeOF+oYQ4tUf9/03Zzltz2JWWKSFzV6k6DhqTqsxN56khKo2k9640GyGLmGuWKkY0VqUORwlxrUjU5KOJ2i7ObmCuvQRmAComg1FYagrT1eXqDlGPLfgJaxWXbqecbuQ4gPv+2luArSqliJXimkxV/ELTUnJJNOUpSAtLWwBk7lbgm+ZAS8szASsaSvioqSfmptzx/Zx5kFbpZbsJg6dpzWdp40Y6j5uh958YgTdRkhc2Ag0r+z1qDuCo2mVhqPIleD2tELLyU+cOA7jgqafsuynKA2Pt0sqtsK1S3YimBWCrSjg6sTl6sRlN/aNmG3e2u/5CYtBQt0ucKXZJyk0g1nAmVrItLBISjhKjMgM4DCVDHKLj7WmOAICW7AcxCw2ZjyycoxGYAsTOrNaNZOmdjOi3YyIS4knjcf0klcgqi7ussXK0hhbwKnGBPsrlxGrbfxmQdtLORXkdD1Fw1EcpWa/b08Vvm3e593dHgpzo/3qypDHlo+wheLML8GpasSpaoQjNZPc5nR9Rs02wUauLI0IXSk8qRmNAk6dHXFtIllwjahvlFusBikdN+exRsKZ5oT2/Jj50ggnq46k45RYCz7rQUrXMxSM++d2tAmHUQWUEXh36xG9ZogtFLO8RDx+ho3/0OaxtnF4yZQ8CcI7VUk4SDyiUlL/fIuH2yMsqVg6NaFul/TndtmZ0qzXLGaFPBGLP91OCZyCrlswLWyWgphMCYbHFaYTn3FufOU9qVn0PrgWx/MF7j9/6Tzfu7HO97+7yo3fdRjGPtWFDEdqrA9JnL585R7uo20CPyfwc3xbULeNI4rSgnPnTXNxnHpU7ZyLnxlzuRESJw6llvMFtLmGhGfhLkt2EyOsfGj1GP33fhn1hc9SracMMpuwEPQ8zePNlIPEYtlXLPuKzZkRUp+pJrwzaJMrgSNhMXD4wmP36Hkp/uUqTTdjkDnsxgEb9YjAKqnYBVU7n09YYLUCw1lA79SMo9Si52t6nnHuaDg5rlT4ltnOVMzCKC0tXh82GKfGueyLX9xGtHzaXsa5mqGHRAWk9woG0wrZbslRamFJxWrbhPsYEa+m4ZRMc+PRP8vNYrVuOTTdjEc7I3ND07A7rmMLc12OcyNy7jgKW4AjYNFLOU4Ui4vm9bNScrXfodSCQkNaSqq2Qgjm1EvFXlSSa9iJLY5SSd3JWdwISQuLtLCwpfH3356Zxf3lenwiIO54GYU2hZ7D2BQwVvyCqqWYFRZ1pzjx5492zGJ0dtVMfh2p6PjGuWsyd1Ga5MbhqmbDYWpzulJyrlpAoZACprmhFrYcYyJwtpIzzEyeyjgzItkFt+BUx4wv/nzseeyRA5YbM5aeTA3NKjFhahu1cG5KkNNyTVaDI2HBNfRGxylYOz9mM7Q4V9N40jgqgaGJllpwrhay4CfU7JLTlRRXCsaluVC7rmI9KPjar4+gWWHnsEn8XsKtfpt8YCa67txsQM+n5YYKqrGtD4TjWhfkxQilUjSa9UChgJYLV1qKczXYTwz179bEmDiEuc17wxZ/cWcFXyr+9AeniW7knKpEtB/OWaqG8yBFe+4kNXeq0cYtzrNgyQ3oeYb2cub8kK1Isl4xY2vFMuYQUSlouZqH6iHnahEdN2fJUyZUz5U0nZKPtdQJ9dRZdU/c5pItTZi4JHtmwZbmNivVkI6b03ZdHGH9UMaCazeIMjO+eM4CrqjMj52iUBmOsFBopuqQOB9SKshFTpYbowvX7aG1QmtFmB5x3ulx3ulhaZs4H5IXQ4ZZxpAZWW7IE13PY1Wfx7VgGns8vHbMIBO05syfVT9no5riSkOl9S1DRex6Ob6lqDtwqjx78hks6WJJF61LEJLAskm2Sg5HNWb3JMPM0MZWqxGOVEwyRV0sEushQphxOEoPUMqcY1J6XG4JwlzTciUXqzUuN2pYCCwsBvLwh4Lb/ir8QvUsVaf71z7uZxH3x89/c/tpwU9MQKy1/tW/4k9f/ojH/jrw63/N6z0HPPdj79gDPMADPMADPMADPMADPMDfBPSP3wX4SeOnSkD8/yUcKalYhgZwv9vtSGNnN8pyRllO1dbsW7sMMlMtuNKMGRQJh4mxO6x5mRGMChPZfpRork2Mn7IrJRrBNC+5PVWUygiI74UJh4nxlA4Lh65nXrtqF1Ttgn7q0U894lITzhM0m44zF1/Z1OySuvT57KKimFvRvTdWuJYRBldtQ3GwhEk9BWi6RvhlxJQWB4nFKJdsR/M4+0mBmhQclyESgUTwpZVjJObYJKnDOHPYiX0e7YwILE07iOlnxkv88YURD68ckyvJ6UrBF1YsAi/n0mKfqq1Z9HLuRg7jxOPpjvFu73kZvmXoS6YDIHiyPeHRlmatNWWUumRK0nQztDaVjPcnDZLC4lI9ouMJzjcc4jm1YtlXXKolhIXDOBfEhaYZJESJS1FIVgNTodiKXUoN01wzmgSMJgEVS7FSjciUqZTocYJKFHHosuDlrD08BduifHOHvc0GawtjvnLlHp9fGjDJJXVb89mlPk92JGGuGOWSqmOSHR0JV74yYvUfrpqOzDCh6uRUnZxPn97jV79+m8XFCQLNs1/cY5S5FNrEvbtS0WgkVJ6s8Viz5PHWjDPNCU91ppRasFiJ+exTW7RasUnVPHdExVYcJ4pcafZTi7KfMMod/osnNvnKPxix4hes+AX1p30udAeoXHC+DmufTAiqGY88dsR6zYZpBBvLdByTrSHQXKhm3Al9avP01xU/R6f38zY0dgV+4eNbfHU5YT0oKRQcxZppIXhosc9Di32aTkE1SJkWFlEhaVUSfmFxRLMdG4tVCdPM4XR9hhSaSa7JlMn/aLmGXrGbOPQqMfthhZ044Nq1Hgtuhq0/qF1Ur7joacpwXGE4rrATJZRas7E6IFeSdGrj2iVtP2E3qiBc850VpcU4t+diVmMwgNYIV7IepPytS1t0v1oF10X0+6hScLk55ZfXxnzj3A6epThTyXmsPeGx9oS2KzhMjDXtQ40JHU+z4JpKcO0/fZSFIEFHOQv1iE+u7fNvfeUuvlWw5KcsNkL24wBbmsr8kldyenVI5VNtNqomxfpsa8yjnRGeVfJwa8LXP7XJ1z+1ycbCCEsoHlo7Zi3IToI9/7t/cRGSgkJJVoLy5Pf+hkPNyygSadJuf6lk8cUzjS4AACAASURBVImMtdYUick8GWY2mZI0nIKWa8YGrWGcucwyF69S4FUKKnaBZ5UkpanWt4KE+z1HDezEPg1XUFlTJ2Nny82whGaYCVqeoVCtVUwnoWqbLm6ptKFBWEbAGR3aRMX9TaI0NJwM2zJZFHFhOq2+VVC3Fa4liAvFJJcUyoz3/ryKXpmnOXtNxUO9AULCnUmdldaUVjXm1PqIxtyy2Raay42Cy42CXMOV5pR/+5fvEb8d8v7UJ1GSpqP45PIRXzq3w6XmlKfbJaeDnNWKxLcE08Jia9Ck0PB0b0DF1ggbOosR+bGiVIK/dWmLX/qFO1hSsxJkLAUx0byLvRcpRlnOsl9Qa2VUnmlzqV5wvmq89T+2MGDJT7lQD/mPrmziOQVZabHgJwRWSaY0YzFh1Td0vccXBuhJCrZFqizcruDh5WOSsc1jnREXHh/gWiVXTh1w5ZSxTrWkIMkOTq65vBigdYHnmiTwQS6p24ovLU14sj2mamsea2b87dUxi4FgmAnGucNm6PLNOz6TwuaFI48/e/MMH3vmkHyg8e2Czz1+j699Y4uvfWOLXpCQKcEjrQmDzGKawyDPOFUpWe+OqTzT4tFGzukg54mFIU8sDGk5OQ/VEr6xdnRC8Xn89D6JErgSklKz4KV8sjeg1JpTVSiHOb5d4tslblfTbYXMRh5XPnbIxtk+uZI8dvqAuiMZMqUsJyfH4Xj6Fmm2j9YFaX6EokQJRbd6GXdunWkjsYSDY1V5L9snFhFKxQAk6S55MSAvBiiVnXRHFYrlymN060/QclzGYoBjdxnLY+4lUw7FNg1bsdAM6XxccL5WcL6Wc745MSnabs5qkPKNtWM6XkrVLnh4YYhGcBRrbsqT/Fdm8W1m8W22R8+hVMpKxcFtwanlEXlqsReZjCPPLnj8zAE9X9LUJu9Bz3MG7luM3v+dI6AXCB5pCb64VLISwLm6zxcX63TUIgfRu1h/jbUoQD4/Tj9vUOVHbz8t+LldDGitSUpouRmBY8KNBJq6A4kuSHTBcSrJdcKcVYJAU5EObwwjw6WvJxwnxmlAacFKYKgQuYZ+ETHMJQ3HxhICzy1ouRDpjFsz01pTGuqOJiklpTbbYO5sZAlzA+64BUdZwtaspOdltNyUG+I2744tGs2YpLTISs1yd4IrFbliThcwfF3fUsSFwrM060HKQZYQFsJkIliKRa/k1ReWePWFJfase4RlTljmWFJRtzVHcUng52zHLnuJxamzIwot6CxGhAUcpYJh4nPzYIG4tHl25YiuW3I4qXK332Jzpnl5ELA5M85IG9WEpqNYDGITwQ1sxy5rVcnHPtfnQi1BacFaLeRMY8rG2T6X6slcSwGbYZXLq8fU5lkNB4nLO5OAL64d0AsSXjqusB2WBLagVk/x3II39nucakxIleAgkQzTkoYDs/kk5n4gz16kiEuJqLpYDRvbVnzt7+zy5utLcHefv/jjBa4NW9SXM+qfqdFthjzRnvBsb8jqqTGLXkGpNamCe2GFhqP5h794g/hWCQtNztZnbL/kUw1SqkFKYyXF6jgUuUXNLpE1mwvtEU1H008zolLy/q5piXbcwrg49EK6lYi2l3LuwgD/ok8S29hWie0rGnaBIwWOFAxSwTe/dY6j1KZxOkdcOcPZasjZaohYb7P8bIG3aOgw1tkWlqMpU3PjOfqne4TffI/bocUo00wKi5ZrHJJqbk6uBJc7Q0bPRzSbMZZUxMcW3hmX9VpIpky+wUGS4EjoT6r0J1X2E4/n7q2wn9h03ILNUZPD2Gdnv8XtUZNpLrgbBvz+9gId14yExpddcbaSshrktJyS1ZUxmZKsBTE1NycsbFztnVzfL3+rTXI94lv3enzrXo+RjtjOpkzGPquNGW/eXaJVixkmPqPc5r0/bfL2sEG7GTHOLR6qR9yaCW7PKoh2gLAFK9WI1lOS8XMT5PMvkf9Pf4jWgpqXsd6eUG+n1JycS+0RvXpIrx5yqV5QswXvTWpoLTgV5Hx5/YDLTQGBT6cdcutPAly3oL2eYC24LNQjqk5O72LExfaIumPGlUFu8dz7p6DXYCVIeHZjh96ZGc1qwnI95NLnxvhPtvCfbGFZilJLglZBqQWulIyLnKTUfPubXbYjH60Fn+yEVGyQ3Sqrj4f4S4pSg3j0FMmOonfe0NlaLvS8jEJDUhoNQ9Uxt4eaUzBKXYQEIaHup3SChKqtiUqTSzHIDM3MFibM0QTy2ewmLoFdUGo51yNoPFmSKXO9J8o4JpVaM0wNfWycC6puzmzmnXCW605J18uZ5g5aQ6El52qauLQ5Snx6XjafUBmKZ6YkYSGp2AUtNyUqBav1GXbPorsRE6xoCi2ot1OKwtAzXbsgU5q4FExyo1P6xtoxT//KjD/7g1X+6UsXeLUPk1zypXM7rH0iovOQyTx4rD3mSrfP+VpBwxX0M0lSWIQFtBoxDUfTv1fhtWurPP/qKdq1mGChwKpLGl7KIHO4cPGYil1QKiiVKWhtRg637i6g04JTlZhLnSGLK1MWujMWgoRHLx3gBiafJips1pZHVObFFweHh5tTUiU4/ciYe3/qcPBP9lmshlhth+ZqilsruPDxEc7pgFY1xvEVjq8olNFe3KeBfBhFOQVMiNhjrRktL+X06pDL9ZiNeshyPeR0VVO1NRWrZFqYzIMXDm3knDYl6xbDnQDbVriLAlm1kVWbwDEZNGc3+iz7hvaY65I7ocX2cRNciyU/48mVQ06dHeI5BR0/5dOPb9NdmFEqSc3J8eoFF2sxpTZ6llPtCX+406Xjme/0d/7oLO0gph3E2F2XzuMlrbUE/xMdKpds6kFKWUgarqD9b7iau84HPvhKpQzyO5Tk1KxFtFaUWtGXfRwCfLuJQLKdv37yHCHkh362eT874v3siJmcsqDX6cpzjPMcl4CF6kVGxRYFikj1OUwlr2wtI2oui17OeiVmqTelE8Q03IwnLu7TrMbkypz7zbbJeVivSmosnLyvlN58M4LErNTYPYfaekFQz/Et6CyEJiDQL+n6YGkbCwel85PPfjLfQrMZwjOdnAvVlNUgxbPg4YamasOlSouVyhOU5QfBpx+Fb82+Q91e+pGP+VmE0QyIj9x+WvA3nTPwAA/wAA/wAA/wAA/wAA/w/w9ogSp/eib+H4Wf287AZjFACCOIGice9vznwAJf2GaTmpzYuAEJ4zpiCcGz3SqjrKQoJBt14/U/LSzuzkwFbJiChYUjYJIX5Mqkq+7HgpYV0LZdjlIPS2gmuaDuFFhCYQlFoaHQJhZ8ksNxZtZjljBe3p5TUFNNdkPF4WEDRyrWa8Yf3bfLeZXbtNNNgq9FWOZshx8oUVzLCLmkgLUg5uasws1ZhUm5z5AZQ2bszaoMcklgSw5HNbpeQc3W9PeqpoI+NfkG10Ylj13Y524Y0HAy+mHAOLewpeLlQZ3DOOfOtGSjBst+ylHqkitBXNgEliawNJcbEb7UCFdwmDioUtBthqycHhNNXCpzJ4txbiHQpKl94nPdcgquNOKTCrMUZpU9TDXXdrpMIp+KVXJ7ZJKEL9VzslJTsSEpLFOdKy3q1YTANhejOg4phwWtCznWo8vsRj7xi4e8OaqzE5u0UBJD8NuNKqwtj6g+VeHzZ/Y4XbPoeYqqVfL3n7yF9OE775xCf/865x8dsPLIjKWnM5aezihCQbadEc48nrm0i6y7rD42Yy3IqVg2eu6lrrOSzz95j+bZjGBJsXxmysULR3jrFumthHEYcP7pMUh4+uweKxVTOSy1Zj+RHCSCcNeCGzsnCdfkBbOrJVlfMysE5eaIvZ0mw/0KcQF/emuNP/6LM+zFJnnYntM5bs0EN8YNVoOUg7DKSzfW+Yu7y9yb1Pn+TZNmHucmz+BuFBPrgriAl49bvHzc4p2xcf5Z9gtON6bcmvkcJC5bsyqj3KjdPn9mj0QJhpnFMFVshyaz49GlYz6+esCZakQ0dTnTmPLsf55x5rERT64c4n6odvHdfp3pvnuSUFuKkrrw2ZvWcN3CCOiUILAL4lJwfVxnO5aEocuSl3NzVqHtmkqynqQgBI/83RL51afY3Oqw8z/eZe9qDSk1axcnNBdjVGESrlfPjFn9bM7qZ3O+eGaXiq35WGtCP/X525/ZpHdqhi01vHOb5vmCvVmVhacUVgCzt3NGYUCvGeKs+5x+NmItMNV6reFLl+9Bf4prKYJOQTaR9B7PWNqYYfUC8htj8htjtgZNzp/p4y5Knlg6ZrkicIRkksH3+j7XpzZPLYx49vN7fHphig4zdKmJdiSjXKJv7rF3r8l012E9yJjm0M9c+pnJ6lAIRlnBsExIS8mZ5oTqwxbVh41geJj4OMJQEz2vQGOoXg1HzSlimjhyaDolSWm+N0Nv1HQbIakyQvz1IKfViKk5ptuVKnGS6Ox7ORutMRutMa40YuCKXdDqROwlNqkSLAYxZxpTDpK5i0+p2I8Fo1yyHuR0KzG2VCy4Jb3lGShNOpToOXc0npq07r2dJnlp4UrTsXhzKHlzKHn4381BCvqZw9WRMX2YFVBfSpEVi2hH8O6wSdXNWf9UzGeWj1jwICzM/eS//oWbtC8XOAKuHi4wzm0KLVi5ElGmEN2DnWmNy60xblfw+MV9HutIHutIElUaQXZjhvBscy94JjLdmUckS8sTvK7gzt0O10ZNnnxoD79dcmnjiEVfE4qQzVmVsJS4F6qMY5+Xt5Y5+x84qLAgOraZHPkmqzQtSDObd28t8u6tRUoNw/QDwwkAOfepv1/drdia8yt9er0peWpxfRpwemnI2tMRX1s/oONqboc+AvhkTzDNNbX5Jdx/0+beoMnyx1OKkT7x/D+OAhYrEV5X8IVHtuj5giU3oO7A6aUR6ig0phcXYvLIYvHcjHYtwqrC1n6L98cNLp05ooglT5zbp+6AawmuHi7QdBSF1qytjZkVkjNfV5z5ukLninS3RCtQ+1PynZwkdbh72KJU0Gf8Q8fhvrc+mMr+MLxOoBsEusE02SWnIBcpTXqM43vz7KEC2279pecX5ZhITInElFhMGIg9bkfPsyeOSUSI1oqWfYpSFNStZSTwzOl9yj3T0bu41qeyWHL20oilzhS/pxiHAePM5cKpY1QpuXLqgK6nWVYrH/oMJVqXJ9QlADUryUZwtF/DkpDGDpbUTAY+01wwkWMK/Zc7RfeRlPD04jHnmxNsqXl3qNmoZvx75/b43KJmRZ09ER//VTiYvsaz9tM/8jE/i9CAKsVHbj8t+LldDAzlIWmp6VUiJrlLqmCQScIPiTjO13IEkrUAAhtcWeLMW3iTvMCyFLenxgGm5RQEtmA9KFitQEU6dL2CsCy4l0zZm1XJlEYiqNgWnlSMMpfjZB5L7hRUnYKnO2Oe7oxxJNQdiEtJTkHNlTT9lGHss0SHTCm6CzM2WmNWAjgY15lkZjDuuBmjuc4hVYJUl+TKuC/YmJvZgqcZ5xbO3O4xU4Kz4gk61OlQJyktJrmg1JqjxKfj5lysxfyz66ukJbx4dwWlYbVqcXtzgZZTsNyc8fxRi5szwU5oAqZyXZKVmrPVjJaX8srA5nZorMjuT0yPU5ebU83haw5XJw5LGzPqvZR0alOWgofXj5jkDg/N28z/5No6qRLsRYpTtZBB5uDKksPUoecpLjYlUaG5GwbkSrJSC6nYJU1bseSnJ7qPdpDQDhJWgwSlBLX5YmD3RQetNPbZGu/9ryG7icNox2c9yNiOJNlUsvsnmm++d5q6U1BZLDl+LqfeMQOhLxXLlRinovjXf36GqxOPf/HPlvC/tI696CLrDrLu8OLVU/zOCxvsT6tYruK136ziXGjgSU03sFn2M648fIA83SH4eBNdgHO2itMWxCOXuy9VuPXeAvemNez1CjevLeAGJS1HkynTyr8700xyE/D1m/9Li1HmMspc0u8doBVkocV2ZAJPVs+MqDUSklKzn9pcm7o8H97Ak9DPJP96v0HHhaPUhNrtxR6DzD6xSB3lNlvPufRqER1HEQibSMTcmuoTy1yNpukUnK1FvDto4UjN945NCN75+uyEUlSz9XziKak6JgBtOKuw+o9OceWJQ1b+y1Uu/IqGj1/Ge7xDrZlS8MFNdCuE9/Z6THPBNBfEIkIKwU4cMJhWOL80oD+tEOY2K35OqQU3JxrbVpxrTuYBTmaCuvsdi3KQIy6skP3v32crrDKcVbg7avDG3WXKFLY223z76hn6meFbb33HY+s7Hp5fULUNbew4dfA/scDRVo1SC377f25ibzS4tNxHBDbvvdrlj985zY1xHb+S8+bv1dGZuT4DS9DzSobHFdTBjDPLQ3QBrV/uYfUChA273y55/aVFXn9pkVHqEqxoskNFZzk0VshakZSa41QjBYxSF+fJJc4vDSiPEo6uBTgVhSMge29MtztjMvF5dLFPzWYeiKiNg43QLHgOgbCNU5etiK4XRNcLPK+gW4nm9ruKo7EZCyyheblv6GENB1y3pOeltP2ElWpIWFr4UhNUcqrWB25EblBgzUPTbk5hmAk8u6DSzCmVpJy7ufUz4xblVBTrQU7N1kSFbWxwS3lyDAapomarkyLDcRJwppKQRjbZoWJ/t8H4tnHqqS+lLK5MaTUiKn7GIDXPdy1TVBHdGjd+1+FuZJkCkTIuOUKCShR/cvU074wdlk9PuPlinVYrxpGQK9iLPYKLNodvuWgg14KoMBaism7x7vUl/uCtM2gEvdaMF55bw2loPGk0a3XLYcEtCWOPcn/G+ZUBxVBR/VQdWXexHM2b3+0xzlymuUVwRnDjqqGChAUkYsb1qcM0h2vfcumnPvuJA+tddKbZPmhSbWSgQUUli+tTznZHnO2aYKi4UCcTWOCEHgJg2y3SUuD4ihvbXb71/mnuRQKvWrLzWoVmM8YWmlEu+ffPHvLF5T7LFUHdga6fcPuwzVItRFZt3n+3y289v8FvPb/BO+MaFTfnu8+vEqyaohcYF7gbuwvotORCd0Dal7S+UMU751Gtp7zxyhL7saG8eE3Fvd020tL4liDMFW9PfDZDi1zB1nYLKUCsthCrLWSvQjywkQ5c/aMG9oJk9dSYbjXiKFFUdfBDc4s02//gP7qk6q+jUdyM/tzoANBILamoKq5dw1cBp92PfyTlSqmUGX1m9OmoZe6O/5wk3eW8XMbRHofTN5iVh3jaxdc1fAuOR1WwBRutEW6twH24jrPm4HgFb/1gkf2wwii3qawprm33cHxFqsyc5WS3dYH+kKLVtwTFWNHfreF7OVEBrbMprWpMkjrMcs2Y/ZMF4UfhzswsLF4/bvPbWzUGaU7HS/neXo+qXdKWFQJv9a98PkAjOEvTs37kY34moX/6FwMPaEIP8AAP8AAP8AAP8AAP8AA/Iajyp7v2/tO9dz8GKrpBzRFMU3fuMw8dV9FyQQqBFIL9xCYQTY5SwSzXhIVDqU0rezlwmYUeFVsSFsZlQ2voejlNx/gVt5wcX1o42DTcjFzBfjmhYgsKLVgKYqq28cJ2rRLXKsmVJFeSBU8zyTQNu+RIHiKBZjVBI0h0QcW2OO7XyEojQlvtTBjlpjLercR4c3cMDZQYQW3FKvGlzapfcKFqxKCjzKXjlnTckkjM2BRbbIot7oQ+/USTlHrunW3Tz1xDXUoznl40wR+HsaKf+nzhE/fonovYj2E/UoSlWb13PY/zDePO0muGLPowyzW+VdBPBf3UdAc2w4g/21zl/XGOVQWtYDSqUJQWlW6Bbylabkqvbjy3b05gwReMUhdXKl4d1gkszSONkEluhKu7icUw9XCkYjvyiUqBaymaljcPIDLH3LcKtBakynhTW5Zids9GDROujZocpxLHLZkVFpNc84Prqzx3b4W0NALm+EgymfogjSh9kFv4dsHzb57mhWOX4xSuT23UzSPKYc7szYzZmxk3Q49hLklKm3t32ub82plxO3TJSn3iBoUUFJsTdAGDF1LjhZ5LZqnLfhRQdwrKg5i9qEIaGYrO7eKYfqpOvr/3pgHHmcVB4nKQuOxcq3N42ODdu4soDbJqU8SmqmoJ2IsNreOMXmcnhkxBrgRdz+Qf1Jzc0LbmTkJgAqE2R02uHneYlYLVqstMjAkLxbQQTAtBw4FPX97mKPFYr8TsJxZnasYZSaJpOJqksMiUEfZ1fTHPzyjZjwL0pQ28CxU4u4bo1CBJQWmmI5/uh5wo6o5gpRoaL35fE+gKiSrwpeLetEaSOoxSj0HmMs4t6nZJxRaUpSQrLc43plRtQ0O71Z8LAu8dsv1OHUcqNi71ubTc561xwLvXlxglHrdCm0LD7ptVSiUolaA/qBEWJnSs5RREL/b5zs4ScQGvD21mL02YhR7R1YT9OOBu5FBoiZqHryU7sBtLMqXZiiyWL86QZ9pYjiKPJMW1Y/LNkIObVfLcOnHXqTs5ZaR5++oSXtdQMHquySIxjjrwzriKHkXs9Jske4okdRjuV1hwS9yNKloJfC9nHPnsxKZLueSX5FrgSk3LFUx0YrJaMpvgnCQ4J1FKUJQWHadEaZNTAoautRzAJLepOyZ7Zb0xRWvBXlilYRuxc3XZ0IoKbfzky1ziSsEkM8L/pNTEuYO3CL3elF5vSsvJcQTcCQN2Nltz0bRmmLocpy5Km+5u23UIbMET7QlKg9KCSW4RlxZZajE7dJllDkqZipy3apFGNpV2xsJpM17nynjnt1wo3j7k7UGLvQiOspSGK9HAwe0ayVZJUkocqbl1c4GssNjab3GUmAyOjXrI7T+vsNlvc5ya9xvkFhcbU5LNgrthhURJhplNf1xlmNm8+RdLHCSCg0SQKUWuBe1mhI5KLFsRHthEr0zI70VMB57J7LBKLtRDir7i2rjB4V6d7dDcA5WGWQHvDlv8YBBwa2b2I941PvJv317i9ZcWEa5E5ZJKPaNSz2i5GksKfKfzl+6tAkFRjBhmmp2dJtcnVbYiiS0EBzt1jmYV9o8b8yA1OP/liMWFKRdqil99dJMrnzji1WGd/VmN8J2Mae6cCLaX/Zxx7DHIHK6/3OHODDxLshnanFkYYZ1uIaU2wYTXJuS7KYeHDVxLUWjBqUpEkcBWWCWcuExzTd2R3JrCJNNkJbw9aPLOSKKHIXoYUtydEoYe8bHF84dthG9R5oJ2N6LlSvatXVxn8aMnGsKi6nTZL98jTrdxnS4BLkO1xV3xDoVK8HCZcfxDlJwPwxUVXFFhJsZoZfJDXEtQkqNUjC8bVIXHlEOTK6Ek5dA4hU2PfdKrU9O1m7k0POMIt+ynZMeCO7OA44MqwwwilX/k+wNUHehvBuxOanxve5lZrrAXbKLEpV5LaLiCnj5NRX4gnr4fOHYfFoI/3VnixsymnyhmKuP2rGqctWKHfT0kTrb+yn0AWHEeO+kw/DxBa4FSH739OBBC/A9CiGtCiLeEEL8jhGh96G//WAhxUwhxXQjx1R/1OvBz3BloqSYNR7AXB0iM1WTPy8iVh5onPSz5JZ1y0YR/2cZtKFEF10aShitptWJOVQU7scuKby6krh9za+ZjCWGcflRJjmm3lRrW7Cb9tKTrpeRKEtjmpn8fp7qGf/jd4yZnaqbNXooC1zL0CaVBofnCktnHvVmVfH7CmJAzQeDl1G0IC4eNas6aVyMuzOMVGs+CxSCh0DArLD592iT/nb+9zqY2Lc5MQdc3ATsCzW7iMC0En+gU9BOXUkkOE7jSlrw1DvjSMx1m3xkySA2XH2AtKHlvJPAszb3IZem4xS8uj/ijvRa+XVJ39Py4CJa9gN1E0vGh/74PGE6w5xeUKTy8fMzuoMHVwwXOVguujS0CW/DWuMp2JFjw4HQ14jD2uTE2gSwtx6dQgh8cdlkLEqZFwCx36Po2x4mxkQRjjXhx4dgszEpB93LK7ptV/uS3etyY2eQKHK/k3YmL1pr3Zz57saTlarZim5durNNPHSrHCxzGJVXbZpK6vHBsBsNSmfTNf/Uby3zhkS3euWXcEJ7pTGj7KTfGDY6GLdaCmD/79hrvjOBGNObZooFdh/z7O1z/QYetWZVHugO2xnWOUo+nFo/pNkJDWflBjcUg4Y/eP8X7Y43E2JyuVm22ZyWjVLIUSMq5dOTrF1Nu7C+wUgsZJBXUtGB7r02uJJtRzBNehUyZcLqkgI81SzYji7gUBJaZZEkBX7uwzfW9BcLCpu0W7MUu65WEmuWQFHCBM5Qa6vfb+X5O9Qkf75ri3XGNjWrOQWqz0ptwbbuHxiRjPtOJeWccoLQ+oe69OQ74xdffJbkZ4V/cAVuS//Zr5CPN1cNTJB/yYXu4XrB2dsTHY3MuPbfX5rgMUTgMUofX97ss+Sm+VByXNp9Y7PP2eAnLUnTqEXlhkmMfao/IlWR00+HGix6PXx6YhOJ1m2yS89XVY64Om+wmDlXb8GJfPeiSza/pQsN2CNuhpL1s8fJba+wnkv15ou5vvb7BL57e5+r7S6zXQlYqEaWW3Nnr4FsFr1xfMzbDuaE0vPiDdb7Q3OX4sMadcYMni30GwyZ3xg0eWezzyIpZpO/0G7z62gqn2xNefmGZXJkE4nNVm8NYcxRrAkvyyjcDXunXObs6YGda43x3yFZsUWxHTCdVxrHH7WmNrmdSS/cTi9XAUHjyOSvr4daYRi0hum2+Y8cpKSNBP7P4VDek3k7Zi8ARgppj3HjiAhq9hJffWafhZAR2gSMlXc9CFyatOC4FYSlxfFPU+HjXpp+ZY9ypRziXWlQxlJVLsz7bd1dxhKa7MMMdNelnNp/szTiMKnhS8+7YXI9ZCZ1KTFLadNoh2XGHw9RhI/ao+JmhFo2rTAqb/KAkSx2YQHOpYCkwqe4rvvnwf/DtUxykNjVHsFENuNAQ9FPNC3uLtI8XSJQgLuHqqMHt0MYWMEg1XV+gNTy310MKbfQRlYglP+Hs6SHX3+/xWGdEUtiEuc0b/TanKjHXJzWujYx1Y1+FxR3/nwAAIABJREFUlLrJ7YM2j/UO2D3o8PagyScW+ygtuDupc6E9olFJmEQ+/8fz53m6M+a7B10ypampOsPs/gJNmsT5QjP7jRuoQrIVBqwGCd85bPD4wQGDwxph5gJwfawplSZMNv/SvVVIH60MHeo3NnsmSb00jlTP7fWoWEZbtxfDSgD737XoPZLy9MGYhc+5iLOrPPTC/83em/3Ikt13fp9zTuy5Z2Vm7VV37bv1vd19e2WTTVIcUtQ2GkrQAISEsWAb9njgP2AwmGc9DPzqNxsejC3bA89YHi1jbRxKFEWaazebvffdl9qzcs/YI44fTvbtJsVuCRoJEon6Fg6QqMyKyoyIPBHn9/suMQ034ebdDme7Q2q2ub6GucXtaZUlJ+W1YYMHs5SwzLjUrPCd3WV+9rX7DKYtbjys8fF0jwdHDfYin40g5Hxjwjyz+dL3tln2En7/zjrHsUkg3qgoNJqdeckrI4tppnnz35rrw2pXcWfQZDmZM8sEyf2McOoxmAbshBlSy0epuz8MrXMcWcVaOJ0l6T6TYI4jquzPXiHN+sz8xWIZQ6P8gX0pJMWCfjUjREgH115ilhVM9SGO3SPVEYeMkBgd31cOWmyPBhzNAnYjn6fLQ/qTCoPEpWZnfGL5mHlm8/Lbq1yoz/jmQZd3xxm2+HD6zX5o0sV3I28RVGaR3M9xrIK39zocRCWH4q5xFFJ1imLyF2hPlpC8NZYMFjTFfbnHnx2eY5KacLp9bvyFz//DeFyd5vfDf/+Rr/mxhIbib4cS9MfAv9Ba50KIfwX8C+CfCyEuA18ErgBrwJeEEI9prT/UzPQntjNwghOc4AQnOMEJTnCCE/xdQgNlKX/k+M/artZ/pN8Xf3wD2Fg8/kfAv9VaJ1rrO8BN4LmP2tZP7GLAEbapjlgFo8wiLTU9P1q47Bia0CBV9NUekwx8S9CrhOSYammpwWvlRoiXSZJSUAKjxMWWJtxrXihWfY+G9IlyC3exN9OiZL05NW5CqUYKzfb2kO3tIVFkE0U2jtRIoGoVrBYb9KMS384YZzauMI4sjpVzZe2Iuq05GlWZ5wrfgtvHTSypqdkpa37EVlXR8wU3Zy6jIqLQgttTUy3bj226L0L3ReNYVC5+NoOMhg3zzAQDXayFZCVcWxoSWALfM9WpmqWpWSXF/TFff2ODqm1oHet+xEurhwSW4NlWjBKa/djjwoUjem7JUnvGmlew5hUMUkXHlzxeT3huqeSr91d5Y79D72pMElu88uYqtw9b7Ic+B4nNdiUEoO3ALBNcqhfULE1g5YwzxbJvE2ifjptzrjXizYlFXCiW3ZwwVxQalgObWWpG201II4WzCGtTLZultRkHiaE32RLevtslK+F0DaLCUBB2QnMevDpy6aeSPz2wOExibk5ywtx65DxSAtMMvnHs8LW3Nh5RwepuSmdphivNPl6tzThKbFquIBIxYSG591oTXWq+vN+m7SaEqY29CEry/ZTWRkySK/54p0c7MEFwHU9yKO7+wPmelbAbGreMXGv8eoYlTRieEDC5IXGtnKyUrLgepTbnQ6JzhDDixlNBwblqwoNQMcsNtaa2ktIJIup2hkBzN7T4k8MqS25GWpY0HIu6LfnpzX1+enOf6ytHfOe36oSFoufmbAQR20HK2w+7nO4MiQu4tDSg50e0nIKDCBwpqNg5ntR8+V/Byy+v8vr/MKb/fxzwpf+0ydtvdnl94jFk+ujz/uzF+wTPNViuzlmuzqlYChebrptwrhayE9mkpTLBdnbB5tUJF+speS65ddRiNPdY90yg2tmnx9w5bHFv7jM+9PD9DB2XeK2Sld77YUNhbqhVO5HNnbnizlzx9SNJoTVhrkkKwb3Q4+7cHI9Zpvn2seDbe11mmc1KZ8LG8hitYZrZbK6OCHOFwFT1LanpJzayqnhj0GKrNuPwuGYCvxaC28ZaQmMtYakSMUgdPDfj3twnLd9/jz1fMssK+rHmtx7UuTUT+O2CtpcwmvvMc0F6rCkWrl/7saEf9vwYR5pclPeCzHwcKn5CUE/Z362zv1vnYb9BmivW/JzTvSGDwwqXm5qeVxIVgoZdsOKVjA58llwTFGiJkkHiMMslRQJdJ2fVL2lYJdOha+Znr+Rs1dCTwsghfmUIClAwj1xqVoGnSmyvIFAFvtJMUwcljFj4bA1arsS3YJa4VG3zGR5GFueqMVFmUW0kKKEZJy5JIYgGijixSWILCjhOTFDix3oDPtYbcC902IskGo2rBBWleaxWcpgoDhOLnUjhK3gQWcSFYDcCV4lF8KHDJBfcmEoyDWfP9enV5zi1kqPYo+KlbPZG2NLkxVxYPcZTJcuBzXJgIzEUSyHAbgvuTqucq82JMpskN579jVZEvWF85S0BvebMhKxZgjeLP0Fr8JUJ8xsmmroj+Pprm/jLJaerc9JSMcogHUuizGaSOEwSh2zhtvRB55v38B7dpekYZ7v3aIRxIZjmkt1Y8foIjmPNhp9x42iJW99p0GvOePP/cSlvHnK6PmUYu5zdPsYLMjZXRibwaiEWv7xxhK8KPCW5Ld+lYWtqVo6wjXtT28m4fdBilLpYQrO1NqTbnTJNDQ1vrT4jKQ3VCuDZdkLHNXkeh5Fx7/rqQZuvHrSprOS03JhZ4hCXgvDYJk0tZqmNLSUxs4/0x1fYj4S1SlVYokadHlk+QgobiaRKB6lqf+FvtS4pyAwlSGeApCxNN8QWAUuV80gkm3KJ1fIUaSl4sTvG7WluTisEquDhsM6Ducl4WW1OabfmeFbOg9BjvT1hnEkCpcg+vCiMq6C1EbNZiYgLaah6IwvbXgQM5ppcx6yWZ38ggO2DmJUpR3FJoU1goY3LMCkIi4KvZn9Oqv9y+s/vTv835vH9v/R1P3bQhqL6owbQEUJ85wPjv/1r/pf/Cvj9xeN14IOcrIeL330ofmJpQic4wQlOcIITnOAEJzjB3yU0UHy4PqCvtX7mw54UQnwJWPkRT/1LrfVvL17zL4Ec+N/f+7MPeRsfip/YzsAdeZOtQHMQOyihabmSipOZWPOKy0bFpe0ULJXL5OWigg9MmVO3JbYUFJFgxSuZZAJflaSF5jh1TEXfkax4McMkf7TiTkrYycdULMXdQYNOJcRRxnKvyARFJrg5bHJz2KRilXTckrBQtC2PUZbRbBreY0VZHCSKOLcQAqqWZpraOLKkbRcEC+/01ZbxI+/Hxr/5XDXhtF9nlktaTs6Sl9B1c8q5GYXW9PVt+vo25xsTnm1P8S1JVCjuhR6OhN1Z1aSBzgKebRc80ZxRUSVf+r01bs5dHm+U/MMNU2H2/QzfEhwlhstYaMH0yKVhm/3hyBJHlnx+c58XlnI+9dR9Prl6yM9eu8uZ5hgKWH46xVEly9U5niqoWQWj1KHnm3P5eiviC0/ewRKa14YN3plaRLlGCck4U/heRt3WrFVCZrlkmiscJVAC7s0r3JtXmGY2lmMqRMtuxvh7BfOByye6I7aDkou1zFTMvfJR96DQRkj4XqXQEhDmmq7jYQvBPLeYZJpxqpllmkla8O4449Wxy2plbqwUU5s4sii0oOsmVGsJ1ztDY/1Kg2U3J8osI2YGLp05Yvv8kOXqnJ6bEDQyspkkzC0u1SPqzYglp6DQGlfUcJQgL2GUpY+qMZPUnMtZLDmKXe5MaszzAtszx8RTxgpXCjhONLZQtF2BJ0t+4epdXh15jDOBRnC6OkdVBZunRmy1x6xUQkoNw9R0tBwpifKStNSsXZuzdm1Oey3k/jzAkyWblTkbrQldL2GaWYSRgyNh/fqc9ZUR20HMegBJoZGYzIT7oftIY/PyvRXWgpDHzh+x7BaUH7AWbT4lEFKwO62yOzXn7LEcslafIdCs+TmeyhlminmucK62adg5w8inZme8OmwYP/zUQdYUT75wQN3OWTobk2WKYloyO7QpcvnIH/8gMtzoD9qv74UZYa5puoJPbu0ZsTYwTkpWA8kkLclKwYXuMYNhhSKX3JtXjAC2UrBeCVlyQUlBxyk4XQ3JjzLmuWL76ohTF4astScUWlBvx/TvBfTvBRzNApa9GK0FgVUay8E8omJBxRIoKUhLYzsLMN13OI49lCzxlcaqQZTZOKpkO0hJS4ErC6LCJJsL4HxNk5ETxg7DfoDnZnhuRuBkhLnFXmxx77Bp0jU1NOwCT2psqanZhbF2zW36ic14wUV3pSaeWISFpGaV1O2cKHYWmgeBEpq0NCLJw9sVwvuC8L7hx28EEXXb2K+GhaJmlaw3J3SCiHOdARVl8kWkgEHs0m3M8ZdyapbGEiWeVTCfOAwW3YQScCoFeaGQUqNzTb44tuc/Nub8x8YcJ4KDqCTMYc2H//Knb/LZrT1sAcNMchhp+jGLrAzN7jxHL76Hs1wxSATjVDNKwWlD78ycyZ7DM6f2mIQeO4cNDmKje7Gcgiut8eIYwkiO2I0knSBkftfMsxfPHbG1OaTmJYwzC7dWcNyvokTJ5cYUL8h4ojUhsEBJl7iAnlswLwS+ZSynXx55RAeSpFAMU4tCg+WVxLnJsvGsgootmRbZD6Tl/jAmqZkrp5nJfRkmmkEi2AthJ0xpuqb7/ieHFf7ve11e2+vyp/ttXv0PVbYujVitznFbJeOhz2zmMpu57EQejixRlulcnK3b2MJ7ZEUb75XMcsnjW4dcPHXEWnW22HfG4rThpDTtDN9POR2k1B3FOM3RCF5YmuFIwVGcGnF8ZkZ4qNgPA9JSsR9pqj3zpbFliS0ETT46EXeS7z56XBRzSmBGH6WquM4yvnZxtfcj/1YgSMsZaTnjKHwbJX2yfETTcqmyxPH8HRxRpUTTV/uMMqNFGd92mBeSp8/scWZ5yKnajLaT4TgFO4cNosyiYRcoVdJ1c+qOZChHH/oZ5pk2XbJckZSSSVpgeyX9SYXl6py2J7GExy2++6HbaFsewcK+u58k2Nqhn8U8LPuE2REfQVd/hCh5yBONX/1LX/fjBrMYkD9y/KV/q/VntdaP/4jx3kLg14FfAH5Na/3eDf9DYPMDm9kAdvkI/MQuBraKM2z4GXEhmeYSCQzfm2iEEffVrJyMzNBeAlhqz/C0R1pqVgPwNwU1y9ws1u2Mii04W5saikRhaCsbFZum7ZCVkpYjWJJVGgu+0CR2udIoOUoc3rzT4807PS71jrnUO6bnZgSq5FR1xrzIqdsW7Zdc+pFP07GYZsZd6Gt3V/GVcRDSi8Vey4+pKE1RSJQo+X54hCWgYuX0fLHw+c5IC8l2JWTnmz473/RxpaTQJgDFUQUHsUtgGYF01SrpOCX/7r6HIwUHYcCF+oxXR1UuNGYMUpuGVfLi8jFnqjNsWfI7NzapWOJRENqKF/PVe2u0nYyHB03Uwonm1rBJ100JPrfGxrUp1es+a+emlKlmflOz1piysm1oVXEheWvqkZZgSbjYHZCEFs8sjYgKwWZQUnckHdvlenvEeO7xeD3h/JPHaAS5hnFS0HKM21PTzljyY3b3TCiZEpqvvLtBpZ2w0RmzESTUrILXxxWuNkJatrnoSGFuUgNLEBdwdw55qWm5CiXhnZnDPNOEeUnVNsflOA9JS8HGuREb50bcmwf867c2eWPisdWa8I07ayw15kaIqlOe6gwA+PKNTcIcpkMXuy2o1WM26lOyWNI/qNDyEq5sHPLGvR7XO0OchYA7LTRPtUtqlk1SlEyynDA3lJX51KXlZAwWre4ktHgwrdGPfZbtCllpbjgyXaCEuYHzuiXrfsH8AzdFD75X5c6tJRynYG9eIdeClmNcliq2yamYpCbcLD3WpDPJMFV46v2JX6K5NXe5NWowyQSjd2xuPOzQq4Rk2lD00lItFt6StyY+p04NCAuJb+f0d6rEpUB+YLra/XOb6OURb04qvDmpcJTGVMsqQZCyVp9xvj6l5SW4UjPNBS//L4o3Jj4NL6bmJZytRlStkm/1mxy/LJGu5Dix+dKfb7E/rvLGK13mMxdllQihmWUCzzJ+3J6CB3PNg7lehAWa3/UnFXYiyTQraXuSjltStSWFFjQ6MUdhwL97e4usFGzXp7zzbpdubU5cGKrUi+sHlFrwm390ln6qiA4kdk/RWEu4tnmAckrGocc49Ci04Pz6MfuDGqeqcxwJmpKeBxt+gdbmRg0M1c3xc7JScDgPyLUgOpDcGNeYpjaD1GKamxdnWtB0UlaCkBJBIBxmqUMQpISJTZjYTBYOXmcqCWutCa/3jbe9J0sOYkk/sXgQ2jhWQV6aueHVccCKH6GEZjrxSEtDKRmkFnFu0Y9K2k6BIw0N5/60Su/MnOnIYzoyYYNZKVmrzpgu8i9cqam1EtJckWUKKTSrPtyb5qSlJIwcwr5FzSq4O3/fK94Wmt3IJy4kw/2Ad0cNlCopImg4huL18DsBD78TECjNNDOLrXW/wH2izeoLKXW7JCmMC8uSJ5jnmmEKmTavdZUgLgyFrGIZig7AKy+v8I37q0iluTer8Ef7LXYjmzU/4ms3NvCsHF+Z3IkV3eNnV8coqfmt105zlEjCsU3lnKC7PeOJzrE5ZqXEViXbvRHfu7PC+tIYX0FNrSAEHCYmINORguZifsszIyYdpBb7Ycn4wGM/9B+N3XlKTdlU/bMfeo2t2oYO1Y/14n1oXKU5jErKxfk3SCV7YckwgS8fetyaCd4e11A1wa1RgzKDdwYtfvPdNX7z3TXuhYoztRnfvb1KiTBUqHKJp7sDAivn9757mv1YkqWKYEuzsTnmTMPQVjyVk5SKKyt9Xt/tUbMzgoVmdjeyOIhdNMZNsOfBKDOjLASuKplmFhXLLJzf7Ld5d1LlVjLE1g5V/8z789kPuehIYTFKDbVFCIktzI1zUcyIkx2WrIAjcf9H0muU1Xj0eCl4DKU8XKdHpkskEs9ZoqWXCZQi1EM2/ALXKviDmxvsRhIhNLW1lNXumItLQ/y6KWyVWvDkyhGvPFzmTG1O1YZV3fnQYykEZMnCdauUJGVBMre4O6vyylGHo6ggEC0c4WNbxmFK/FDx+fTCVXCWFcx0whINJIKhOCBfiI0/anH5aJ/on0DCin4/d+mHx38OhBA/A/xz4Be11uEHnvod4ItCCFcIcRo4D3zro7b1E7jXT3CCE5zgBCc4wQlOcIK/e2jEX6kL8NfA/wi4wB8LIQC+obX+77TWbwgh/i/gTQx96L//KCch+AleDFSlw5KbLPy/C0apoOJkeHFJbRGid645xsZmqypZ8Qocv6AuXXxLkpWCYl4uKB6pEdEUUPcSOrlF03FZX5owfadBXJRcO3fAtwZVWo7NZgBbrQm+l1Gd1Fn3I2y5SCKumRXy0ijhIHbw7ZyJDuniItaa7EU2/TjjctOh2kx4cMOh0OA6OU8uDdmbV4hzi8dqxo9YSU2JqUZ5qmCcmvRQ834tBon7KJlRCMGWuAYYW8+oUKwFwlCKnJQrrZA/OVii0PDdoc8vb084TJo8/kKf239c4WJzwjDySEtFx48oNES5pukYMftjK8f82WvbfGwp5ca0hr+oDuel4MUrO2CtE+1JrJUS6UEZm7wBpUpmfYe0lCx7KQ8ii4plKopBJeWP3tnkxfVDWlMjHLw79+nHms3VEbZXsjerIH3Bp7d3CSOHL+93eTgvabpGBN2oRGSZRVoKjlObj60conPBwaBGVgqWvIR5oTjfG3BBan77xiaj1FTnmrbGkpphKvAtQcU2dAZbmNZf3VFULIEjJU3lc7aS039g/PCPEvP1utaIGM7MMbh71DKiQCTBQqQ9zoz4z/Mz4h24tbeEp3J63owwdZikDt44Zz82FdKjuMTWLk1P8UuX7zLOTrMXGWvbWWaqdGufyGjd3ONqJnhzcp7v3lvhIHbINRxkU16q1rElvDWyqVmmQigdQVIKPt1LybWkHUT8f/s9slJwKna5OzcVMSVM8nXLEbw1SVhzA954x7TSXWmoXhdX+2gtGE99HoQBEhhlFjVLczCocXsa8PmNPleGDV4bG694T2l2I8GyBzdud7jcGjNJHC6dGnF1XqG4/35i5jd2l3k8HnIQL3zTSbGQ+PWMMFxQUuyc7UpIzXJ5Y1zjzsz44ytZshe5HCWK55cmTGce9fGEaS6oWJKt7ohbB23qzQhdCqaZSdS2hGAzKCi0IF54uCph6mMvLqXMM/vR74ZJSVVBlMOanzDue9ycBuxFko5TMIw99iMPSxoaUcU21bzN1oQb04r5DjdLdCR48G4D381Q1vv8JCU0cWSE8xU7Z5ZBTXpo4GdO7/Aw2mJnXqK1piih9rTLJ1cfUszh1T89z5fe3iYv4dvDCr7S1C2NpcpH1rSL5hPLnodvz3CDnFps5q6DeYXVypyj2KN7OWFzPGc3bhKXEkvCnbli3S+ZJC7rtRkPDjpcqCZU3RQv9nCcnLZT0E8Vq16Gb2dUHUlSarJScJxILtQKrCXFSsvMc+k3x9wdN9gfNnl29ZBVL2WYWiRzi3Y1Yhx6BMrY1J6t22RlwSxxiI5sTldD5rlNnCvOXEt5rrqDtOD1W8t89eEKB4li87jOYGKSkJsO3Bubiu00FzQdSVrCr3z6NnockB/nuFJjS3NOeFKzVZXcnZY0HQtXCXq25kFkE+Wme5AWmoffr/HysEpYCC71q4xSi3ku2A5yPFWYtO9F9RrAFYrN9jG2XRKXgoqlseySYlrQf1DBczPyWDKOXZJC4Vo548xkFhRa4FPHlfC9AZypwXal4Fw1pOM4LH3CJnhrnyclxF85x1fvr2JLk1oPYMkF9TUbfsgVFnpeSc0q2QkVeanZqJh5sWILY3ahYJQK4qLEloLjsKDnKZJSML5hsVYJeXijwU7kPNrm5XrKLHPoJzZLXkJaalztUA9M5/iVYY2GrbGdgnykOdytmQprJtgPA3POLlLT1/yMaabxLcV2kPGtgUtSFBS65Hwt4/bcfF9bzyqe6+xQRIKH0Rm+cmedO3OLuICpHDOjT1a8X3T9oKWmEBa2DPBUg1l0F89ZRgmBwkapKnV/k0ApusUWD4X9AynO723rPWtRISRZPsN3OrQcmzfSEfP4IaVTYknBVX2d57tDlDSp5W1Hk2eKIirZ79cB8McpaakYpzYVJyMqJNPUNrkuH0EZd5Vg6XrJpzcfkE0E3x6c42t3V7kfOpTAIIuY08cWAVKa4/XDNqEd1/DiD2ONi2FMKAH3chshFK6sImX1QwXI7+3Psex/6PM/zvgIzcBfG1rrcx/x3G8Av/FX3dZPLE1ICBilDoFVsuwlSAGOKmg76aLVb1rmtrYRaDIN9x+0cKRkL0zpuiUP36gzzCTvTD0CJyPONXFuMc1snmoVjKc+FVvw5JKNVJq0hGc6krAQxIlNlklKDceJy5m1AWfWBhwd1Tg6qiEX1AxbFVTw8CxBefOIc7UZQsCyWyAkPF4P2Q4yppGLowr6ic1x5NFPbPbHVZqViFOqwyw3uQPDpOBh5LAX+XgqZyUIOUgsDhILX71/uF0vZ5xJlj3NehBRczICL6VuS47jnA2/4Gv7XU5Xco7ecmnYOY+9MKTmZLw6CkgLhRKw7EM/segnFp2PSy7UMlxVcr42ZT+22Y9t7oUuX3l9k/y7u3z35hqjb+UcvmMmbmnBLHSptFO261Oe2D7AlSYXYpLB12+tcz+0mEYup6pznj+3w9VGRlKW1M5qBocBL/3MPne/Xae1FdPpzThfl9gSzmwec2bTXEy7mzOmmSbXsHJ+RhopfDvjXuhyYfuIL/zcPVZ/KWD5531eWj6m65ZkGnpuTlwITlWMd/I8M1SR3QjCvGTVh091Q35uvWCr4vCJtUNuHre4edyiYZfMc1jyEvYjH0eWvDyoERWaUET4QYbvZjTtgk/1JsSRTTS10Rruz6pEE5swt5hlFm8Pm1ii5DuDKpO0xMbh8aag/cUVnmxGfLqXsOKZ1n3VFsjTS5SZQNqamqWJCsl2JSYtBUtWwD/7b3b49EqfqmUxyyFQJV//MxMV37BzTlXmzBKXpDRZGIPUpp9ITgUFG76h8wBs+RVuJUPuzgLuzgL2I5/Pnn9ItZOyP6jxcFaln1iseBk1qyDX8OqgYVxhgoLrK32UMBNR180XFD5zkRnGLuc2+zg9wdnVY2zsR+fv62Obt4cNhqnRMMQioiY9nI5Ga3j81wpsOzdUIbVwZ1KCahDTW52y6ifsROZ/9VanDO97LDkFy15CfTXliav7ND9dwV/Keaw+Y8Mv8JQh6jXtgnN1ybm6ZDmwqNmGnnacuBRacK5u6FOeKjnXULz02T20Nnx4Aaz5MW+OjTvYl/bbfPc4pCg1QZBi2wXLXspnVvvMj2wmdxSuk3Oj32I+dUkLRVoofDvntf0uB7HHa8MGo7TgLjt8fnXA2hfrPNuKqdhmobJVFchLa0hXoipwOkhZclLW/ARfaVypaTkFeWGyRaQA18rZ9FN6viBMbePG5RQ4TsHltSMmiWN0NSNNrznDkUazUrE0WalZ9nLy0gTnZVrQ9WJ8O8dXJZ6fM8pMaJkUmlni0HQMfWcnMhkNAIPvK9LDkvSw5N64zixXeLJkd1wz+SxaMJr47I+rNIIYR5YcJYI13zx3nHis9cZUbHOTXHVTrKs9/G6JUysRGD/87SAzVLDEIV+07e/NPe7NPQqtWfYlv7I5w95w+d5vVRjdNY5ya17Bml9ysZ4iMJRCTwlcBYMUbk3Bs6BpG5ejfhgwygRPNGLeGppsIFtq1vyY74/q2FLzB3tNbk9ybk9ylBA0emZnPN2a8ng9JAptjt/1SFKLdw6XSCOFEprDxOX14zajzOI7/RYP5yWaknM1zfm60VD94mMPeOGnDwmsAnGuh90wTkUdx5xzFVUwzwXzXCARhEVOmv3FG7P3qB6B0mz4CRsBdD3JZlASFoKWK2g4phBSs03oV1Ya2pC/KD9+6cYGK50JB/OAZS9DY4orSmgOY4dJrvjdnRZ78xJPOFhWScWUgNK3AAAgAElEQVRPOFeNeX5pwmzmcninSl4oXh+0mIx9Ol6MLUu+vtfjILb40kGduNBMs4y2mxrettacq/l84Z8OORVknAoy5FYLqynwtiXbQUJeGqrdBykcSbr/ofcaSth4ok5ZJnh2g3GREOohNW+dssyZ5jmRmKP5UYXZkoa1TsNaZ0mcAgryMqafpAgkQtj0uU+hNXOd0K6FKKFZcnIu1GLGY5/RgY8UmhvjGoNJwDi1WfYj3hg2OU4t/rxfoR+VjJm9fwwXP+/BVwJ1bon3zKMsIZjmiq5rggU9qRBCkemQNDv8kfuhaWvaLvQ8m4qySReLwKVyeXHeKKT46Prz6ebPsBe9+pGv+XGE1lBo+SPH3xf8xHYGTnCCE5zgBCc4wQlOcIK/Sxia0N9K6NjfGP7+LEv+hhGXZmW/F1v0F77JQmg8q2DdN2Mn8nGxsaUROm1ujJACLjQW1ayVGf1E8tbYHMRCaw7nAYU2dIo4fz/Rb++hiX4fpaa6oWRJ9/EER5bsxTaVlZzKSo4UJndgltms+Qnz1KGibE5VBbM3cpTUSITxOx7bKGH8lfuRz9vDJlkpmOYWHTej4mQkqUXdUTzeSLFliRCCYSo4VZsROBlKaqa5EVG7CiwUFopv3FkjLASDVHAYeQwTl0otYdmHpCx4ujPg5kzRcXKyzOL5iztYp8xnHKQmVbnQ0LBNuuaVxgz5xBZSwJ2Zz+bKyCReFoJlL+Pu3OF//e3TfG/kY7kljpODBKk0W5fH2A0Yxy7VrZxn21O6HnRdzcPIJinhe8dNHv94n/qzLpebEzylEIFiHjtYnziLYxUc3/WpXpRs+CWnawKnXuLUjTNFNLJY8aHnZggJte2c1VMTLtfnNH5pFevFU7DVA0exvj7mY50xn+7lnKvNOV3JUAIajqmw1R3ISzhds9gMSl64vMNnL97jqXbJ9q/59PyInh+x4iVcbRQsN6YI4MpynzU/I86hRY3D4yq2XXC5NebM8pBGL0IIaPsxNTtHqpLN9phPXH+AJTRPdo85SgQNV9HnPmt+Dq5p2dasnCebMWermrNVTXl3gJAQDg016JnVI154bsf4rRc58voZHvsvFBebNuMMjlPFbuSy7GW8M/VJS8Ukdbg9U9yYWVxoTtiN4HJjiiNLMi04ikvSsqQra8xyySyX3AtdWk9odAmBk7EXOdwPJecbU07Vp2hg1U+JCsX40KfdCwksaDrpIqG1ZJpLqk5KoSV6UZ2rnyuYifdzBmaZ5iixKUqTAF2KEk8qnJ86w9rVGTx3iaCakhaKu3OXuBAElmbpdExwwWK5MqdiCepuirA0QS3ldDWkE0TYy4rgl88jrp/Hf2GJjc6Ys7U556qFyf+QJVtBwVZQ4ErThfzTQ4d7oU3N1rQdjSMlzy0f8dnlKdbFJVaeSVj2Uv7B8pxeENFxcla8hIZd0nFdHCWYz1zqqwnnWyNW18dUuhmOX+B7mXEkKySeleNZOQ9nRszdsHOmuaTpKBQWlz43ASWxZcnFunE5Ok5A3zsi3tEkh4L7kc3z13a4fnmXx+vhIxcf187peUaQGmUW01wxycznu3/QYjgOGI4D7hy2iAvFVnXG7NBhMA24O1cEqqS7cO1SQrNWm+LbORt+wt15BaVKLFGSpYq4MMnlNTunH/vshSVSwLJnRMCBlfPGbpfpgcv0wOXmzEcJzUoQEeeKcWZRswtOPT2h4SU4Tm6Szr2SeW4+I0DtbMEgNp3NKLPRh1OyGUz2HDSCM5WUM9UZ88ymV58TF6aCHRYmrbzlwOV6xvmVY0TV4Z1xlW8/WOFKa8TjzQkf64z51MUHLHuaay2NJQXJogBct41Q9XI9ZckTvDyoUbfhc/9kwLIXU7MLzlaMM9vZasSSkxEXAkeZoTVkoXw0D6zXZjSXI7wgo1GLeOH6DnFk0/Jj6lbOPFeseil7kaLQmoQQR2pcCU80Yrpf7CAbDgINeyOKmSYeSpTQPHF6jyvLfWxpclccJVjxXZSqPPrOvVdJDrwthJBcqBkHuKdbMRfruTnmvhGxR8WC/mZBxzPuVkqYZOobU8V3BhadX12m7qQ8sdznp3ozfqo3YyMIaTsZpwJDxbGkwBWK0STAcQuWvMR46fdCavWYWiWmZuUEQUrTj5nnFmu+cdErtBEgW0JyZ+bzWC0nsCQdD8RWhyvtEVfaI8qHI5IDTfLQbP9SY8rH1w+o25qqrjEvjn/g3kJK/wOPAwqd0Sp7SGEzjXaQCLIyJEyPGc3fQiIIdO2R8PaD0DqjWIxjfRetczyrgS0k02If3+kungcbC7+S4lgF5+ozNmozuiszPD+jHsSkpcRRBStBtDhemooqybXgKE04EB/u329L0AdT4mNJNLGZ55qOk/N0Z0DHKbGFxBN1mmL9UfbEDwuIl72Mjqs5WxM8teSy5Fl0PMmqbLLhPkWNLvlHUIQA/unyU7hW/SNf8+OKvw0B8d8kfmIXAxMdkmtoWCWTzGKaFexOq9ybBXhS40nNZhByLIfsR6Y1Ph871B3FemB2TBqpRaAWJJlFlJfYsuTa6hGu1NS9hELDm6OCaeLQcTVLrnEZ8b2U2R1Jz0vxVEmZQZlBnBv3jLhQFFqQFmZBkZYCqTTf6pv28bJrwqB2Io+6k7FamXO1d4wUxtbxTHNE4GTkhaIfZzRsc1Gp25KeV6K1YLDQCmSlGfvR+3zFO6HDMBVMMpjmikFqE84cfv3iQ5Zch7XtEa7SfPKJ+3xzv0vtH7RJ3xrTj31uTwqi3KJiGQvCuBT0E5f0D9/lhY19lNBUN3LaTknbKZGAI+HdqeTtsWY2Mjew+zeqxDOLIoHDdwLqbsrwpsu1S/v4Cj7eG+BIzae6c45Shf38JsVBzN1Z1bilnGrRW5pCaVr87x61GX0fXuiZydtuS+y2pPmcRW07x5FwpXeMcCDtC4Z7xmaSXgs8B/3GA/Q8xa6WXPvkMb/w7B2kMC5Jv/TYg4UFJMb9RcGqX3KmElH9x6dpfqZO180oH45wrRzXynnmwi6/8vk7rLxYcLoxYfUzsOZHrAem7brcnVJpJ5y5NmQ+N/vEcgryUrJamdO4rOk+keJfrdLzY9auzLhcz6nZ4Ioqu5FF/q173Jx5fPI36nzu147pugVdt0BuNql8rE59K8VTsPHFCvaaw8effshWxYMkhV6TM5UCVwrqdslebM7FSSb4/qjCLLOo2Zq3RgXvjOoEFjz9xZA1P+FcJaViCaK8ZF+PSEtBWprLg841D+422Z1VuRuasLeVzoRGJaLlaJ5//CF1O+cbO8t8/Y2NRbibYH1pwoqXIYGtx8ckhWT3oMH8rsBaDbB5n1s8SjXLXkZcaOJCs0mPQR5Dt0UZA2lGnhmrvM6CflSxIB0JhC2pVhJOBQXrp0a4XUGRSapORqsWob7wHNQqkGbgu1h2yWObR3z+wn0u1Od03JRrzQnXmhNOVzX+wk3o1kyw7uXGBtYRnPpVFyVK9DyBUvPC5R1e/NQua5tjTtVmPHNhlzOVmJZrFta2nWPVBBuPT8lihbQhTyVZJjnfG7D1c5qLX0i5+IWUz/zUQ64sDXjxk7ssOebzudrjP/2HFfLXDpnlirpVcKle8lhNI2yFuwzR1Db2ob9+jepLba5smpZ/103IC0VcwGO9Y6LcQmvBMCmIc0XDi9mfB+zPAySaUgvmmW0W2plxEQmsgrgUzBbTzO1Rk+PIW8xBAqVKokKxP6jhKaMPEOiF/sDMk+NM8M5Y8zAMePL0PvPQYR46aGAjCPHtjFwbW+Gua24YTz094WhU5WFk4UjYCWEnlEwyhX2mwSSzGWcWh6GPnqcUibnsfWtQ5VNP3efCtb4JnMwl88wUdN47n7eDnH/4sTt0/+sNbv6W5PtjC08VVLyUa78c8uQ/mhKsax5vzDlfjdgMICoMm7rraZ5phaxXQq42Uu7OBRVVMvlmRN1N+czV+/zy5+5wvjNkkDg81h5yvZWYIEMNiS6I5g5BJ2fpdIxtFwgLilwilWZ24LD+84re6pSXnnnA88tHfOYzD3mxM6PjSaRQPLM0ousWXN/eh4qHCGw8VVBOE5DgL5d8/ol7NP/ZZXpXY642ZlxtzAgsyWGc/sA1VSy44oHdQeuSUepQczLWKyHPdIZsBQkXahGXajHXlxRhrim0oQrVbUhLjWfBMNUcJyUcz+jU56x/XvDsS/s8+9I+W2tGo3CuNeKxaoarYFgavr7jF2x0xiZIUWmKXKJUyXolpHmlpLsy49NP3GOjNuUXP3ePq42UjifJdcn5+pwnWmO6nmTdL2EekxeKfHH91bkgCyVP/XrOlZcGdNbnfLwz4elal2V14Qf3w3s0KW+LopgQyBahmNGrP0OpF4sY4VJ1V3DsHmGZcyv/Os3gLzozfTB0zBctXLuLrSrsFxOksLGVxyi+S5QXqMX/bbRCzj95jKMKpNKL96Q5X5+x9eycjc6Yze6Yc7UZv/RTdzgVFGwFHpZ43wVJqgCpgkc39PNco6MMOzDFM1fBS9fus35qxOXGlOXA4kx5ljnva0h+WDMwSC0u1kLO1zJeaEdsVwWOFFxtO5zSWybO9S+xF5UCatZHW7n+OMJQ1P5+04T+Su9ECPGSEEL90O+u/+28pROc4AQnOMEJTnCCE5zgxx9aGyOVHzX+vuCvuiz5Q+DLQogPLtn+57+F9/M3BgeLy60x41xSswviosCWJsjkPdpMUihaZZOuZ4JZHgwaHMc53zwyftc7hw2urRxxrVWipOZhMcRVBUEtpemYyn3Tgee7ijC3eBhK8lJwvQ1lKfn+3RXjbaxNgFkRCVrVkFY15HLvmDBXRLlFy7E5UymIJqa17SnJeiXkYFDj5kzhyoJmPcRSBZ4qOd89JisUo9BjkjisVRzuzL1H3u/LbsZkEawzz+xHorDbepdjecCxPEAuVvU785I1P6FpZ3x3r0fnXETPlzhNWPdLrBr0U0X29oCvfG2TPz0MGKQpt2YecSE5Tk04ly00D16ts/JZhRRgbwW0nYy2k3GpPUQJTZQbodLtfovjsWk/p4nixlsdbh83uT+tIqUmeKqKKzVVN2XdTwms3AgUbx9x8LrP2xOHpCzJ3z2mcbGk/z/dpVmJON8Zki4cfLaDgp3vBux8N+DV36kR7kgaVklzOUSnGEFzrrj0XJ/yGzcoX7nL9/+9T/TKFO9SBeviEt5Zh04t5MrZQ4J6yoVaSlzAnampmF2pR3ziVwaUb+3CcoONICTdydg4P2bj/BhvBayzdUTFoeInyOUaW90RSoIrJd++tUZ/p4q94jBLXISAOzttLFmy+dgI61wb62IH0alydvsY56ku19ojSg2+rqOE5g9+b8Oc8CtdxBPbj/Y5vSZiuYFzsc6Gn8P2MuU0x92yabmC4b++Tfy7txhlksAyFTxbwu25y62ppmIZKpAUsFVVC593EI9vc6474HR9ynt69C3VptDGzahmFYzekLw7arBWnRHmpsJ6Z6/NcBagNfiXPGpWTlwYWpEUcLYzpLacmIp5e4aQxh1LyZL51CV5e05Hv99mL7SmYecs+5Jl31T/ZiKE+/t4T7dJ/8/voKySre6Ii80xtjSC9CITxDcS4tim7eR88/UN7HMN3nnYoeKkLP+8T/mHL1N+5Q2y//gaejin/bN1Kpua5nMWy9U5p5dGdOpzOvU5Zyopk0zTjzVZCS+sHPH89R2ebRew0qZbCdn/f1OKcYm3LbEfaxJctAmclMqTHlfWjtiswCQteGWvx8EbPtaax/GggnDg7m4bv5LRXI8RGy3Ek6cRT57GOlWlKCX2C+us+glCQEHOV458/uAPNrGl5lxtzoaf8LHOCK6cwn56ld7PBZypZOiNVaj5NJ8UdN2CNycVBrFLUghGM5+2H7MZxNRtSVwolrpzGk5Kw0kptODiap9JZqO1oEQQFSYj5N5cMs9LwlzSchPOLg+MSL8+RUpN14uZ5za3ZoKKZf7vNHXQGDrkpp8zz0uU0DSuW/hehu9lPNGcMkhcDuYVqnaGLTQHsUsx1WQDTZRZNO0SV2qiwoQBznNF+K0RcSmZZoqVSoi8tkn1MUG1l3KpFuM/UYUS2ktzXjlaIi31Yg7WeErzqVO7+J/fYvBv7vMne13eGqWGrnRxjri0jjzTQeeajh+xVZ/yie4MT5nvyjSDpy/u8vjH+1xpjeh6MC8kN+51OHt9iLsM1pqP6+b0/Jj1J+dsV0O2qoqtqqJEc+uoxWuvLWNvuPSnAdHAYveojmUXtK4WiEsbVJ+r4GzYKKmxr3VpuimOFLTLFVaXpowzSfNCweDf3Gfnd3NWazPk9TO4j1Ww11yqX9hEr62Q9TVnekMzaoL1wMFSNcQHRJ8CQZyPAWi7CWfOH7O9NeDsk0NabszZpSHPn9vh6VZEVsKFasJ2kNN0YMk1zmu1hbvS6MsTOhdiRMXBWg+w1gOUrWm6CZtPzrjUmNLxJIXIuTGuc7BXo3EmZTT3KDPBw34Dyy45deYY67ElgvMK/6xtchcutVgPokVnwmazPeb2tMpTrf+fvTeNtSS9z/t+71v72c/dt+7b+0zPzpnhcLiIayTKjGVFkKEESaAk+mAYkOEY8IcgEJAFQoAgRhA4AWLECSJYki0qtizLFGWKIof7rE1Oz/T09N597+2737OfU3vV++bDe6anSZFDaotEpR+g0KfPqVtVp0692////J8n52PLR2z8n0PWlvusLfeRj65Se75G4xkXzq9jf/A4woaTC308CU3VxrIMdUUKB9dum7GrMJQXpUuW9RJSOATuIkeyQ1wOKFVKUQ5xhGTVeYpxsnPvPkrhIIUZ73MdkeuICk0cu0rNWmBTvEVFtrGER5xu40rJoejy9uYib9xZxp61GSY+WWSxddBGCDi52sVartB+3DwbzSDBe7zNY60RLU9wRr2bmRDCmW7mt/3UUol86jiVZ+o0nxScqWmqT5kx+vj8YGrEqeikN77rO9wPXyrWGmOenOvyyEKXY4HisWbBU62Us40AJRTSqr/nvO0f732D8/rx99znxxPfnyL040gTugb8I+CrQogPTd/7q/Mtvg8yCrqxj0RzkNh0GBHYBYFT0HQUTcc4UlpC4ghISslCNUQIqDsmbT/MXLb7DQa5xLZK1qw2s9WYYT8gLi3eOJolV0b5Zzf26aWaFw8LKpbGshSd1OFcc0ShIQ0t0tAiqOYE1ZyylFSmpjwaTaoEr24tMecVeJbkD/da7IQV1ivG9CiKXA6GdaNIIiDKHDynoOrmtF3BV/aN4y9MZR/9hJkgIcxtGo6m4WiO6SVWymOslMfoZQJHGiOta+OAJ1YP2U8curd842A7hDO1CGfFY5ILvvblVa5NfDYnJRpNWJrlRD8zCiLPntyjH/skV0KUBq0MlUBpwYmPRsSloOEKLGnSZWHmcDCpMpkaKA1yxzgYTzzUMGUrEjhOYQaWXwiRQHgx4St3l9gKIVIF+xc8rMUKzbMFSx/I8byCceizF1bJlWAYewxjj7W5IX7buJ3ubTWRvuBTz29x/DMa97kVjl6Eo29qeqnH21cWEE0fsoKiY4yWGh9tUHs64EMnd1nwBcsVF1sIPvof9aFQbHzRIX9pi4ef6uCe8Ak+fZzg08fRSpNdGVIexCx9DKj6zD5VcqKSI4TgG52ApLBR44LznxhQea7J6eNdjp0bEjw3AyeXyd86YvLFfRo/Z5R+HvrIgHkPClLCQnAncullAnYP0Fe2qdglFbuEokTvD8hvjuhlFtw9RMWK6JqR53zh2jFe+vYqO4ZeSq4MR7mfmWZ9rh6SlJLqNA1taBnAYZ/mQsJ8a0KYG5Ml4Ls6tre35+llxnk5U5pxrrk2quFIRdXWyEUjBzguJDuxZJBq46T7t06ZCXk1pAjh3GqHsx+fsPyREv+D8wT3TUoWA8le7N5bhPiWSVxGf7QDzQr2vEPreUPxGaQeSoMjYGu3TTK0OZpUKDTcmvjotGB9dsCJX56FU0sMLpR0XhXsvVFBHYZwfAHnYydRw4yssFj5mw6Lz2QsPpPx6EKXBd9wrCs2nPhPA/xPrrISpJQXNjj+/pA7nTbe3ziNcCXJ6332vmmx/rEEeW6R2Wc1C17JuabNpaFHUMkoD1ParQjnRI1zZ49oPCoIPrEC1QD2e7Dfo/eVmJM/mYJt8cxzezzc0Dg4SAHbsVHxeuYXQj75t49YX+1BfwRhQu+PJlSsEnHtNsXre6QbOQ81xqwGGYepUcm5MWxQ8TOWqhGHSY4jFbfvztIMEppBgmspssxmvTFmMvbwZElgCQ5Th4NYsV4zxkW3x1XTz1mazbBKkjh0pm67VVsggaqlyErJWsXI5oalxBIw42bIxRoL7y9YeH/BfDXCs4wC0FZYIVOSml3S3/a5fcOYntkChoVkvSY4XjWUg2vX5jlbH6OAOLdhv49KFHu3GwxzG9WNQYLlaM7UJ9jSKAJthmZhs/hLS9Ads3fUoJMKhmVquNk/eRqkQO8PmWzbnP7omGOPj1htjGlM50inqiW1X3oU58PrWFOzy60Q7kYV3GeXQEJ2M6YzqPLImUNkRXL+iSPqtlEAW3R93h5V8WSJGueszo6Y+bDLqdNdaqfAPj8PQlLshOx8y+XYJ3P00YSHPzbg8WZOoD1e2lxmXAjsxxc47NbYH9ZY/zkJowk6ygnfykAKxP4hdhNcv8D1CzJlah+0Lu6ZbNlWE2lVSPM+Qkiuj6tUPrlI/WMt0o6hvK58SlM7BQ8vdFiuQCezebQ94JFGRsOFBU9RtQWeJXl7cxH3+VXK/QnFdkSxHbF1t82Zc13KSHP+uQ4NR/OwP8fVscc4dVEJLM2MqT7hcXq9S+MhRfUDTZipkx8UXP5ig7MfHaOHCU89f8CcZ8bzO502u4mDLxXHnx1z8WiW5sfrND9eh/0+ohmYB6bTR729hy5MPVvDFUQyRAiJEBLLqpPmR0gZIJB47hKL6jhX+DYSSZwd0FIt5pwzZGWIY7ep2zYVXcOx362/uB/n9DOc088QMSQrxhwmb7PMWWbUEmBqFAJb0lYtvn5UI7AL4lslC40JrecdTq93mX88o/nxOmKpSbZbcudbNdaei1CHEx77wBFNx8gEvwOlUrPpHIEwAaTdHjrK6b8Oo0KghobylOcWdUcQkmDd1wffr44khKRiK45/MOLYU8YYMCoFnzy5w8PtIe+fKamrNpZ8l+r5/bAz/CYfWwzec58fRxia0F/txcCPqiaktda/L4S4Bvy2EOL/hvcQrX2AB3iAB3iAB3iAB3iAB3iAv1IT/++HHzUzIAC01jeAnwA+CjzxF3VRfx7IRU7LT1EIro8FC6LJbD0iK617yie3xlUSnSGEWQnX6imjIiOwBccqORW74K1hzahTjOpYUhDnNknqMCkkS4EpLn5iZkDFUlO1GUHFVmx1m1hCm+yEgP1Og/1Og539ltlGdZQGzyrJleYDc30em+uxEsSkpWLJV8x6KU/PDrjUb3K912Y3Cnil63E4qHEQB/RjH88uuDspOdeUeFJzEJXU7JLBlJ4ERvmmUJDpkqrwqArvj90v21GMC8E/v3aMYVYyOAh4aLlLvp2igM3Im2rmSxZ9n1EOdVuRKwgLQf1ESVg4XHlrnssjh8HLOfN+wryfUBwVNBwTQVYanjq9hyMVw8zltaMZxrnLMLeYFBbbozpv/mGLcQ6X9udpfjBADVN8S3Ph2gpXRzaXxgO01lw6mEMEDvZqlaJb8PrdRb66P8e1cUAvlyzNjFmaGdN+vMSqmVX43qTKeMPCO1dFHJ9l8Lv7dIZV3thZ4PTsgLBwoB4wfGHIl796nMOwAmuzxJcjLFtN6QPwWDNHnFng0h80eLMzw7/9wjre++fNjZ5pwEyD/k2PL33zOBe/Nofwbcb/+i7W+UXWKjFnGzaOhOOnBtjPrGCdX0SPU7ymwj3mQNUn+o036V1xuXVzDk4fI7/UQVZtFGDhTLXtDQ1n5x/f5aXfrFG1c6p2jt48orgzJty22I0lJDlW22bc86jaMMgt3hpV2AlLcgVznvEAuDUqqTqCmSBhbapKcbyiOVOL8C0orxxQ/c8eQwg4XoWKZeFIca9wuWIrLvSrjHJJxctpOCZiezc2xby9TJK/3cG3SjJlzLuqjsBxSsqLd1n/WcHJT2dUnp9h9jMNrI+cRZ5bQIcpi8G7ae0Z12i0H6sojlUUu+UAT7tcvLQMzRryoUXKbkK3V+Uo8ZjzCrZCWF0Y0jivca2S26HJLHS/mrL0CQELM5Qv3mT3sMmdwzaXD2e5+00f6lXK72xx6WuzXO61EA+tUnRLim5JtZriSPAtE+3m5DLD393jxiTg3/yrVazjdap2Du0G8a2cb766xq1OG9n0iD63gZwNqNslLUeTKUF1vsBa8pn9uIeoe3hrFrLtw0Ib9cYWh7/V4fC3OtzZm0E+vET29U28J2eY80rmRINMae6EJiOX3QyRJ2apPyLhcEC5O6bIJZ3Uge0OsmaRTSSnz3TwpDJ0EtcMWknqMEg8wjInV5KNSZXtUZ3tUZ2slHzt7hJFabE5bLIdVdDAapDRcAWjXNPLTeT+0t48ltDcjRx6UUDLyxjnNv7U4GrOyzlKjdHWMLfpphKJYJw7JK90STYKko2CK702DTcjKS1GucS3FOuNMYeDGruh8Sy5G0tmnJJ5T9NyNXW7ZD8KCJyCu5FkqTVG9WNUbAzWKpZCBDbewzVGPeMlk5UaS2hGudlo1Bh8acjVQYO9GIZyyEHigm1BZ8idfwMX7ixjnZphfNem3kgotTHmkwL0+jH0zUNsSzHvllRto9zEYpvxLYsvvLzOzqSKvyroXrRwj3v31O5cyxianT7VxZoPmHvGRGLtCljHajDbIPrnlxlcc+iMK8hHV8k2IuxTLcJSIpDsxoYmmn/ngFHq8fawjjg2h97qUvZzpKNhHKMv3MRe8Oh1q/S61Xu+CSBRyvQDrl2j6iAEdo0AACAASURBVK+R5R18d8WML55D+kafza0Z3hjUkcdniLYgqOYoDYepxemn+5xvDzhZ1TzSiJjzFC1PsBd7sNAmvlHwwlfWeOEra+yGFdwFSXRoYy94LPklvi0Y54Kl1hh3zWX2WY0aZtgVhTXrI9pVBr9+h+5GQFLaWOcXiS5F2Es+LdfELN8cVNmO3p2MhYWFOLWIOLUIa3MgBaqb0vvNHeRqE/+0SxS5RIXGVwGqDAFJXvQQwkNKj6LoU/NM9N4VNQbpFkrFzNtVmmoWpQscq4IClkSLmvMuy1rp/I8ZkJ3WD5EXQ7J8REVXkAh64XVsq44lBApNWAiOzQwJztosPpNBWqAKsBYDRMWl+9sHdHaq7E5q2I/MM36rxGqasUbeNxfVOkVPi501mlkvQcc5qv9u0bjwLPxTDknqkJSahqjg2o17maJ3VIUApKyxnzjIqs3NCy1eO5rh1Q40llO2xzWqtnl2xQ/xGRDCwrfec5cfS2jNPabE925/FgghflUI8aYQ4qIQ4otCiJXp+0II8b8KIW5OP/+hNb4/0mJAa/2++16HWutfAE79qb/BAzzAAzzAAzzAAzzAAzzA/w/wF0QT+kda6ye01k8Bvw/8N9P3/wZwdrr9HeCf/LADvecyTQjxv/HedKC//yNd7l8C5mnye3cD9iJYrcCVoaIzqtKqJOwlZg30dCunJjwu9RSnGhbfuL1KSkjNFmxGLitBbKJkpcaWmqMsZph49FKPUsNCNSRTDW4M65xpTLgyNtbdX963+IXjNo/P9rnYmeHWxOKRpiGSXuybApqqZQo0V7TgYn6bz26e5T8/fcTXj5qERcZD9ZSmn3J72OBubOFbikvDqSRnHLCXuCwD+aiOJWHJN34Gt/IO46KN0oJR7hCVFh+YNdJs3zy02eEIAEeuMeMqth3Djd3cN0VRWyEc5jHdcYVHPtLnxkvtqYuyZJwLslIzyguWfItn5nq82JlnvZJz+Lbh/n/lsIU1fb6f/JA511svzxv+ua2xhNH/B5BCsxxkdFIHiZEmy5VAJh5xoUwEzrXY+HqFUjPVGsd4QwhJVEryawOsGQchIVHGQfLmxGMngtmnptGIusv2a5JuZuNbCr9doPoaazYhHHtcnbp/dsYVtiMPde0u1zbneWvkcSywYDBh81YbWyrGuWCQKn7q/CbZC4pvdc6gtanTKDf6jC5rmtIUWW12WtyYeDSdHD3J2N9tUOuMuTmeZ1JoHm5o/LMeZAWUinwrIe5ZTA5htjlm62YL3y7opR5s7nL3Yo3j7w8Z5dBRt4nL05TaNM/rRzNcGlb40Jwp7is2x0TbgvHI5yhRYEtUVOJ60HBMjQDAfhqznNdY8FJyJehWbRZ9TakFN8dV5r0CR2oyZbEa5Fz/WoOHvOtkmUWhYavok4qUv18zBXZKC17reawGiiR1WPI1Z2qKfi4ZZS41WzO4Zor8Asvo8fdThesXpBslledOIna7sDYPwwkMQygUepCQlBohLLQueH42xLdLTtXNs3RlOM9r4yPWZyaoVzvIpTrWrE+c2wTWtCDV9Wg/IxG+TTfxqduaRAku3V3go+N92DpgdFmTK8k4Nx4f13ptjn/9Mr3XJbfGNfNgb3cY7Zi22BtViEvTLs7VcvTlA167scLtieDAdvibV4bsx8d44sINdjdb3Jz4RgP9ICLu2fhRTjez6aQCWxr5YTlfg6pH/EfbAJT9Cd5cl8GFksGodq8PoDtGF0DVx5WKqm0T5kbX/bWu5uTLa3zq4SHxnQJv0qMMNXke0MstqLiU/YJBr4rjmDoTX2p2Y5PtAXhjUKNq5WhKZtyc62MTgS+1QANZafrRiwOPsNC4ssSVcBArnptRKC0Y5haD3OLGGJ6dsfGtgl7mcJhA27VouwV7ic3NcILSHjVH89XsW/xXtUf48qvHmfdN9PLa2ONca0jFLqhYRsp0d1Lj7HyXsHA4SnyqNtwOLZNhsTWFdjhZyUgK45Yexh7prSHZSHIwqXIzdJHLDcqtAZZlcRBW6KYF6zWHJ1qmXem3t9g/bDDILYapoq1a7CcS9e0N5IkZDiZVNiMPPexz1KuR5jYC41L+t3/6DvzuPmU/xfdtwlIy62kem+2hvn3AYbfGpaHLmVpJuq/Y6TYpvjFmdyrxO8hyhoWDdDSi7mFVXYYvDBFSIm+OcD2b3m6FLLfIlYTOkO4tH3tzDLToyi6jvM61YcFLX18mKS3GhYA0pTyIKENNZ6dG/Lt95j5dpeyPcRwzJajaoIC86GBbLfKih2MFRjdfemRFHwWUl/bYuVrnlU6LbiqhH9I7rDBJjTBALxW4j8+y0u/yk1bJ8vkJz9vwf3z+LMPcQl+8Q2evymFqxkdParKOotNtEH3NeCYM05LzTSMDKmd9kIKjz4c4XoG8GeG5Flu7Zvya5A4MJ4yOfCZdE0kf5yW3Jha5MvU00ZbgdmgyO2aAEKi9Edmh4vbuHDNVHxWXOLZk3gcP97ui+FLY5EXP/EbRDXT9eRbVcbaLV5GyxlERcig3yIsJme7ztn8XT/t/LBPwDmJhnnGhJZ4zS5LusSmv4okaQkgcq8J2HBEIm8DS2LZC1l2Qgu5XUxwPwosh1SeM6EmppanbO5pwsN8gGid0U9iJk/vO+k4c2PSfR4lPvtFBZxBFAdeGGjlfpbg5oF5L6CaaRGcmo6HM9Urp3XttSZ+DRBBfS9kP53ipI5jkJXHXZjf26GSSntijVPdfwx+HUilXhn/9GOgaKP4CvpbW+n7jhirvztd/Fvh1rbUGXhZCtIQQy1rrvR90rB9WM3Dhvtf/PfDf/mku+C8Dd8UeuTpF0xW0pqYZ+3HAzXGNqWAEm5HDhrjDojxHy9VMCskxz2hgj3N4c1AnKgXdRHOYONSkxd1IsuCl7CcedwZNwlzzh3sODSdg0VOcrFsMMohKi8OwwkFqU2qNb5nCzaplGl+iBN1UMuNKzrBO1YatcY3tCBYCh68cuvz7KwVfPwpYryoyJXn/TMKlocdB4pri0dAjLAVNF9aChAt9H0tbNJ0CpWFSWKSl4MOfMr//lw/OcLF7B4BjwTIPNSbcmjR5uGGure0obmnJileh4R/yjS8tT01cFHcjSaY0gQ3zvs2Kn7H+6IDVrXmjL546RIXFUQI/MZ+we9hksTAmURuTKjVb4UlB3SnZu1Wn4uZ84ESXfqfCt3YWUcC8l7NSSdgKK7hSMCnh7d+2eeWoTd1WRKXEszSWkMS6oOlAPtRceaXO2Ue6fOqpTYpE8kxq8b+/fpL8yCwGrDAhz+t0UsGTrRRvzSa+U3Dry4proyWzqFCCqDDpzIOXLG6MqiQljAqL+OsH7IerRKXFMNMMs4LqMc03vrbGnYkpOFQavvK5JXyrpLVvUq03RlWOEpMKvPbFKreGDeLfnnArtLk9SnluRoItKS4fInyL7SsNlBZsjup88Nvb9OJl7kwCZtyC6HObvNVdJ/qWyyADV9boJIrAFnRixc1qQCcVbISmSO2x4SFp5OB7OSsVgToKUbFm+6DFfiw4UdWEJZyqVg1dqTnClpqXOzUeaZR0ooA5L+fDj26zsTGD0uDKkn7ic/BizMLjCc8eJHzjsEZXlzz55AFg0qFvDWvU7ZI4t7GEpuUULPqKqLDpZYIv3VrjdD1kLcgY5B6jXBBNXHYPAs5fuotsB7BxAM0K4ee38NYsxtdMIeA7g898Jeb4yT7empk4nT5scXVcZeVnNP0v5xx0NGd/ImV9LeGU00N6mle6Z1FhAeOC07MDXupWeKKZ8eT6Adl+ycbXYuJ8htlqzEwlZpx43BjV6b6oeHt3nt3YRgg4+J0Rl/cWADhIXMa5aRePtUfs/X7KnXCe3VCxXJX81pdPkynB1X/tcKHTppsJFDbbr1bYHtWZ+3zMrYlke1Ly1Kxk+3aL08f7yIUqcddGSM1rt1b4hL/N7uEMN0YmmLBaiXnrnwnOPQ23/68xFwfL7GZ9tK4hhI0l4K1RwOxnU7T2ebR2RNI1EwBfavQwZrxhaD7pVAyg5RZc24UPzOTcHDSp2ootfchevMz55ph+bhYDdVvTsEvm6hFBUrAa+ISFRE0XCQB1p6ST2cy4BS93bc43NZYw1MBUCZIS4lKwl7icrGSsB1UCK6Niac7zDDeGNhuRSy8zQ9TtMUwyl7qTM+PajAobgaYxn/D0+h6vXFjFlYbacvEgw7ckH16UnGiMuT2q41vQT3yOiSHjgU/LM3r+5daAspujlM2dMGApsIhLwbm6CaB88ddaHKYO40Li25o55RPYsPGCR7PZ4dLwBONCsPX7cLXfJCwseikoNGjY/HeSMGvi2wUP1yNKLTj5H8Dg6zmXe0voqQ7HtevzXBnW2Y0Cdsyp6RUJuXJQuSC/2sdqO4QjlzD22LtR5QPZLleP1jhIXFaClKu/nrI1mme1FrIZWoT0qdrrZKXixiQgLCQHiSD9+ja6gMm+g22XvLaxzE8d7pHtl3SmC76kNFQnrdW9iW+UdZEyQKsMpSJ2Y8nmtypc6bW5PbFwJNz6fxTfPppnXEi6KSwFGgpF9edOEFw/QJ4/DcOQD7w8YpI7vP4vK9wc19iKTDtuu5q3Ly9wkPgkPclOBNvZmKrVIEod8ptDrJZNltmkqc2rN2f50GSb66MTRIVkrZLy+m84XOrPUndKLvUUDUeSKxhlmp1Y8mvfPo0jof97HQAaj0smb5fYPmyEVZ7Z76LCko3OPK93S+zvIVDUg1V64960v1M42kEicOwKRTpk0a4xUAtonWNbVUL6dPnBZlsTYRYluchQuiDwV/GEWfT7zgwaRcv2OCgmVOwAr1qQXs1wVh2GwwDbUlzttvkJ6y63xgv0M4vTtYRLv+Pzpf0ZztUybo8Kbstb9875jlK8Y8+Q5Yf0MgcVweFGlSh1WKtKyt0x5VixcdRmlBcM5JAyT+8dw7HbpNk+AFl+SCeBly6t8cJhwGGck6iCF24c49WuZJCVTNQRRTH4gffhHfzu5I9+6D4/btC8ZxZgTghx/1z7n2qt/+mPemwhxP8A/CIwBD4xfXsVuHvfbtvT9/50iwGt9T+774T/4P7/P8ADPMADPMADPMADPMADPMB74z0WAx2t9bM/6EMhxJeApe/z0a9orX9Pa/0rwK8IIf5r4O9hgvbf72TvmZv4k9if/bkkOYQQx4QQXxFCXBFCXBZC/JfT9/87IcTOtBDiohDiM/f9zRNCiJem+18SQvg/+AzvotSCmq25OhL0VcSrPaON/46G9DAXVHWTa3GPXBmNdN+SfP6giy3g1sRiLSiMpbkEIeD2xOaNYZXAgpe6hr7ST0veHAZ8cU/TTTQPN6BuF7w+qFGzNKuB5ta4zq1xHUdqHGloGIENR6lNX0VcHyreHgX4FlwLh5xv5Nye1BhmGltoolIw56XTQsUS39LUbUXD1mgNn910aTgwK01EYZA7FFqyn9rYP3ke+yfPM+9rzun3cU6/j1O1iMeeOqRmm8K/mms0/R0BlhA02zFHqctm5OBJzYyrabmwFMCMJ1mthnifPsVD9ZwTzSG+ZwqGCwWeVCSFxXfuLvKdu4tsxw7PzPV4bqHLo+0BX95ZZJh41J4OOPZTmlnX6IYHlsK3Cuq20Y8HuNxvkinBnJdTsZSxmAdq0uWJ1UOCJ+tc6LawAqg816T5mTmap02mw6oKrKpAeIL+tJA7KkyBWfW5BjUvIyolo9ycazexuT52eW1nkVwLLGEKnjeutbkxCThKHQIbFisO0Y4gKqyptKXmKFF8YS/gIPG4Pa6ZLbTwLU2mJLeGDcaFxdVhg1GmWam6jAqL9EaMtVbn1c/P0qgnpIXNai3kjSvL3JoEHKQWYWlx6e1FklJyd1IlLhTH1EOMc8VhXNL2JHEpiApNJ7XopBb2vEXrdIbjlXgS1Dine8vn5HqPE1XFqBD0UjF1zxUIAacXeiwG0HRK2n7KUhBTedjh5Okua4tDFmshdyYBb+7NQwk1p+DJdkBVB/g/vY7/0+sEv3Ce07WE880xa4sDfvrkDs+d3CWwCqTQWAICq+TkQp8nlw/xpCkwHscee2GFFz47S7Ex5OBzEdu/1md3s0m2X+L4iuPVd90/Tz7cp/ozx7EWK1iLFXxLG+nRUjHz6TrjzEU2XRofrlL9YIPKz5zg44sjZNVGznqkmU3L1bTcjNazFkUouDFs8Gq3yezKhMUzE8493cWXis3DFkepixDGT+Pa/iyd1KGTGipRa6qWZ1sltzttxoXAtQRJYfoQgGuDBt3MYjxlChxMqvQyl4udNqWGlapk2S9ZWhlhrdS5+S8hmC3Y2m1zsjnijRfneb3X5NLQ5dLQRWsYZS7JkWR3XCMqNB4OrpQMU4UlBPsxfPOoxavdJs6yQ/W4pt5Oabsl6iDEchTnl48YFxZRaXF17LFatag7OY7UPNocMxY9Si3w7JIPzY750OwYW2gqtmKj18SzCxyh8S3BuLBZq0Cp4PLQIyklK5WYQhkfF0toxoXJFi0ExvX6MDFuwifr5ho8aSQ1b0xclrwCT2o8aZ6b3SggLBzqTs6kkHQzl8FBhbRvaBFNW00j2mYcHOWCpLAZZDa2gH7qYs9bNGYSfC/HFqCjktGWg+uWtJ2ShcC0+2cf3eHZR3cY5jajXBIWcBjneJYRarjRb3H57gJRKXAlvHE0y+3QZD0CW9ByBZMtyeawyZ1RnTh3+ODH9njm3B5irk51rSQppfFfKQXbUYVhIdmJXTwLPAtOVWqs+AXC0jjnWlz6g4bJTIUV1lsjLn1nwRRdZxaepehEAd3M4WK3xaTQKHIGuaBThhylklTBKNf80TfWsWctmqcKgkpOVErUpGB84LHQCFlohFSmYcL7teSFkFgyMHSXaWT5O0dz7MbGJ6LU8HpnlrenfjkL/tR5/l9oki9sIM8torc6qI0eT3/iiMAq6CSGXupKs29SGnriKLfZiR3iUvNQtUnNVsw0IuzVCq98bhbbVoxjjxONMZeuLxKXgkEumRQWO2GFSSnoZxa+Lag6go1xxp14RFJqBpkRXfjClXW+cGUd4Uj8WUU8NO2ZpKBzzefUQp8n2hbz7ndPN8L0CNtuTdt8FTmdd2mtEMIU3Rek+O48pYpZ0GtU5ey9vgtMRN6xjW/KGdY5wzoVVaXqLuDbLRbKVZbKNVy7imfXKbUmFzm5MpKn3iM1Ln+xQSXImKQu640xFy6tcJDY9HNJWko2JjUyZeRdc61YLdfvnf8dadGqN4+UARcHNs6ixcKJkHY9JrA0alTQveNzaqnHuabDkp7/rufheyk/uYbrE//emKiAbx7Z7EQZSamoyNY9v4b3wtHw1R+6z48btP7T1wxorf89rfVj32f7ve/Z9V8APz99vQ0cu++zNWD3vc7zl+GFXAD/UGt9Hnge+GUhxCPTz/4XrfVT0+0PAIQpP/9N4O9qrR8FPg58f/LdfTgrjvFUKyVRgqyEmvCpOxCV8p6OsyNNbcFxt0XdNiZGt6IRq3aToxTO1g1X9mRNsOClWEIw5ynOVFMzSFmmQr+Xp9MUtaSbFlzoKO5GPpuhYL2a4EpYCWJWgpj1asR6NeJYkHGyktFySpadGrO+pO2WrAaah6tNbowdjlIb34KHG2b/o8Rn1i1xpMaXZm2W63dYfzDjlCz4LhuhhysVtlA0bAWHfTjsozVYQmIJyZOP7mM3DYd1ITBqEb6lsKSxjR/2A7ZjQzd4tDUksDTznub97ZCfWxswU4uhLFnyE7LSwg9y0tIisAWPLHZoBwmXRz6XRz6W0Jx8ZsjpZ4ec+XTMB+b6WFIjHl1DfPgRjtUnPNYeEZUWSWkTlRaO1ExyY3qVa8FiJSJXgllX4QiLjh6htUA8cpwPLvRQGWYWkuQUI6NtL2yBsAWyYrHQCElKwRPHD1A3jxCtCqd+puTTJ3ewhObWRHBnYuhbSSmJStNIK5bm1rDBvFewXkmoO4KWC/1OhTeHLntRSVLCUZKzMTED61Fqc5TatFzDzbeE6RgbTjE1yjK8/Q8v9HDXHMrdCbmSVOczTp3tMj8zYZLbPNQIsQUs+QlKm+MkSmIJgY1kkpf0swxLQicVXB+l5FqQa0G6XdK55vP6nWWiUmCfamFZmurDFhVL0U2NisQgM0/P4pkJi//xLO9rpbhSUfMy6n6KqLkEZxyE1MzOh6TKTPqwYCs0bWrerpq6h6yAJGPWSwyvXAsWn81pf8BGI6jaBXVbM8ht5j5qE1RzjlcyViqmI8qVUbo5et2hM6yyP6xx+lMRdhXyxNSctKrnzbP6M6dhHNN9IaH7QsJmKFFo9CiFdpW19hAKhXAshGuB51KxC3SuEK5FuxUx55acXewhfJv6p2ZY9BN8SyMdsCqCfAjPHt/HkpqDxCIuTHsf5Q6Lfsain7FWMYpibReOnxmwHfncmZhF5EFc8Ho3JioFR6mDK03NzFqQc3NcpdSCGbe4F8I5XQ9xagp1OGF7XEM68PDTHdbODpHCKDoFliawNElp0/YT8kRSd3J8S2AJSVSWjIuC/ThHA0eJwJGa4iind83lzuYMAo11aganpmifzcmUpNRGV34/Urw1rFEoQc3NcXVAogQ7kyorjQkrjQmBpalYJb5dchRWaDolDUfTTR3e6muanqSbGf63bxe4Fgg0N6Y1F03HmDpK4FStICwlLUcTTVXeLuYbZAqeW+zQnLaZZ2dLPKm4OqqwEVYIC0FaCi4fzvLajRWi0iKaehTMBTa2FBwmEDg5YSmJSkPdTO6W9A4rbPSaLHgF1qqh1c28T+FKZahD2gQWKs81SUrJUSrZmmhiXVAozX4iuRV6HKYeSWn63U5qk5RwupbQcDQCTb9X4ebE52boIoSZ0Nef8SmvHHB4pUKqBNuhpmIpJOZ+tZySUpmurOEKHmuPcOcMzW+QeTSXE55+Yo/59QlRYbMcpAxy42Ta9lMmhbxnEFhjjm5qlPWS0phDZqVmN3HI9ktGdyw29tpEpcRerqCUYPm5lOXnUhq2Ii40Whf3xlQpbFzbTOa0LtiLYTe2GeQCgeB4RbEZ2cx7ipZTojXEBQxSj1cvrJB+aYPel0KOXhbYz59goRqRKfOb58pc87xX4llmgTTrljRdgWcJjlViqjMZ5VHMKHeozaaceKjP0sqIQeay4OXsJ6a/LbQJMEgBrhSU0wFSIOkmmn6qeauXsx1bbMcWya2UvWs1do8aDHMLMV/D9UpmnyzwLQiLd/X037kP99NdltwaTRlQlBGOXaPtujT1jFETspucdGbIdcSceFdzpVQx5VSlKdYFsS5oCJ+0GDFJ92nLCrnIibIuYWpq7zztUrc13gKobsx+VKG5mLB+ssfy0oi4tDhZTdmJIFMSXyqqNlN1K4G+N1N4F2kxRqkYSwiSrZL9WzWu7s+RlOCcaTIMA5qnC9ouzDguFXv23t8ahaV3MckUV4aCaPrInKj6xIXGEZJ538YRFcryB9Ol3oH+a6ha/07NwPfb/iwQQpy9779/C7g6ff1vgV+cqgo9Dwzfq14AfngB8Zh3MwIVIcQ7v6TAeA/88GXe92B6QXvT12MhxBUMl+kH4aeAN7XWb0z/pvsnPecDPMADPMADPMADPMADPMD/13jHdOwvAP+jEOIhTEx4E/i70/f/APgMcBOIgP/ihx3oh9UMvLd39J8RQogTwPuAV4APA39PCPGLmMLlf6i17gPnAC2E+ENgHvis1vp/+mHHrjkWa5Ux3+l71BzoM+ZszUTA9hOT6lpxSiKd8f5mBTVdNY/kmKwo+EhllkeaE3yroOX6jAubuCw4U8twpILQZdZVgGDZD/CkpulK3oz6LKkWTQdGmZzSXkqS0tzqumOKSyt2SakFVikptGTBh0ebY17uNummBY+2HFpOiWvZuLKk5SnuhgFXRzY/uxaSqQp1u2BYGGWjtidh6gg4KSRtVzDvpewnDtnLJjt0dXSWDXkbgODxGYqdiPP1mEYloTOu0HJTHFmh4ZhiwEyBIwVLM2MWwypNJ+fUXB/HUaSpTfbVTWCJRiWh26txvDnC71Spt1N0T2BPn/26rbAWPORzZ0Bpjr9+hWG/gnpjjI4LWjUb1ytICgvfLtmOHTYnmifa5gD9TLC2MuAgqlB3LBqOTZ7VqC8OoDdkYXaMs2gTfXuM1nB3o40lYHJ7+iycKvHcgkGmsV1F2SuR76sjKh7N5U3UDUHdgb1Icbou6WQWbw8M7abuSHYTl1nXULsOY01YKG72W/QzE3nanhTc0JvUVBOt5+49g+McOqnmdmjSzM70fmyHkJSak+d65DvwnYvLXB1XeH7a2ioyx7mrmA1iLFFnN/aZ9zKSUhKWEtcSHMp9Uj1DkxoHUUnuWzjCOGcDXL8xT1zYdKausKobsdtrUL3RYVhIDmNNqTVpqRhk0nQlvsOMZ7IQm4MG85WY4beGWI6msqC5c7nFYWoieeVYoxHsRCYlTGC0p8vvbOHaNZrVmPpKjnVukeHvH3GYuASW4igVOFJQHMRUFjTeTc0oF3TigGsTj6yE13YW+fCpHS5sLBPfzBkd+QwmAd1MMopNTVTx4h1UrLh7OA/AxrjgLgfotERv9Zg9naBji/jOAF2AtzbkxugYJze6uOOQo17LFI7nFsmVkOCjNZQW1GyFFUD/hoPtKFpncrJsQm+nRVhAy4XD1GZcGJqEKxX7MfyHx8cUkWQnsclKTT/LyVRJrtU9da1CCfqZppPajApJtZSktmlnSQmPP36AdODlz81xkLi4pyqoMEcnJbZUzFRiWsPa9NmyaZeS7YMWm2GVUmPUPkpN3XIIy4LNscCWAkda3H6jxWFYYZQ77CYOuh9xtFmj3kjIlWA3MYWzcaHYihwebRZsT2p4pEwKQTdz2J0qGU0KSaFdyqlO9l5i1IHqNmxFCSdrAf3UUBs/d3eOOQ9uTRzO1nMsoTlIHPoZNByBb5lC1f0EZl0IS8GsmiVXgrUnxnhXC1Yx8QAAIABJREFUTZhxq9ckLu1p1FswLgQzrqDQpgi56ZQcpYKwEJRK0XAljoReHKA07EWwXpFcvrbIOHc4Sl0KDXqScXt/hnPOEZmSJKUmU5DfMEWdk3Keg9j4qWit6eUZYWHRcATbsc1OBA1H0s9MlL/XcOikJjMUZS4HiaHwbU+qPJIO2P2SJkmrbI3qZEpQahgXRnFpXBjawCg3jTgtNZ5dYM26vPX5Gm8OK3yoJRCuQE9DiuszA9ZGFQ5TD88qCUvBuDDKRzVdZ5BqUpEyyTWHscn8DnPJ1bfnyZVkM6xwY2yjw4yjYQPv8vDeb9xJsu+K0ubF5Lt04gulcSVcGUJUKFYCQTeFtivoZjb7icmYvXDQoGIBL69QasFu7PGfALalGOYW/UzQm9altlyJxGRow1IyyjSjXHF+/RCAr/7hCjcnHp9cEAgpsBsa77pirTbhQt83/gFiSgG2oZMUzPim8D8RCZ5Vo5OUZEoxyk3DvHN9hoOoQi9zuDKSqL0RvX4V5+YIS2gazndPk+6nx2R5h+1sxKG1Q1700NpQ9Co6IEl3sawqSalI9QQl3o3Mv+PdAJBrM2570iVMttC6YBwk1KiQ5aZoO1IFVeHx9MyYcqL50gurXJt4fGI6RqpEUWjBw+0Bb418xoWFb5m+pdSSTOUcyUO+F1lh4rudRHH9xjzdxOPKOOBSr0D1Y8KsyfiORaZMhqSXvFuErNFI4dxTSSq1ppOUjPOcUKcsaodRrugUMVZWoZvfxLKqlN+TUbgfUgbfdW/+OqH8C0h4aK1//ge8r4Ff/pMc60d1IP5zhxCiBvwO8A+01iMhxD8BfhWziPpV4H8Gfml6jR8B3o9Z4XxZCPFtrfWXv+d4fwejpwpAXCgUJkW+EmiiwYSH25rr/dY9RZ+wlIzkmKrdBOBCv8Ks0qwGAbNuiW8V3BjVKTTsxi6xnrDWCLnZb9HNJLOuMeT5+ePFlM9tlAUen/XoZCUrFUFYOEbKD0MsXq6ahnB9VEMKY5xkC8GzbaNgsn23xXbZJykXcKXi8WZJL/XoZTa3QpteqlifG2ALxSDzmHNLJpnkqUXTKTRcwUpQ8MRsj37sU7E0L71oEi/fCjdwMJM2Nc7Y+k4dKWDuWIi9azqkBb9NVAg2hw0yJTjmFCx8psLMr2WcmBsY8wwlaC9FHF0P2IkDztcO6Y2rnHxuSH0ThIRBGDCl7uIIjXx4CQIf7uxSFpJuGHCsGKKiEtuWePWCfEey2hjR7LY4VZdT8x/zb2VV09pKWQgUH19q8RubGVZgTLCy1EbWJe5Cic41L746gyMFaip9KGcdGssxFdtc2ze+tsonn49RG13ins04h3lPc0sIuqmgbsNelJOqkp3Ip5NotixBXEj6acZi4PD6ICAuDBfwqAhpM8euvE2i5umk5otPpulSpQWjQhBYmk5q6CxbUYK7IEl2FLuxzyAT9/hehxs1wsKmVk1pOIpUCQ4Sl6PMMuoaoRk5+7KDKCWV0qbUFqkqOUqm8rNRwEHq8HpP0k8LXv5XLXZjn8PLPl/fL2l7FqNE4VqCg6hk92adU55LwxvRrMZGxk9ort+dJyslx9sj3uy2efEw5VzD45ULq/RzSScuGJYp6kofgOhawV5Y5aGfjhhcsMn+3SF3d2aY8zI6qZlALrqKw0s+qz/n07yQE5ce25FvFk8JtFwHaWmi0uId9/r5mQlX3mjfSzNvvVJlkrq83jPJybeKLUpyVCLQWYJKzQCpFcQDm5vXmxwkNkKCyjRxbjMuJFlucfd6i7NPJYzyBoUyz8jF7UVONkfUT4wolSQpBb1UIYWgZgtujkzPXrEttsOMG+MqC/u1/5e9N/uxLMnv+z4RcdZ77pZ7Zu3V6wyHzVnJIagZihqJBiwBkv1i+MWvfjdg+MH+D/wgA34xYMMwINC2AFkyaXEFRVKzkNPb9FrV1bVXZWblfvd79hMRfoibt7tnenoIWyRnGvkDLqoy865xz4kT8ft9f58vs1oghWWoM2pR06a1MOdzBB1tHLVMCZg1gr3M573xjK0gxl+XDG95zGrP6UlHJSJwx0ihPS53JyxUXRwUPrOmhy8t7459zgrDQA64anfIdYPB0lhLgOSkgP1Zm3Ht82juMW8Ed3/P5/awT3YgeZQqfrlXO6Mvo/Glz6TyeWvs5gpfwnGpKI2T1BRGsJt5VEbQ8w0P54JhaXm+DTtRxHFWsxJ6ZNr1osxrt9Hu+h4bYcNR4RZ5I1+wE1lOM8l3BwPWwzUOcxjLCc+323hrPr1NtzAIJ20O8ojZQlIyKOFyDLl2RnbTWjKtoR9YhqXr4xqVTsq2Gmgiz+ODqUdt2tQWjgu3cb71B20+nLR5lsXMG0dVqg386K9cv95JIRmVNY21rPohJ3W+QPNCZZy87e5ELOe6/2dfURvNWqh4d9hjWEKgLHdmEb/x6pwfHV7jrHSY0cMcamM4KiRnBfQCJ1V8kDoK20zMuPx8SnME96c7TGvQqUVZKI4coSQI9DLpIoTrkzjJLbW1PLJvs1n+Fsp6ZNot1qrGkmvFo3kbgeVHI4+ssbzx+6vcmba5PXbXwu8d18zNRwZUwJIqdB5pbRlUklK7xMKTVDKvLYeZpdCWtVBRaHfcZw08SuPlnK7fesK87DKsFZPaGWqBG8+DwqFgH8/d5nJX7BL2JYPdFndnEV3fYHKLDGH6yJlV9rsZ11qatJEMKslJ7jbYs6amaxQzXTGRQ06LPtpaYk+RLjZUT2ZtHqUhsxoeTmtu/duEe9MuDFf4l/tjDhYJtI/G4ZNEnFrUaFsvTbhKbXggbyGFj9YpI13Ql5eZ8+mihhPpiDyeubSUZd0TP+KG/TLGlFhbsyt22TTbvHhlgC7htPQ5LQTlmSVYhdOHLXKtaCclm6Fm3kgezBV7qSVWgjM7JRc/KdGxi4V8oS1P5gmFltybwr4e8f7vd3gwS3h0L+G105LvVb+HkuHHHtt8QtBjgK1YMa3dcXOc1ygh+JDX+LByvRaftREAPtFX8XmKv8HKwH+w+DsZeSGEj9sI/O/W2n8DYK09ttZq686o/wX4tcXd94HvWmvPrLUZrvzxE25q1tr/2Vr7jc/qyr6Ii7iIi7iIi7iIi7iIi/jbCvtT+gX+JrwH/r/G3/pmQAghgP8VuGOt/ecf+/3Ox+72nwK3Fv//E+BXhBCtRTPx3wc++Fmvc9qk+NLwQltjgHWzwcb2nF5QL7u4z0pBZGISz5F5ZrWgpuHLq5LaCl47W0EJRx/YzSQaTdKqkMLS9S2Zluy0JFeTbMn2b4mQQFo6nuZrKyWHecC8FlxPcq4nOZ7SeErzcm9OIA2zWqGE4NY0xvMMNxLLGh3GNXR9za9tnrGfO/LMtAZPCk7HbSZVwHERsBq4nf39maMpjEtLojS70w6DMqTlGR6nEY/TiNi2KJhTMMdWBiFco5uKoX+pYPsfCDYCJ2sIlWumM0D25pidzpydfxZzMOryg6fuq7p3ukrfr0lnIaudFP9bN3mll5EvaBKz2t08CcUfPsG+cZfj/2PAq48vsdrKKR5XFM+gaSTJVxLGVcDGlyu+0JvTWMGkFqwEmlhBuie4ujHhpW8M+MbamA0voRxImtOav9rbpnyQ4X/nRYIvb/BCu8CX0P+qoP9VgWj5eF1BWoMK3Oea/e4z/upf9fmXt24wqWEzrPm1dQik5aSAXuARSkXawAtdQUvBtNKUVlMZy6iCWe04/5EIKEVJlw22o5qN0DVbt72PTjABVMZlUPfTCgmY1DA+dqZV/8m1U3QOhx+0OUtbdPyG4bTFN9ZH3ExyTkpXxKs0+ELSN+u0TY8zdUjiKSQghZMYTGvL8cLE57xB+CCPaAw8TEOahVFZoJxMYaulHJHm/7pP7NdUlUe3lzPLQ+5OE3xpUNLwKPVoKUWh4TAP6HiGfT1CIhi+qhm+qqkLxbe/8ww8yXQSkU0D/vxolZe2B7zcn1IZy6Wo5vGgj81rvvKlQ7YiFlQnWAkFpRG8/2SLltK88+42WR6w8orB2o9mzrvDFW6Pe8smQACfkHxfcPB2THDFR62F+H1BstXwcNYh8QzBtiR4qcOLN8/QFpJWxf1Jl7M/ybk7i7gUl1gDVztzkrjk5IOI1w83sTiizTmpZrsl2G45KVmkJP/0lx8zKULGlXXyMhFRU1NSsxo0KGERwo35pdhl/6SAUWXpKEcq0hPD6bjNsPL5rWuH2MIwfsfy5NEaae2xe7zCtzbGfGtjzNW44u7M47hQGOu+59BGnDIhsxW11QybgnFd40vYz0NyLTgqYN5Yvn+0TqYlo8o9/qxUnBWL40I6ytKshgmnXIpqImm5NZbcGrvMYWUstREMK3c83E+nSznU3Lhz6XrLzU21cbKZjmc4LT3WQ0sgBbMaDgvXeJsQ8VK74moL+qbHlbhk8q4hGwVko4DH84RQWjaChpZyBDVrBatBTWOczCiQ7jzVFn5lRdHxnWzLl5aigZ3YkGlB2khujzTHOdwe90g8zaxW7GWO9iSBp2nM0zTmMDOUxhBKSaENmcgxFtJmQRsDYg9ansuu5o1BIqgtPM0Us9pVfseVoKmcTHUrqpcEJoGg5ztjzI7vZDe+UPhCEdgQFcLZ/YjaCP7zm8dgYHgv4OSwgxKGu4dr/HJ/ympQc3+aEEhLZeyCuLbBSujhofCFqxwI4SqU09qBDvbnmlGpuTtto62TYNVGMNM16/5PQvvEx4iFK6EkUjCpGirtgBzaOmnpfjUlbQwd3zKvLbm2PJo7Q7hxLdj7QcTl7TGXoprfWC9YCZykyJfWSbJwFSmFcNerBk6mCULAN9ZHNDPYe7vN/nGfltI8OV3h+XbO1ZY7bmsLyUKXWWpLKBQRCZUxbETO5HJUGkalYVh5TmanBb6UvHrmjDYfzT20aCjt/BNj8PGmagCD4Vn6ESb+rC6QyKXEyrGFMmbVRzAXKWOkjAGIbUJsk2V1BGBN3CBYCDesNQTEDOQA5VuePFrFAP/ZtSFCwNndiEkW0fdrHp6s8lInZSuqOSvceqG2UIqP/AE+Hv5CFWEsTGrFaamY14bIRnwwcVXXs0oxMHO6/g5tf+tTnwfc+Zc3lrktGcgBE5NTmAZPhBTNmEbPfupjl+Miwp95n1/M+HSS0M9TteDvojLw94D/AvjOj2FE//sFNvQ9nHHCfwWw6Bv458AbwDvAW9baP/hZL/JMPeX9UZdHqeIol3RlSD7zGVU+cy2Ya7cQssLQVha7+FIaDDdaFeNa8iSVHBU+H44NNxNNKSqeDbrMF3rhd0eSG4ml0pJfvXnId3YUX+i06AewHtZcTVIMUBpIG4+08ThNW5ymLW6NOzxMAwJpuFcf87V+yu6ox6wR9P2A31ir+PoLBzybtTksJONK8Cs9zUbk3ucHU1fWntROD1kbMAgmVUNtBYMqwCw+U9sztD23KExYIWGFp3+V8NrxBp2gZv7MySfkRptLcclGBF/7yiG+tHzn2iGTw4ir3yrgyjorccH7k4AqVYxrnxdXx5xNEzzPwOYqLa9hOot4+Vvj5aL4Ulzw9jvbvPo7Cf/u0WVeHUQczDqMnsVUuSJq1WAs260c77k+V1YmfKlb8dV+ibaCjVBzeNxj/Tc9gm9d4+b1Id1AUeWKydOAK62c9NjDvL8HvRZfunLCr64UyEtd5KUuCIFsK661QXjQ8Wv+6L0bvDlqc2sM49Lymy88I5CWxINAuQtRoCTbsbvApY1lbmquttwFMlKCae3KpBLwrU8hUi7F+RKHeLWlWY8ENxO3OVn1DZ6Aymh8oSjPBPfOVjktFZeuThAC4rhiPcnoBhVCWJSwRErT9d33VxlL21dM5JDex/r3x5VGCYddPSeTDCpJYywndc6wUkwbRSTd4jVr3IIqUg4vqq3k1p0tNq/NOUtbnJ52GOTusz6YJVgrPrq4GIdL3QprfOsTCMXeSZ+9kz77xz38r19CrrV4PO7xg6c7nJaC/s2Ky5cnbEbw7S/soYTFVprWt9bwBLSUw0KmjWVUCY6KkFHl8dzmiCiskb2QlVAtP2+2wDI2BhoDDqRYcnDQ5WjaRv3aTeRKzPypZH7kE0jDC+0M71oX8fw24brlUtTQ2SqZ1Q6D+ySFl7cHDB9FvPT3p2z9uubB2Sodr6HSbsGdLChkfd/dnG5a8ubDSxxkLbLGSSY0Fh8fg+Vq4sym1gKHR32x43pbVn3DzTZESuFLQTUWvDXos58rVi7n1GOLHxkub4/ZTjIklk5U0olK1qKSr/RLVgOz3Nyts7Kcw0Lh0RI+hWnIG0esOSndwt+XTqI0a5wL9FZk0Ba+2LMMzJwX2zUrccG8hlW742R6ytL2BW1f4EsIpeBmUiJwC2Efj1BaXugKKlvzhU7GTlxSGRgUjqLkDOg0tYFZbbmWuETLjURjsKyFJbupe/8vbQz5P9+7yfefXOL7Ty7x/iRgMy6wCFYDTaBgLay53p3y5X7BC23D07mjFA2KhkwLdlqStcDQUhptYVwJCiOYNXC9o6iNZdZIxrWitjCpHW0nUDCsFcNaUWhLKCWx5+R9MzHCIhakGsgXqb1p5TYDw7okWRDHKuNM2CzuuP5wd4OrrYy2pymM4HLsUKbPtx0y+lLkCDwt6dGSHgEeTQq3jjaYNYpOu8BoCKKGlZWMrSRjJXJO9SthSaYlG6EhkIJMa1r0qLRlLmbUC6LMtK4oNIxqSWEcAvegzCiNYCv8aJG7FUQM6/ITKEmlEqRqLX+OPTjKoTTu+0vdNE5aG7oiWlJ8ANLGzaPDSlJqwe8+3UH5bn771atH3Eg0NxLNzaSk5TkDzEC6cyOiTToIuDXu4gu4tOP6GlZWM65sjbnendENS1bjnJ5f0/HhpY+hTUptaLDLvsDTombWNHR9SdeXHBUOEW2BShsEDt/tSTevv2i/8olxOI+PS1o60aXl/51Er4RFL0AmU0b1Y8bpncU4drG2xFq3QDfCYIShfa6JBEIbseElbsxlyJRTFB6zUcjurM1pKdnozbFaEISazZU5m3FOLyzphhXrYcWVBL7YY7FpNbT5iAQkZYhcSH6E8JjXmrQRnJaCk6KkEAWZdse5L2BDuoa2cfHkJ8bhPCpj3VwjQsb2GaWoKK0mkesUzQS12Px8VvRbz/3M+/wihpMJffrt5yX+1nsGrLU/4NMNEf7wMx7zOzi86EVcxEVcxEVcxEVcxEVcxC9M/Dwt/D8tPp/dGov4cCapjeAoN+xxwum4zXHhc5RLjnLXwDWSZ9ydKZ5kziDKx6PQkpZy39ywcs1Nl+OKuXDZ25PS5/HMccQfzgXvjTu89ugSJ6XkcgsklqvdKXtpwpNUMW/g1jTm1jTmrAw5KxfkFQPTRuHj84eHCR9OW7x5ptmvZhhgNo74cNZiVkOmBYmnWQsM96cdMu0Y5bNGOROqxGVfds0pfb9GYJnUikRpjgvFcaHwrU8lciqRc3u4QuJptBHsH/fZu9dH7475B//kkL5vCV6I2YkMO9+BwTRB/fpzcDREG9ck9s7jbUot0EYwq32qyoN3HvC13zzhcJ6g1iJWAs1KoNluz7EIDvKITEseTBv2s4hxGnM6bKN8S3E3w5cGc5qy9euant/wzecOiJXm5W7Kk2kH8dwGNJrdPVfGnU4jHh6v0otKjs663P39iOrfP2X16y77Ty+BXoJoh6gX1vhyL2d+EvB43kJb5z8xqw3z2rDyGy4rM10ws6e1k0uNKyjPPQekx6M0pdCWtLHUxjAsGw7EKTM5oWNWuLkzJJBm4fMAL7YbrnVcmXk7qliPoOsHDExKNg04zAPSBmbDEKPh4fEqVeOhjaAV1mxfmhJ5LsP0xU6BJ122ZmieMhFTemadTGtOq5LMNEQeRJ7LwGkDoZLUNMum5i92UwptaIylNpZBWaOt5SAPGZUBuhQc5TH7szaT2ue0VAwqxcGkQ6BcJlwtSs+3phE9GWOxzCqfWeXjKwNlTf7qgFA5WchmZPFf6BD0DFfihmjDECrNkz/2mP/FECUsw0rRDxwLPW0shZYURjKctphmEcXdjIfzbHlun9N8GmuXmfGW7SCBtPag0ZhRznQcc3t/k3Hl0Y9KzCCDvETnrhphG7g39zkpfSoNK8+VbP+TENEJwFi+fPOQr145pu0LYiXJGsGogkntZGxpo8m05nEaLaVcJ2VBYSs6OEOidlDR8zUvtHOuxg2dqEQJy3PtjPXAUGjtiDfPeswaNyWbxfc1Om2Rpz5p5dNvFayupayuOQlkrhWrQU3Xd14nE9xxVova+TZgEAtZ01HhMasFzYLn7glnBLYaNGxFmtIIEs8SEvDNSydUjWI9EmjR0PU1L3fnS8PEQMILbU3Xr3mp4xjlNc1H7x1LYyWjyue3t6d0fMEX+4KWZ5g1CoOg1AZfQGMFW2HNREwZVgG9ALoi4r2jDR7PBa8PfV4fOvOpxki+sjYikIaVAHp+jZKGL20OuBxX7n1YQaAkJ4V1csBGEimDtk60Ma0d8SaQguc7Tr7jC3ilPyeQYimdq4wzpvKlG7+0McxMQct2OMxchnlQCvZy1+CcLSoELelTG/f809q9h9258yJ5d9xGCsul9py+b9gKGy634FIrX/jUmMX1QyARzEVKNgqYNYppI5jMYkwNz46c4dUwj1jvpWxsz4k8l9VvKUsvEI4UJjInP6PGF44Gk9mKXMOkco29sSfZClrMGsHlJGMjrNkIawrtjp1zUgyA1uknGkAdbc7JEw+bKdPaUBtL2miUkNSL83Jn4SMyqSyzWpBrJwWKdtw5uPY1V7V7oZ1xozehpSzrYUPiLbTWoiZNA55mjsw0n4RYLbi3t44QkFU+gdJsb05ZiVy16lLUsB46GVdtLB6CVIwJpMRaGJg5vlxIkYRrNk48S+y5islKUPOlbsGW12YgB58Yh/M4bxg+4C7afCTDmYkZV/jCUiakrEelUwJ/czGOU6w1y8cXpBSkREouZViNaMh0gzElWMOWvcaUU8ZpzNMs4KyEeRZhDeyd9KlrybQKSIKKrfUZsdcQStiJnIQrtjH6Y/ZM56ZjVT3AWgccyLRYyPl8hJU8SRUvd2c83y6W8kgpfnr+eFxXzJqGZ+Jw+VoDOeSkuoOvkqWvwmfFhnrhZ97nFzGsZekf8uO3n5f4O6MJXcRFXMRFXMRFXMRFXMRFfJ7j3HTs5zk+t5WBymZkDZwUlqO84nH1Kt89XmFcS9qepe1ZtLFIK/m90T0A1kPLuhfz+tDjqHCc6sYKriSKxjoHv3dHToyY+JBpzcNpzdsjwa1pyJ1xs+BOG8Z5xDvjkFw7TdR5M+37k5D3JyG3JwqDa/z1rc9ZYamM4GZHcTXsMK48dkc99jLJce4asdqeJpBwf+YzrgQWwWkpSXzJW2d62cBXaMXTzEcKl0EdVoJhJXgs3qO2BbUtFg3UHgbBQdbi4aTL8asK9coOL7RL5FaHG0mJ/NIV9uYJHAw4/Ncp7w/7nOSGtHGuso/GPQ7yiCfDHtPvTfG/86JrlvziZTbDks2wZH0rXeISLY7XfWvi83DaYZRH3H64yfw4QBtBeqtCfeUqs8Yj2W640sr40svHZFpC1VC9+oxJGXJWOnxZ2njsz9q8M+iz1kupxiCSgEAZ6h/uUf9wj/mfnZD9+TEbUcGdww0OCoeVLIzLwHUDSXOY83y7oDKuAc8XgkA6BGJp7FJj3/dCKm0oGtBYpk3FmlmlFiVH3OcPPrzOTlyxE1dcjgte6KQ8nnZYDzT9sOJGqyFvNBLB2SQh05LtyJLlAW+9t8NBHrE/b6OtoLeSE/QMse8aDp/rTdmJXRPflnwJgBPxxGnUraGnArLGYfwOcslaaMgazQtxzzlZdzJevDTgcstf6P4N2rq2NSUsk9pjd2+FR2nAg3nMrFbspjCuBY9mLQQCIVyTpr/IpgXSOVqflgGnZcBhmtB8cMarb13maRqTasFRLpj9MGWyHxIrTfj1DTphxdNJl/29Hge5Q23mH5stx7XDef7Rs3UO0wRrnHv2efjCclx6jCtXvQltRC0qTrKY0zJg+L895c4ftPA8TcevUMIyqwJM2tC8sY81sBEVvP3BDrFaaMcrjX+txewHM0Y/rKkOGnq/1aF3tWI1sDTGMqosXd9VL9LGNQVPm4rvHhvGtSRrFhnVRVYwEgF/cbhBSxn6YcnNdsaTSY+OZ7nSnXG1VZB4ispYjhbOutpCOg748IMNno677A17ZI1Hp1sQ9g1h3xB5DaNa8uLKmL7vXisV6dJldF8c4yGIhbdohjzHYbrMvhCwFlR8ZX3IQe6RazgtpctIFwFvDPpca2meNm+SL/ozvrM54zubM351teZqqyDXHr40fHO1ZM1rcaNVcpzD9bDLvz9pcVr6bCYptXV6+JbSvNzJ6PuaXqgYVIJBYfGkZS4nnJY+a6FlXxzz9tj5pwwKy6CwCOC4CHk07XBQ+IsegIDDWRshLKVxjtyzGtKm4Z35KZVx52ypJadFQ9o4TXukXLNuvaB5XGmVXF8fEynLSV5TaXdsFxpGZUOhDdO6YihHTOWQtHbozH7gzru9uSZrtIMCYDnMC6SAeW0ptMFaWAsFqXZz7Zuna6SLTPxO1HCQxbSU5YsrY17plcSe61Fo2RaDSYvj0iNtBHFY886dHZ6lLd55uk3a+MSdGiGcH4EvLd++csRzbc1K4DOsHzOv9eKaYBk0GZEIiJRgNbSMK2gpNx/PG8GoDHll64xXts7c+7efnckdlYZpBZFUdIWbH9xz+xjrPFrOHXDrxRw6qizaQihh960Ov7Q5QCQ+/aikH5XsTzt0PMMX+hOeS5xPR2hbDLOYQbkAWhQBb9y5xKQKuLu/zl6asLaR4sUGbQTroeULvSmVEURSLas7PbOOtpaBSZFIAuX6w7yFLv5ZBpGShNJSasnLqw6XPLBPPnMcPBGiP9ZUnIkZLRt/4ueyHuOpn2zIBlfRbNkOD5uTZTW0cX6kAAAgAElEQVRB05DZ2mXtbc2ReIwSPqMiZFgJuj54SvPBw00ezto8OF0lbTx3zWg3xH5NrNw4vNwTrNBmaJ7+xGubRUUjWoAhWp4l0+6Y2Y4Mp0XEyxsDVkIPTU1W/nQTW4NFIiiEq1CeyUNqSoSQWKt/JlYU4MPJ733Cy+LzFD/vPQOf283Atn0OT7iJv+s7G/W9TJA2H5X457WhFiWXzCVKDc8lBZUxVNoRNW4krnzvFuqO4DKoJMeFu2DfbIe0lOIwq8i1YFxX3JvlHOaKUiuezi1Zc05YcDfHXRauJL2gLygUd7MxqRa81DHcq0754Zng9iSh0Ja2L0mUZVj53J4ITgpX2nww9zhZUDRKY9hNIbAhR0XAtBaMa8WtiU/iQeJBJLrLBuKskYxryf1pQmkEB4XPB8fr6DvHANhZwQtrI+zDI4aVk3O8ur/N9058KuNIRKNa8r3TFpmW/OCszTv3t7EPj5jVrtlqM8nYTDK6/3iDTCuOS49JLVBC4El38E1rn6dpzP2jNSZVwGwUwmKhrzqSV/7xlOQfbblm0bcPeefVLb532kYimBUhk9rjaRaSaUnTSPaf9pm9kTOvfXbf6rD7VgdTS+Ivt8kaj7fHLTwB3jlJaXEGVGeWX7lxxJWWpdAQea5BOPFd4bbjSzJTU2hNsmBUSxzZJxSKwMZ4InQN4EFJPyhZjUoez1uclD5fXR+yEhV8+6pjSof4fDjuOkM6I+h2Ct4et9nLfY4LR5cpM4/ZQUBa+fxyf0oc1rzUaVhbNJEbYUhYQVtLJJwh03kDsSt9u7HWBs5KeJLGlIVHri1SwFbs4wvlNquNpONpTrIYA5yWTo6UeIJxZTkonMeFI0050yc3joLE85jUikmtOCt9jt6J2M9DSuPoVJPKcnzYobtT0vY0dGKGuSNcvXG6Sq4tJ+VHrPabieW4OPdqEGzGOeVELZu3wTV45g3MK8N8QUzatOscFyFSwAd7GzycdpZN2KeVx0EWcfCjmMFtn7O9hFnt894kcY3U0vJC18PmNcXc48/uX+X2+5vkb014ervPXoYjRyk3ru6zw07L5/l2i8uJ4iBzUoyeCpjKKR6CzJYU2i38enFJ2vjsZyG/dfWIlfWML2wNiJTbDD1J3QKipaC9VnJ32uHurEXa+GwmGXWlmB6GTA9Dqkbx1f6cMGjYCDXbYcSpeYCPv5CZuAP7wA6xwIsdR3QZl5rEg5PCQQYqrci0+0yzWtCSPm+criKAlUCTeJsMSp9Z7XN9bcz1tTE7cUkvqHiWBxRaESlNYywHRUCgYDWSjCrLOyOJVJa10B1Ld2cRz/KIULpFtxKwFgkepyGbeodhJTkpJLFtsZdaznInO6mNZVRaRpXi7iyk5xn2UzguPX5w1uHVZ1sMK4+zJqex7phvcA31hVvX8HIvYCWASLnNRawsWSPItWBY+eS5z9XYsBp6rIZOLmEWTbeBlARS0TYdLuvrFNpwmBlGFVyNWyghWI08Ys+NecfzOcotLU/Q8SXrsSSQdsHad9CI7+wM6IYlpXYmmN/aOSH2G75+9YiWJ2l5krEc88bpKtNa0PUt3dWC4yLkzVHEszzgUnvOfBxQzH0qrfj29il56fNc4mQdO96XiJQkZ4K20JMxCtfIfr4IyTSshAolHB2qqhVVrViNPrkgE4iPNZy6zxl7jiZ0vePu+6zIscBZWeFLiQAeTGF37hpLI881nx+kDYWG7x9t0FvLyW7ljIqIURHxzjjh710+ptfJ+e3n91kJfCLb4vakQz9w38vqSsqgCrg/D7kzTXi+NyWdBhRTn3EZ8qtrE1bbOS93GgqjCZXELOZLa6EtImICduea3blmspDhtjy3+XPmdZ4zIfQVsVhBCG8p4flxFn6XTRr9MROxHyP3zBngqzZ5ecCnRSMaGtEsAQBuvCXxxxbFJ/kdpvqIx2nMpHYGfyurGXembd4d+3wwbbERFYyGLdJhyFkW8/XVCa2g4uVO+QkK1MfD85zkbC1UJJ6bBwBCAgyCx2mEEJZKW/J6+JlNwB6C2JOsmm184RrNtWiQwkfKn2zA/rQwJmen9xt/rfv+IsW5z8DfFE1ICPFfCyGsEGJ98bMQQvyPQogHQoj3hBA/geP/8fh8bsEu4iIu4iIu4iIu4iIu4iL+juOcJvQ3EUKIq8BvA7sf+/V/DLy4uH0T+J8W//7U+NxWBl4K1hlXjnG8GSsSuebKziV8OK74cFzxfNdj1WzzlvlTcm0JpOGOuMegdCi6661imUUdVopa1DzL3HOEUnC9DeO65kynCCw32y7zYoD3J20AOr6rApxXBupFA985ykwCGk1PxGwEht1MkYoJo1IzrgXHmVmWk94d+xznLtV1VlpaCk5yww/ye4ybksSDmZxwVLgm39rAamjJNeQaLpubhDYitBEHhcLCAq3nMSglu1nIm3+4yu1pxMHv11z+ZoGduizH63cus5f5rEVigZcUy6YwX7ijPNeK/EdTjooA/fpjOnFJJy4pXzum1IKWcl4OiS8ZlpaT0uO4CHh/4nNchIxrn/ePNsj+aJ+z0uPkvQD51evoe2fs5QHvfHedDydt7k3c6+2lCb603Ju5JsG3Dzf5cNRjb7/PsPJ5POnyeNJleNJi/nrKrPbJGieJsSyaBLVlUGhufbhF7xs+voDu4juz1rlsygVPPBAKX7pTZlppIum5srWtaChZt9eYNYLrl4dcvzzk/rTDk8zjtFRsbcw4y2J66wVbscuSfDjzeVZ4KGGRypA3cFLA41Rxc3PEnz68gh82zOuAm9eH7I26BNJQG5hwRIMrTWtryGy9kP4sZE7Soq0gVI6PLhBkWvBvH12maFyjXKDEAjfoMuPHpc+dWUzfd8fcpFb0fEtaO5xm4gnmtabUlmHlqmsuc2uWmfJ5I/ngZI29TDmWeSVZjwR3Rn3mxwGFltiDEWnj0/UNe5nzSIgVjErrsrLARuTGve1ZikZxfNohVh9lUQ5zh8c8rUpOq5KWbeEjSRtFqYWTKDWKH+zt8Jdn/QVq1WOcRoxmMYN5i0ntLd6zWIwXHP9Q8fruDpNacWfa5tV3rvDnh+uohUdAIMWCSe5urgojCKWrdlVGUxlDyySMbYbBcFwIblwacn/Y59bEZdbWdlLGgxYrVwravss+H5eStFlUfWqxbMi9NYm5dGnKG3vbzhtEWMZVyMtXzhjNW1xt5ZTasC6fw2BR1sO3AR3Pp20TSm0xOC5+4stlNuqw8PiTg3VOCufAfVoYbradhDHXglGlCEWbJ5ni1rTF3rDH3rDHYR5yd9rhWa54OI84yENKq3mSKqRwzXKPZwXWwp/ubtP1LXuZ4uFcMKndZ3poDsm1YCWwRNJyqHY5K+HdYYmyDukJMK8181ozrQ0npeTxHO7OPDzJ8vXeGgU8mivWvZiT3JJ4Co8F41/CozRkVDnJ0Hnspq5hWlvLbubxb57s0A8a1MIV/iCDgwxqa6jtwjtA1MhF9lPgfBIGZY3BYq1lWmlaSrGyyLKWi88ggWHpqtTjWpA2in47596oz16uyLRkZTVjkMZ0tit6gaAXCPqmz0mpyBpX0W5K5w1QapdRXO1m/HB/G+UZ8tpn6/KMURHRDyvkUjJq6LCJL6G0msI2aOsap7V1EqFBodHWVUj+aG+LP9rbIm8MXdHC91YBsFh8b2WZSQaHEE0X8slQKFb9kFJbIqmQOEloNzjPpkPRWMalZT3yGNeL+TdXPHm0xq1Jwq1JwlkpWFnPOBh26WxXdANJaENOSyelc8eX4NHcY1g5b52drQmvP9vCGvda17dHnEwTun5D33eyqKnNKHHN7oWtKKnpBopuoGh5rgo0Li2+dOfJYeHzr59s82b5GEO9rIoAdFovEgbby5+Hdo/1+OXlz5XNPiFpLMyU0OvgL8ZOyhCluijlJMfn12S1yN4rlZDYhMxWSOGjVJf1+GUi2eWoUJzkhoMcqsK5gE8rS6oFOysz/vJoA2NcJe7m5SFH8zbWCiyWQLaX7+nc56AVOt8AT7p5cFZbEs/DYqgM7GaS//vBFZ6WU1r+Bkm4tayMBP768jOA88eY1u6aFIgWvg2RVjqfgWqEUgl/ndgSz/+17vcLFZaFnPcnb/8B4n8A/hv3Ksv4Z8C/sC5eBfo/5uX1E/G53QwYLM/ygr2sYDuCNmtMK7eo2Wr5bLV8LsWGHm22vS8RKbg/j/mG+iKnVe5IBgjujisCKTjIJZmYMa0s1cIU5Ze7BbU1nKhndHzHnU5tyRunNY/mgmHZLL/w87LzeaSNuwg2i/LtE7HHjSTnKLf07CqZ1lyJ3cLfWmd4VGpLoTWnxYIGY6HlCfpmnVAotzAnINOOylJbQSQtaeNIQwqFxWAx5FqQNoLB4qJQGMG0kbw96jCqBA/OVpHbbabvNuzligfziEntmO6RklRG4kvLTguOSsVGaBhVHu9/sMVRIXnvT1fY+U3Dzm8aHr/fJ9WSSS2R4tyAyy0c93PJpdiQKM39uTNSe/f2Nu+OBO8fbYAxzD60nBaCO9M2+7nTBtdWU1u3IRHAaak4KnymtcdfnqxyLcm43p1xvTtjWoS8de8SqVZEyo1LvbhwJL5kLVL82XGXerdYkETcd3a17XO9LZhWTlO6GgSOIFRVC6KOQSGoaDDCkIkZXd8yOGszOGszqRWD0kkT0lmILw3v39tiVGpW/ZBIOX1/KC0/fHSZWXNObACxILc0teKkCCjmHq8NO4TSMCwM0+aArumR2B47cYQvFCNdLFnwSjipj8Uu5D7ugrGbOflTWrtjSFu3qZw1cqFXF0tDJQuMa7cIThu3IVoNfVZCV/IstWWmKx6awwW33nHcH6Qh09otAErtxjNtFE9P3MVw8v2Uh/OISS3pB5ZMu8+cN4ZxZXkwcwuto0IyrQWRp8kqn1n90Qm0HbnN9WYYshmGGCy74oC5FjzNHGko14IHc4+Wchvjo0LSTwpH4mlcUfS4EJTGmTAd54Z7J2vMGsWsEZyUirfHMQ/nC+mJcVKbvPlo01VbGJWOSa6tWzwqIQgJnC4Zj9XQMptGFFqxl8FZJdGV5GiWcO/2GpPKuO+kERTayZpuPdjirHRjeg6cmNSKPA/I84DdLKSpJfenHWa1z7xpKEXGXEwI8QltiCcFGo0v3XzQ8cVCM2/ZiZ2vw6AUpLVlN3XfVeTBYWYYVJI3BgKB5PFMs5/BX5x0+YuTLu+MA/7yVHGUw1Eh+NFQshYEPJpq2h7cm+XUC6r7D0/daz/LWMoiMy3ZtOtMK+d/8DRTFGbCSW7ZjHzaIiatDeO6Xs6fs7rm3aFL0ngSTnO9+L1gXluGpaNcpY0brchG3JrMOSkg1YLjrCZbSKGuJILDzNDy3EYubRyFZ1h5ZI3lOHca+0K7166NIfEUJ+IJUzFnI3Jmky0PrrdDIiXRFvqhou0rssYlobLGMq0MbV/QC9xmIJCWo0IySyOGlZN5PsugyHwK7XHn1sZyvpYIJpXbZJZa8OH+BqcLypS20FqpyLSkLDzeH3WpMsVRHqGEk1f5BBgscwZ40vnXrHoRs8bNmZsRPMsqNmOPtcCN23l/2WnhjOtC/6PFv7UGT7WWFBxrYT2SnBaGXuCx01K0PDcv+vKjeWhSORmZFLCbp3QDt5EWwHwW8SxtMa4WxmzWUheK2kjuf7BGqR23/sEMTnKXePrR023miw1SpCxGu4SWtfAsjyhyj9sTRxartFkeEytmnZXQIxA+taiptJO/ZIvnOZdfnvc5pI2gY3pUNnf0n3M9vykJ/d5yXDpyky6bKNV1C/2FVA8WPH8k2jZos5C/yoQk2iGJ3NrsnB41swVCSDrRNYSVizFuSKIdFD7G1uQL4k+h4e7RGrVx8+yKb/A8Q9pI8sLnwaxFkfncniQkXkNtnaT0PLrxDbrxDdJiHyn8JWXMWtdzs+a1nDzWsy7pI2oCEVM2s+X3HwVrdKLLy+cUAuamohYVmRnRN+t07AqVmdONrywf97NixKfLqX6R42f4DKwLId782O2//Os+rxDinwLPrLXv/tifLgN7H/t5f/G7nxoXMqGLuIiLuIiLuIiLuIiLuIi/ofgMjOiZtfYbP+2PQoh/B2x/yp/+O+C/Bf6jT3vYp/zuM8sQn9vNwF45oy1CMlsRezFbZoNRqVHSo7PoZXmSCk7EGV3bx1i4P5OEyjrmddnhR6OYQDbEHnw41rRtj34g2E8bIuUxqHxCoemaVRJlOc4Nc5HSszGVgX7gaCeRYlmiThfEFClc0xJAYRp6rPI0i7gzm9CmRaAcUznTml7o8ziFo1xzaMaoZoWW57FwWyeTKYmJKDXs2HUSz1UvOp5jeVfnnHzhU1pX7iy1y4aMSqiNYnvhQjqs3H2fphEP/tWc43SL/dS5rfrSZfTfKJ7yD+1VggVzfN44mUPHM7w+7JJpwd1Jmy8+OQVgmK+SaYkn3Oef1obEk9QLupASsJ8HaOMoMvdnCVljuT2N+Oa/eMhrDy47RnUjaXuQ6pprSUShDUMtmFQWi7OStxbuTCyv9ARKurNPW0k/KDktHZ85VlBIVxLdjp0b73ZkeHy7jxIQKyfPerknyBrntOkY5JL1OGJaWUZlw1roow20jcfQnLBhNlnxDfdGLpt2VEj6geO5v3m4wbDysMBWy/lRaOOoGmkjyTzJSuCqOLNacO9gnf3c498/vOIcO+9dY1oLbk0jnusKXi6/TUuETMWESAna0qe2inox4UQKNkLDWSH4pb7HzaRhWClAECnpGuM8wdxUGAIq4xp4D3NHCEo8SyAtsRLECiclUq7snzWC7dhV2Xwh6ZrusqqxGlgKLdiIIG+g7bkZ6Gmm6HgxtRW893ibWSNoe67iEimXCe2FikFheL7ryBaRsjyXOJrS+6N1mo+V1hLPMKldhhbgSeGy2N7inBhUiq5vWA2c/GdQSX5rY06rVTGdRowqn1mjOM5hK3aVMbPwW8gX54uxsBoYBJJRBb3g/DM6t15w1Zcjqej7ltMCSmpeaCV0G8WjfEokAq7GDX/5bItRLen4gp6vef3uJU7LgHnjqGWr4UdT8bASTGuf49w12O5EhvcebFEYwXefubL+sJb88YOrGODB3GcjMgyLLc7kITklfdGi0s435XpbLCVXOy1JSzlZmOez/Kyz2jKvNYdFTSQVu3NB3hhatsta6PKcuwsYyHq4oBIpJ3/cT2siJdlsSfZSS2ZLFM7V9VleEHsx08oQLc75TMOKF1Aa54fxZG55hW84OUdlOBNDfL1Oz/cJFx3+o6qm47v33hhXrTLWZdpr644jV0GV3KqOiIgxGC632tyZwFrkqEod31Vpz2U0iWdZDVzlaC+TrIRurp5WrirbUq7KFHuC7eo5lFV4EvqBq0oUWK4krqqUNZZuIFn3BKsBvDs0hEqSNpa8cef6UQ7PteH9oZMIKQHXEsvto3XencQEEoaFk1p8sdNDCjgtLDfa8HAek2sYV5btWHDv/gajSvHOwSa+tPz5/avsZh572QprkeBFvc2kqfGkq0JebikeTKsFVMPNNVeSkJ2WG4f9XNFfmOD2fJ9QK7yPyWPa0RZKhBSLRthu4BqjlRBsxq5Z25OCm51gOQf5i78HC4nfdhg7R2opWAk0756usZ/7S+zijcTy7tMtHsxjCiMAy4vtFoGClnIOuYkX0PYsD2aWr61oPtjbYFxLfvfeNWJl+OPHlzkpJYNK4cuGlVDxg/o+z5kvLZzgQ2QtuLSYO3q+I1ppK3iu69H3NdY6GdmNoE/W3OSI15bjoGRI4q8z5S5CeKzrbY7VHlGw6v7GCtoalEoI/TUMhlqnS8dhITxC1Vk+X2QdGKErQ+LwCt3gCp5R+HhE4WV6wRW6bHDKY4x1AIfEE7w6SBjXTtYaSsv7zzaZ1oLXj9cpjeB3PryKtfAojTBkjMxHieL5ggrUCi+RlQe0fXcdXgkFszrgcuKkt5stzWHhsSl6zFlnFqyTl/sA9INrKPyls3JmGnoqZGQNv2S/QSAUz8QJkVrhJfs13gzHpPnjZYXlp8XB/Eef+fdfxPj/gxa11v6jT/u9EOIV4Cbw7sJP5grwlhDi13CVgKsfu/sV+OySy+dWJgTQ992k9NqpRghBN3CT751xyZ1xicVpr0tREiyuDmdlxSp9TgtD2giutD0GhSsXZ2JOqATbLY9+IPjjA8GBHfKSv8VeJnlaD4lsTGZqtHHW9nljmFaW0xJOSwiVu53lZomfW/VDtpXTAyYiZCeKiZTk7kxy2EzxJaQ19APFUB7xUs/HLBbuhbZsmDUS5TOtGyY2d5SO0F1oJ41kUBoGpUFjCXA291I4GVTa2MWi3i4X5/3AMq4lb56u8dqwTeKzwHC6suEveVfJtZPaVMZp8MeVWzyNFrIjgKOHbY4etnk8j3mWOb1s3sC0rlDCTT4dzy2ozrXb55vnxrjF5psPL3F3FrEZO2lKpmEzCukGwlnbG/d6AjgtBKVxk+VpGXJ/1He3aZthGS71ygeZJVKuRHcpdmX8aSP5/tE641qwFRl+acVd6CywErj32g/cRuGFrjMjGlcNK6EkVBLfhiQiZC2oCZUhVIaWciXnO1OP3SzgsJAYK3ixA1djzaxx5l1d35mUzRvBcQ7bseWsDFyvgmVB+nD/zxp4LtF8rbuGtZaGktpYNmMPiWAtdN/9zcSZvuy0JFdiTaI0kbQkyrIaeVxJJP1AsBHEVBr6viFRhq7vFljnm9diYUkvcIsvT8CNxLARNFyNDZtRyLpKCKSTgcTKkGl3nMwasZQDbEeGUa0wlgUhx30e//9l702abUvONK3Hu9Xu9vTn3P7GjVahLpRSNmSSVVZAYskgGTLCjAkT+APM+AFgDDEDM8ZMYcCopkCSVQZUlZQlKaOPuP3pz25W5+4MPt/7hsqUykGlKFXYcdk2RdwbZ5+9V+PL/fve93l1ar1HxVEpmNfVEIkI3aQwgVfLii9Whi6ErXa3D4rHtedeFblXRQY8FsvYhu2j5rLXnJQ9UxdQRLSKvD4f8WIx4rq3NF6xVyh2sshVJ1jENiieN5ohkFryMi+MbWQ3h4mD3TzQBvlvdzP589KIfGiuKyqTSCsqYxVbautZe0VlhGC1HDRfrEQH/bqVz/BwJGFMTgvV5Kq37CV40k428M+vanxUvO7Eh3HTy/e77rUgFyN8UO6xF46pKehTS94jyOHdzFOZyE4mn1UreTiVJrJXaJZDYJ4bnqmXGCWLDaMU17zmpo9c9+CD4Jiv+yg+hCi674PSctX33PSRZohc62ucMix7QdeeN57WB6xSnLeKi058Rxq5B2XDaakdHJSap+GviUT2S0NhFYVVVEauneUgWOjayjmyakMlk+972Q28nx0RCGg0J0Uv+ncn4ZNOw4PKc7cWr8puJleLUvJdZNEMRiuMFtnKfmk5KDWjWPEwm1EYkb9c95HSyhw+T8SkOxU8HkXuVZ6AaO0Ftylz2+ZayXVkN5O/+/hG8dPrkvNW8XwND8eWh2PL/ZoUtib0I5D734fIWSuLtoN84HXrOCpaPltaLjrFWae5X0MbArky7PljYpTv2EdP6wXNu5sJJvcgj8k/IMWeLsB+aURKm31/+zyNMeB0hVKaSf2ueFCsFAiqRAoaQiTto3hUR/FOhLCdL51W3KkFOboZGlksRYTy9oubks+Xmhdr8U7cr2VjYbUUCPog8jmFXPe/vBFyjVGRkZXn6lkrErh3polsFx+yUmtyo7hTGY6LgspGKpt+BplX3xkHch1ZeMXUyUbGxYwiO9x+3tyMmWiR+Eyrt3muP2ca9tgv3mXi5M93s4IyO2SS3yFTJUfVd7FGpEUnox+yb56wb54wrt6mVJZSWdZxEAwngQHPxGbMy8dYcnpaHsQPt5+hC3LtjSy8XAd8VHyykAnjaWNZpnn7soeXjcbjtzhqgCo/pMoPk5dhyiyDO2XgoAg8mQi96iD3vGoNMcI6DgQ8x/Y72/cwyLFVKJzdoY9C8LLRUmnHMra4mFHpOTfqhreKP/k7NwLj6m0Gf/Mb/5t/G0f8WyRC/zqm4hjjv4gxHsQYH8YYHyIbgI9ijC+A/xX4TxNV6A+Aqxjj386F5VvcGbgdt+N23I7bcTtux+24Hbfj3/T4/zlT4H8D/hz4GFgB/9nf9QPf2s7AV/qXPBxbCpVx0XU0sSMzipergXnmmGeOp0vPB/F7/NHoLtd95IuFhEE5NCGKqeyogC4EMq1ZccVuLlXlz2486yEwZ4LVYkJcq7W0psuSSaaY55onE01t31RsR2k3b7QYlI4rzQdzx3ElIWHP1Smv2pbCaJoB3inn7OUiVTEKXMzZy6VNvptL2782joPCcVQ6chxdqiLPnFR8vmleDslCvB4il11EKZUi5cVAtBpSBVhHPl0aVoN0JUKUyj3ALBMiiVQmpUp7p5SKTOOlinXZG/7q5T5/9XKfp2vDdS9SBKXgwajEJCrLzQCVhTaIUc4oqXhOMs3XK/jr65LTZJpbD/DxdWSey2XbBjG7lomK04XIX18GhgDnnZCKXjYZr1vDp8uC161OhisxqIrhUyoonYdfXL+R2XVBcdpqSiP//KD27GaRIZnBKyvEjE0nYx52KIzhdes47+TVR7juJVeijzDPxBxaGOnCvFwHbnqoTGCImteNGA5rE7jsLI0XlvrIBgKK/TxwUgZed8L3rrRDoZnnYtJchX7bcWm8RquIVWJS76OisoFMR5Z9wGn5O6ekuzQkE3ll0rUQRca2HCJnLVsjMohpdOk1zxrNQamZ53Zb2euCXD/C6o60AS46CUETcpXholN0qaOzoWHMXKS2kYmTcynHONIGxceLCo3Il+LGhKdECrQxPN7oK3TU/OLGMkkyQDn2UkHWCr5eFXxyNeHLZcHzRkKvtJLPtjF7bszTQ4SnSyFqDEEqbF8v30zoG0b02HquOjl2nY/bsLFmiCziGoflOlGLXjSaq06u+ZnDSnsAACAASURBVMvUpRqiyLCcTgFbrYAFVl6qp0ZFbgbDWat40ejt+e2CYmQD550cr7HTXLQDY2rO9AUHeYHTiqNsxMjCda951Wo+uZFr0KiITRVUHyOzzLBbKNbqmtfDkicTEm3KCRXGSSicmKelAhwjW1O305rdQrEcPC5mvFCvyI3iWi3JjWblPV3YVLfFMClUJrmohiDBYsshUukZbfQ8HsHdSl6XfUeRpEFNUGJ8t4ohwmkzUBghZ42dyHp61VOSMbae2opUZ+TEQNxHxUUr8iKtImMb6MIbCZjV0HgvsIZhiY9wUIgEqQ1C8xqChG4temjTJDDNNBMXueyka7ke/JaKtJmHr3u2IX9Nuleclop/bSMzJ1CIKundWg9njQSaxai4V8t5GTv4eFFwMxiaoDAqbqV9hZaslC54lBLCnE0ku4B0U56uNRedyJn6ZOo+KsKvPCuaITKKb4yyd9wP2FePAM3g178ieX26DBIOpxQjB8clvGplnl37gbNmYOJskoJFThuR+X21cvRRbUM5P15IR3bs4layCUIaO2+lQxqR6660avv9G5/klgmE8Hzl2c/l8x0UkMecK31GYeTZe97220yWjVS1DTJXX/aGw3xIBv6BVjUU3zAMT+0d3o1CvFm2L7kfnjCKNQpDF9coNJ0P7Bfvcazfk1AyBrSW2uuck23QmNXZ9n3nNiNLxJ0aqfKf8C53w1toDF+on3LZRVZDYD+pt4Yoz72VFwnV5nk0tvJPnX+TZWTjm9rvTvaQnewhc/sAqwuuezjrhKCnFduudK4jVz1U2tKpNQtOt+9RMmHCPihFP5zzsByxX1ha1fAsnqMQEtQsHDCKNZ7hV2hUv250w802CO3bNGIijv2619/b75AOwWn65xhj/C9ijG/FGL8bY/ynf9fPf2s3A21c8OF04J1xyWVccaZf851p5LCyDEFar7/sXvOdecFurjhNE64kEAp2czEo7lWeGCVt+No/4341MHYiA/Ax8rgu2S9kwX8S97mfzWi8PNhOG1lAXvcSUHPRwW4e04ZC8cm157KTyfvBKKEKo8agmOcbCY/IGDapp8fhDj7CW2NZHBulmGeO781h5ATxlml5r+u0sMmNIjdCk5jqkqku6YM83LN0BWhkYfB8FbjuZQJ+3cjDOks63ZfrQBvgugtcb5JSe3mwbSgHCgny0YokgzCsvHyOzotuFgRLd5MWyo2XB8cQpLX7y2tJhtzNpLV91cmC9KwTGcBGLrOTSYhMZqSdvhzg0dhw0wdWXvGskQVrQB7OIBNjbQW1et15Gi+fH2QBaJKX47qLvFjH7aR4M8hiyii46uGT9RVOq6T596xVw8/ix7RBcdoaTluTvl/kTiVhXa8azfWg+dml4mdXmj5IG33lNV+vLROnOOtaLnuhLJ028Isr+fuZk3Cyl41mNcDLVeBZPKdX7RaHF4i8agRP+ro19EGxGGDtNVe9kQell41W4xVDFFmOUbLA2ss8Xy7Fs6CApyuREu3mcu5uelmoNOl8bqRLRrGlgbxoNC/XIg3KtEjRThtZbFkl3+VFI23u163m86VIUoZ0TnNZy7FOYX2Hec/NoOmTzGHTZr4ZFKet2t5XozhmHqfUVhZCVz2sBtmU/nLheLqCZ42Eo10PhiHIwmw1xLR5gmftKuFS5Rg6LThWqzfXtXhTrnq9XVA/awRzuZG+hCiLlCGIJO+1PmUxiP72phcZ2/OVHOPLdJ8tBtloLIfAQaGSN0fuoWUKNnVaaCqf3MAnN/DOeOAyEZC6IBuZvcLymf6YPOaMncZqxXIY+GpFkjQF1kPkVau56ISY5LRI97ogC61r/4IBz3UvWMosluRG8dXCc9518mqGrSyotopX64GX4YrLLt2v+pT9sEdpFLuMWQ2eVei56gT1+XIdmOd6K7G57gNXYc1VF/lkscKqgkDkw+maoyJwVARmLkuLdKH83PSBkY2clELOebrquOh6kY10p+Qx50xfMM06Gh95tZagq5frwHknadPLQfHLG80QRTbT+MhlL3NQTLIZg0nSKOhiz5f+DJDv6WNkOQQJdDSKizZw0Sl+eS3EoOvQclAIErP1kYsO/uriMs0zMS1gY5qj5XpsgxSaPrvxPF2JZGeToPsi3fuS6Cv30v/xOvLza8WzdY6Pcj+cd3I9KRQTZ2nUAq3guovkyvCiEblNYeDjG9m89EHuqbGNjG3kvAn4GHnGL7bP1INwQCCglKHpXuMSHerZcuCi9cxy8Zk4LZ/jdcMWyxyQ0DGrZaH+qmnpg6I0cTsn11ZCDBeDzEk+ytz/+RIuO5F61faNr209yIbOKjhtJGX7ZtC8bjVGydzXBZkTcxxVHHPdw9Ol5ywsedHAiwb+n3PN61bxqpVU+t1sSMWUFCoZC9bdxfY4zMIBhdGMq7fxYYnHkynHZf8Fi/Y5ozBm5AxW5fR0WFWwHF4RUiFjoS45VV9yqr7kYvGzLb52iJHer3GUZMpQGUOrGgJChtpVD9Kx0hhNukfjFhvdBcWnNzFt8BUv1jKvnTbwpfmUtXqTALwb77Ib7zIJO0zyu3y9CHyxEGT0X77q+GoJLxrLctAcFpF55piGPZbp+geYxBk97ZYS9PV6JWsCLrjRF1tk+krd8JX+lLP4OSH85lTrtnvxG//+3+bxu55AfCsTuh2343bcjttxO27H7bgdt+O3MGKUgurv8vjWdgaW/SltUJy1nqf6b7iIX/Hd6YpZprjqe676njkTXq0Dd8rA606MmHdry2HlmDjFaoiMrcSZH1eOQk84yFseVp6Pb5b0Ucynk0zINAqpxH13Lp2Fd2eWe1VHafW2/freuOG9ccM0U5y2rcgiNBzmgbdHA98tjhlZy3engUXv2S1UkgJAH2IKuJHq1ePRwCwZ4L5cKZ4tA2Pr2M89R0Vk5qRSlWl5lUbzeJzzeJyzWyj2C81+Ib/7tBNW9lEl1ZouKA4Kqfru5VIJu1srIoq3p5axFWnHJFN8tRSz79R5XCJtrLzamiwrE9nNFS/XAzs5HJXSqdBqE8SmeLUWM2mmIwelItMiq9GIOa+2iiejyPd3HPsFPBqJzOpe5em8EBWuu0Ch41aOMHGRiZMK3KaKPXGKsVMsezgoDUeFl05KkIpsZaIYLXMx6mU6sl9I9Ww1xG2be6pL2hCY5/CTPcc72T4u5pRG8gGcFkJRphVD2OQ9CCf7bi2V9nu10GxWXuGUfO77dUGuI7mBnVyOf4hsg6I2VfnaKepYMgk7jG3ksNTcKapti3dkA69boSG9bBSP6jUTNzC2gf1CZBKFjmQG7tSaqQ3bauVGCldb+R61lVb7xCkqK5XMnWzgpAzb8Lz7VeB+6oAkAAxDkHMwcpqxi9RGzHm1lc5D4yNWKTGoezEJNl6qqD5uaCQi3bnsRJ6mEjHNKshNZC+X63POiEDkqPDsZoFFqqj3AXazsOWc91E6Gw/rgdJIN+qqk+NwmJU4LZ0G0ueT6zqwX0Tu1YqjQoRAIxMZmchOJpXhPsBVN1AZSx8ih5XmXj4mEihM4Ou15V4VKAzcr6UiNM8ie3lgNxMT5sRpGr+hOIVtdfSs0zwZDWJyTWz0UZIBKKWYOCG77BaKIo5QUd5nkmlqa5lncFx4Ji6wV2rulJ4fzJY8rnuOk4HepOsm1yNmquJx7em8MOo1sFcYrNJYpXnZL9kvMiGzZJEmDAx4zpuBLgRGcYZThsMSauP4hX/G2GSScaAFxrBXwBc3A5edVOTXqhUaj81o44IHZc1BuWYnG9jJBu6ODCflm/n9s/aSoyJwM2immeV+nVNby51ao1HczSaYaHm+LtL9I9fx47Hiuhdp1cxF/mSvozKBB1W/NYjnBo4rkW5WyrHoAxctLNWaSRzxfCU5LR/tGg5KzUEh9+j9kcEpeHcqx7OlI5CoYUaoZ4d2xBAUr1vH3dKzkyuRgSZT904m98vIaZ6v+pRhoRjbgNUwdiKpuuhkgTFyEjA5dh6nIvNMukkXrWdkLRddz76XbvJ1P7BXOLKUW3DaSqV+L498b7pm4sJ2/jusNEOItGGxPeaHWckkTAGN0eU2mLEPkT7KtV0Y6YZOnFznkm/zRn65WXD0MTB1gcWw6dgm2Z2Tar+PcFjEbVjZxGlWCXQwtpGjUkzeQ5Cu4ib8zCghRt2pNYshdVt85CSvCARijGRac2hHdF7m4QcjthSy81bIPE5HnowGyY6INXvVm1CxMha87Jc4U0AMjFSOQ9N7qXof2wmtD7iY83z4GVks0coRokxKD/wjjsNbHAeRGrX0tEig3VvFnzBlnyYOGA27YRevBo7jHpMwZezk2BRajvGmW7sYFPcrz8QpfnnVoxBZ8kkl3ZGdcITGbL/DOI4ZxzFZzLlsPmeaa04qxX4esVpocAf5wG7mmTlPYRV39R4fqD968x7UzMPeNkxsx+XkRvFe/IAjf0IgchGXOHLuhEcYHEb/5uCxb4a7fZtG5LcaOvb3Mm47A7fjdtyO23E7bsftuB2343b8lsbv0sL/141vbWfgbffHnBQdD0aWJ+FDlv0pTgeOy0BhDIUx+Bi4Vxv6CD+YV7w9daw8fGcqFdLMwGkn1abjEsbqgMve4aPi/UmNj4H7NSgiD+vIw1FBoQ0jKyjFu6XnvLMUBt6bBN6bCOJQJeXznx6WRKSCv/CKnawnErk3sigV+WjX8qN5j1VSuVj0nh1b8N6kS4Y2wX9ddUOqsCpGzrCXDcwzz3IQQ1tm5LtE4hZtClIJvOkh02L+zbTgFSNSIZ+6SBsilZUq8UZ3GpJmNddSJR6C6O2nmeAs21SJ38kCO1mgtFJlPaktQ1S0Xpjtk8T8XvSRR2OpDo2smMOcls+x8lItyhKCcmOg3GipTzuTzNViLBb8nHQjNtWmqZPv0AW15Yxn5k0IyKtGvt+mEitnCWb5JpFX2N7i0UicchRjaznI5fhOMoNCUpk3v7cwco423cF71QZhKP9vdfp/JRWvRR+3iNu5C2Jm6wJT5wlRjquPcv4ejBT7tsbhUAp28sgse3M7b30ba7/9M6veGHxHTkzpfZDrt0pIvp1cdMOb878x0pdWMKyZhg+nPUdlwwcT0aAO6VrIUxdh4qTLMs3e+ESMEj1vocVAPXGiEc6N4Pv28sh+LmhTpaSy2XhYeZNSMSUdtyofAJIzIN4YqfQPRGY2x6kNtlGu5ztlj0rXdqal0/ew7qitmDtHTrTemRaTauNhlom/4aIdtum0PlUdJ9ZTmsh+3rOf94ytZzcZFRdBePsTJ/fWdT/g6TnIewoTOSwGJk504eshclL0HOR+y31fD5JVUuiQzpX8zgfVwNgOzDLpaklWwUCupYMTkYyIxsN37APmqqZP3TEfotxTg6bxmot2k70h19lhPrAcpOsxdWDJuVOJebF2mov2c+7WsFd8s1qe0QeBF8ixNRypOT/as3w4z6lCzQ93SqYu8u7MMQkT9gvHbqG46qVLedXB21PH/ZHmTmXIY8b9kdly/X9vV/Hx9WjbZcu14n41cKeWrJH72YzdvKc2gbET0+peYci0QkXNPDe8lx0wdQNHlaK2hvUgncjdPNL6QG0FEdsF8Q1ketOphGUfWfYRqzS1k3llnyktPT/aZWsivl/F7X1+rwrcKT1dgJ9f9oxUyXqITDO5P5tkuH1cd7RB4bR0LiOw6BV3K/FwHZfyKozmoDCMnea47LZJ2hOn+NG8Z+YkRbn1kZH1W+xmbaVjsJ9wwxmW2op/YIMDrWzkYe1pBnlPrcSgPMsGZtmQnn+KRftGw221wmEp80O8v2Gey3X3ZOp4NM4ojAAxJimTpjDyHH3JORqBE2RG7u/aSLaAUnI8Nud58/zYzSIH+cC9Ggorc1kzyLEqvuEzmLjAXubJUm7MTjbgg+TizNIcY5R8FxczRk5QtbmWc2o1HBVenm/AXh6p7UBtZd58MFKC3Ihv5tGTbEymHIf2fULsmbmMXEsmQ5XtMXaGvcKyG/b5D4o/x5GjlUMrMQs7pfHK45W853v1lPfqKaXV7IYddsOcmc3JtGJqcu6aOftFhldDel517Oee2gQejuT7vVUP28wQeTaJB3LzrD9QU3bD7vY75MqSK0tJzo/z/5hcSyd2bMUrUhgYO08fVcrnkPddqjea/z2XU6mcafUYEB/lECIzl3HoaiaqICfjKO5zNxtT6jmDv+SbQ+vyV/69Lu7zbRzSGfjd9gx8azcDgxr4eJmzX0RaerrhRhaGNrBfWPYLaYpcdZFFr3hUC8HgriCLOanYUjjGVhbRVRxz1Ru+WL05bIWO7OeRj+YLDkpFaYWGMHOBUYoHr63atl83o7ZCmLlfRUJUfLlUvGwyjFK8Nwn0QfGDWUMf5AEKMHKGibN8scrShaT4cmV4d+ZwWibr2iquesNFJwxzIXaQpDKRf3J+wz85vyHT8nl+ftmx9FrMywperOUzNl5MSVMHJ4VMNK/WspD5/ObNgmrtozyMTeSwXrL2cctU31zsh/nALIORVXx24zltxPj7+UIW1yeVbEoaL+EvWsliqU2Ej5tePserxOH+cimmyyYRacYOXq5lo9KFxD1WIkupTcAqWeg7Lea4wsii+7oPVEYWR68b+PR62JpJFUIxqZJcY7+AR+ONHEBxHVpqJ2bp5SALiTrWtF5RmkBpZBE/yyTIay+Xid8pee/NouNOJRuem0GncyWfEeDZKnBUSZaCVTKhVFbCrX5xFbZkqMZLxkLt2La+dzNZZGZG8cNZx3mXkenAUdHTeDFELoeNNEdx0Rl8lEV5H0VOs5GB1CYwcx4fFWsvxsWnq5Jn64LOy8N6w79fD9KmB9kENOkcXieKi9MRp+Shm2skf6KL202W07Jp6oPIrGKU63CeJancILKFzeZwvxAZF8DEWabOczXoZPCUTYpsrCI/mC3ZyXpmruekWm/pNGUKiQrpvBwVkstxXDmWg2x0Zy7wuB7Yy3v2Mk9l5TV1Q/rdkanJuBmGLTt/HQd6JWSMqRUWeGXh62XksBR53Hln+HzJdvH1omlpgt6aKzf5DuedSzJB+ZzXvZyvo0IkJpWV97jpe3qCGCj7wMgZvlzKd5DNmmYvG+iDRhEpjMg7HtWeCCzDGaVRHBViTD8pvs9J4XlY+y2I4H5dMHaaDyayGN8vHA9GOU9GPUWivzwZyX1zpxQZxWoIvDsO3KuCBJ9Zxb0qUNvIPIfvTWZbeVWl5sxc4H8/zWi8bGIWQyQ3kScj2Si9PbH4dD09GsO9SqSImY6MVMmzpdDjPlsW7OVi8r/pw3ZeOiwtUxdYDoYi0bw2++axjXzSXvBJe0FhNO9OpThwWBQ0ai1he1qO6ZNRy/2yZ+3lmtzJBpyCnSItxI0YO686MevvlZbKenIdGYLcp68auQ8Pc5lnN/Pmo7HFaJF5PF9LMGDj5fdWJjBxA6tBZCJXveWsEzneSQl7haay8szoGKRwVIpR2EcpxNhkgv7hfClSRhNwSqSMhZGMkofVG1nIWxPDvaLme9mfMxu9R2Fkrrrp4YdzyTEZ2cjYweO658ulwAfWaskqiOzFKKGCNcGzlw3sZZ4uaPZzeY52aWNSmcDSa0oTmWciZ9qEDgrcAL5eijTqZWu3GQe5fgODqFM2SG0VT9cNIHJHp+DB2Gw31iMrRauDIvDd6YqVNzReU2ihKxUqY6LeBMAeV4bDrOAwnFCXDymtZpIZ/tD9R/wD92cclprMwFSXPBgbjuI+7/P76c6FD+cl7+Z7vJvvYe2M5+uO5+sOHyNOGWY2Zye3zHLFfuHYKy211dy3c86ayCr0rLxmiHI9BNhuXr5cDGgFhZHcmtUg18KDUc5avaH0PBqVPBqV/GA2EvNzJ/NxAOaZ44Nxm56bsklb9rJ5//3xm+Pw7sxypyh5bP4AYyayAS00N8PAezPH3apgpdY4pZnmhlGcYc2v0oSm1WOqb2wAarfHt3LENzkt/+rrd2XcyoRux+24HbfjdtyO23E7bsft+C2MjWfgd3l8azsDz8PPyXXkuhemdZ0d8Mubis9XhmkmyYY7tmDtBV0GcJAHciNV0cUA+7lU4owWSYnD4ZTE1xstJqgvV4Kc/Gol7a55rulSC7gPKjGUpVq+9huRkFT75pnsun95o/j0euBZY1JVRBjUXdB8ubLs5CLT+L09aW1WJrDjpHvwdCUV5rGLzDLBgIoRUHj/R7lUp2eZGM4qJaY4jbRIH4wyZs6zGhQHhVR1jgsxk970itzAVW+47OSYnTaey76nD4p5NjBNhqZZNuCcZ/SN7WWRmNdGRSoDF51IQgqjKK2YlGorcqJcS/Vd2OVS5VynynWmIxMnVZWDAmKMrAYxhj6o+m2a5Z1aujhOS8dh4gITF5hnnv1sU/UXc3JuRDpy2RuOS3i2DOylaqFgQEEj3ZMuSBU3FT1pvbSOrVY8rDsmTiQdVSwZpyj7GBWV8Zy1koPwbG3JdGTqPF1QLPrIRSuyGqciM+e3TO3KirFOpy7CZW+preeshfuVtMSdVjTe46LjsBBcbYhwUCoOSuFvF6lK9qxxic+uGVlPZRUHhSTACtZTPldp/NZ465SYwM86+RySu6BoUyt6P2/5dOmwqSK36T6NnKDtbnrFcemZZyKTyLR0GIYo3aU+SaU0IstrEzdfIVX4SSb97ZWXjknrJeW664VzLVIg6VjMnOekKLBpNjvMB56vRRbXpyyAPkRarxMG13DTSRjB2EV2C+nS7WZSfRUUrvC7M61Ye81O5lOOhsHpyGowrAZDiGIOr21kt5DsCZFTRfaznL1wLGjXxECvjaBHq2QY3c8HDgq5zs/aHoNiP++TiVJ4+psOWRdEwjTLFOedpTSRkZPr/d1xwIfIVVzzQr3iuNK8PdFJOiidu8IElJLr6XqwrL3hvLPs5iIV+2jWckd/wB/uDXRBs5MrHoaHvGgNpZFK9hBgJ9d8dw5TN+B05L2pdG4KHZhnkV71CSYQeVB1rONAbTU72cB+PrCbS16HoCMlxXnspLp/p4Ii1vzNwuIjPF07nq5dSitWTJ1UQCNw2Vke1Ws+nKwFiemkg7vnchahY+SS3M/JvXpU6W0H6riC1aAZO0+mJQG88Yq3R510SvIZj3LpVvRB7pMuBOZxys0glfUnowEFifEvXeTCeB7WA3u5oJxjlHl4L4/sFYrrLkn+Uq6KVTB1gsItTODD6XoLAcj0mzTfvbznXtVLvoiFZTp3uYaRU6wGjQ+C+D0qBj6YDFx3kYuuIydL17rcq18sPDZ1Smun+WxR8qLJqK3IQvqomGUy1x6EN5XgTIsUcVePOLHfS6njIm1ySrCxz9ekDqdmJ5Pr+jH3GRvHozpyUEjHodCGm8GwGFKHKj0rWi8dydp6TgqRnWolmG6rFTuZ57DoJeXbaM57I504K52XV608DKwSCdFREVJnT47BqwZqB18u/NbAKV04z1mnOU/zwqbjF1E8rAvuxDvb41Cn33WSVzwu/kS6Pz5yxg2TTORofYC7dS5zcp6jtqkGoji4PzLcHxkORt9jbC1ja2l84LgQrO4oQS7muZwLOf6aRR8olKXQMvddtHI9nHVWutNOk2nNZS/rhojiuBQs65PsjUxIzN4i5XRIAnmW1gxayTNj7TW5jnRBM0r5F4UBYyaAzBm7heKAGY+n/2j7fBxbK8hprZgyAuS6GxjQ38hVABi5I6bFve2/XzZf8G0ckV9vHv5d2iB8azcDRlkU0r4PRA7sO1z2EuQzdvL67o7lwUhtQ3ymThZcT1ciBylMYDXAL64iZx08cDs8bSw/vUyyEOP47Gbg1TryujXMM2mvgkxge3m/bQdvdORrr1l7aed+fCOc65crWYietXLz/19nhuWguOgNV4n5vkx69f1CE6Ii04Gx9fggfP2fXgT+6dmKTMtG4+c3GqfhZWu20pHLvpPwCyKLQW19ERu9a64lH2GeyRPoqAxCwkjegFHSVb4/E8d/H0SPP81k4xKTXtVpttKmzSiTRKq0sqmQliiJ7CGbHSDp1YVE0Uf5bNe98OYVcNXJIr7z8lnOO8NyEP37eoiJCiS/e7N4WQwSkhaitI835IhJpuhDyjfoWq47nzYukUUvC7zFIEz+2kamNnBYRK77SKUyYpSHRqEjp+shESFI0ouQWPsbMo74Hk7KRvTjpaZ2otHcTMAgTPGQvrccV7kWG695fxJpvOZB7blsPVopWtVyM4g/4bp/swHTSh7SB6Xo9J2OXHaWq96ikO8mOvPNufUsB0Pj30jaKhN5VA8S3GSEg201nBQdL5ucaZIa7OSKe2XgXhm2UriIaJDH6ZhJAJ7iRWMokm441xsSidoet50sUNnAbqGojWx4+yDhZcM3Wqo7WU8TFK9aw6vWSKveyUFcDoaRlQV9rmUxcFxp7oyWzHJplTfecK8SrfBeTqJvGIySjWaIQoA5KTcbY8PYigfotLX8s6ucf3aVU1lpy4+MUDhA3msvj6yHwChWOB05LkSLPXWBe7UEndVWFqL7ueSQNMFzFddo4KToed2o7UbssOjog+ipWy+0qMIEDnLPB+Nmew1NVcklz7YBcJ/erCkS4cqomDJKlhQ6pMV6I5K1KISbR/pQvESD5WEdaWKX5EqRn+wGfrIb+Gje8d644aITWdbIRt4dD1z2chOXMeevrx2XvaYJmko5/vhA5D3LwaR55o2vRishn2w8OzecJanDhocv5/9Va1gO4hF6uZbzetVLWOMQJSelD3Ded3iErFKZyBAVhdE8qiPLRK8xCh6PVrKxj4p79YrayjXaBtHrF0Zz7lc4TcpU0FyrpcjZVORm0IzcwFVvtgWJaSZ0ojZEzrom5SHI/HfRRiorG4bDoqfQIXlXVGL2KxRx64u66CR7IkQojd8Wf16s5HzMM09A5sOIYpaJz6cygfPeYJTiblVQKYdCCi/TXLOba2oTuOhF472TyaZOI/PZ1A1JKicegU1QVB9kvvAxUMURE9kC5wAAIABJREFUz9cyt84y2chLZsuG2ibvIcUgRUihhV2A6z7SBU8bZKMeURIcFhTTLNJ66IJO16vk7Yyd3hamfFTMc5EnOiWf+7qThdVZpxk52SRvJKCSkxKYxFHyTsDYCZlsQyfLtWwSIxJUWFm/zZ95se6pUmCYMbUEa1p41TbUsWYIcu+/X+xxWGpeNZJNdLoeeFjLe1g0B/UHADxbxW2A38X6UzIjcrLKGPZLxSyzvEqatVxLKCHIucuNpjBmSxObZnDZRp6uDVMnRY8srco3G8mD3DNEoS1txkbqdt1L0OmDkcEoeNkYfIzs57IZ0gqOipadTJ7/MYJJC/rrFNx5zs2WVHTaRnYKQ2Fk/rtBKq2ZVlzyDKV+dcm5Gs7o/Jv8g3F+wrdxRGCI4de+/nWGUuq/Vko9VUr9v+n159/4u/9KKfWxUuoXSqk/+7ve61YmdDtux+24HbfjdtyO23E7bsdvaXh+a12A/y7G+N988w+UUh8A/wnwHeAE+MdKqXfiN53w/8r41nYGfsAf8tMr+XqP8in3431GyZi5iT5/UAVeN5Koa3Xk8XhJH+D5ymOUVK6GKDz+OyXMc8N5q7hXK05KMSyuh0BAWOBdkATfTxdSMVkMhr+5SeZfGxL73fG6ddwrB+5W8KAW2YBT8LCOPBnJ7vsvX/U0XjPLpLPQBcVyEM77Za/Yy3ucDin50jNxmv0sx0dJXTVKEkdfNmLQvOziNumwj4GTMmxJA+U3Ktk7mVSlN9KEzb71tJGq+yTTPF16DoqOsRtwSXKjiLS9GLmWwxume586In0UY+h541kMkZmTrsQHE+me3C17nJJuwCqZog7yTZUeCiNGu8zAq8ZTO+koSGUd5plw+dtUndIKDouOw6LjZtCsUqLkYlDbjoNU9kXacFwW3B8ZnjWW2ko1bj/vGSW6wsxF3p0syLTIMlaxE466FUnH5/6UVrXMsm6br5CbsJWMDBHem6wIUbonrxqpAF73mpEVmcJFG6id0J3OOk1hFPNMZGFNkO+7lw+pImlwStOqhkmq2Aypgt4GqU7/4lphlXSRNudyP2/ZzyNPV5LTECFx8nUiqwjD/mZQ3AxifrzoDbmJvFjFZNLWW/LHJiX7ahApzIY0ddoEZokRv8nJ8FGkXVIdVOxmnnku32vlFS8aRxcULxvDxMF5b3jWGCornYNNGxrgZZOx6MWYedWJ/GLlQSfD28t1SJ0gqfTVFpa947Qp6YNm7HqWg2YIajtFTzORkO1kkUdjRZtQD0bB604qlXJM3iSm9kG+83mv2S8U08xu369MuqV51nPaWnayjnVK3J66mEzmfTJ0wv2q4MCMuOoNTdBEEtlm0Hy2zNnN1ZYG9ni0xEfpjBTG8/XacFhqlrFlh7tkekPhMnRBDOqfrxzzTHHdOQIwcz3jrOeml6q0UZGd3PLzG5FK7OcDBpEI+qjYzXt2857L3qCQ68SoyG42kBvpol338P54ymIgJdsqRtYSo+JZI90CoyJHpcAChvgGkPAvr+TY5FR8duNZ9mzzWVof+Xql+GqtOS4GKqv46ZXmbxY5P7sucVrMol1QHBU5hco4b+VMFDry0a6hCYrXreQMiJTFcL8WY2lhBz6YdFsZXOMDjQ+cZCOyZGqvncgenJYU3JWX8/uXZ5anK5HJXXUZ551lL4dMCQmoDUL3umgDqyFw0zs+XeasvOZl47jqIqtBbQlPl5285hnyfInSqdnkshxVAol42VhKI9fETtZvk3kXg+bjayFydUGISDtZZCfRh/YKoUtd95J0L+e643XrGLuOsetwSgy4C7ViGIQAIx11Jfk6sUqZAvJsAJlzX61lXpu6njbId7ryLZWRrmMf5BlQGsuT0YrrwXBSNkysZ2I9q0R8qq0nN4HrXrrwe4XkvPRBugFyfKTzOEQxWedG8WTU03iVuqPw+dKwn0eOK8fM5hwVko3yN4slu7nIK887w2erLN3rMr+dthlj11OayKOxdIGtneHslINCpEKBSBElx0IrmGY63XNyTCeZobaBi65nNyu2mQ3Hld7KKqtsj5PKcFIZJplmngkNr7aawgiFCkTa1PrIq6blfGjoo6JKx8do6Z68bg27uaG0infHS847eR6uveL1Om7nI0gSsEKusXscsExAjv3cU1qRNG5UDZUdttkxfYAYA0V+wlEpUJC1WjMKU1ofWXSBZS/PyGUfMNFilOKwhBknhDD8yjptau9SfsNU7HTFt3GITCj82tdvafwF8D/HGNsY42fAx8BPftMPfGs3A/frgrdGKUCq0Hy0U4mOr3xzMZ520uLsgoRKFXagtop5bohImzFEEmKTbRDTyArN5riSwBsfRHYxdyHdyIrXraYwgaNSFmGnneG0Mzxda56uhZBRmch744bDUvPZomVshW6zHGTy8hHulQM3g9puZEIUecWny4IvVjmFhXenQp3IjOJOJVrQEGUDUiZiSohwpyw5yuVllOArY4QQVZICRe6UgiST8CVZuO7nPcfVhvajeNU2jFyH1YGrXibevbwnTzpLofC8QWcVJjBNbc23p5aXK08f4TD3jK3nWWPZyXqslta7/M7AXj6ggbs1fL3OOSllAi2NSEKmzic6jARTdUE0jaWVjcBZl3HWZTyoOsbWM3GReWpDn7UiWdocp1mmtm3uGBWVFc3/YdFxv5JrYZJ37GSDUCh0wWKA0g08qDpsapNm3yByrJLsRrBsJKRnz3qQ0DSjFB9O1+zlPTtZT2kVu5kszDYEpOUAj0Yr2qBYes3YDoRIQqjqLS5O9OOKO6WE6JVGKC1DjNyvG3YyOQZ1OkeiPZcAsBBlA5LrKFSdRPXZzUSmY1WSA+Qq4VDloTy2gXu13D998gFc9JrrLnLTy/m+7Cy7WeRVK5KXqfMcFxIc5KP4RiChVYc333uzQL3oROol+Ng3u4EvVobXrSwCuiASjhgjX65yZm6QRUcrn180x/D5okYRZVHaZay8yJXG6Z5e+/Q9ouKslYevkHw0V51CK5E0tUHxncma70zWjF0vkhYtP3vaduznAzuZ56LrcEo00Xv5wHmXYZVsIqwmIft6dpOfZTkIIeqkbJm6AR9FriaIRrXdaKVDSxfECxCR41TbSKs68lgwyyInhccpzWqQzVadJFyij5dixfZ9bGDlNSMnUpXWy0J+zxUsB/nnm95w0xumLnDVW/7Ps5yz1tEFeYx8udIcFYH1EHi69Lw18lz1hnkuC/FNgaE2geNioPES4vaoHtjNApNM7t9Z2GPZBx6M4G7Zc7fsWfaBFyu5Zs47IcHcrWDHBZ6v4aIzPKgGRjayV2g0cm2svfi3InJvP6w9b48GvlhEdouWi85x1Rt6rzksGqyWxdMkM0wyKaqYRFXRQKmsELSMfI/GSxjaUQkP64FZ3jFL59NpCX8D0a+XVuRKWkXulR3nncg9dgsp8jgVmeUd+4X4pxaDbEq6IJvGo0IkXY0X2UGWAtxEWiS+BQmy65lkiv3SiBBGCYrX6ciLlSwgm+SBChFmWZeKFJ48vSZuoDLwbrG7lQk1XuSbgYhGaFcbupX4LmC3UBzmnknW0QTFysOZPuOz9oraSnGkdiJPMlrkKC+bfCuj3U+Bhz4qattTGrn/Oy9+suOiZ5Z1ZFru65WXItxqEL+Ij2pLv6uNJ0sS18vOU1u53scWcmW2C3KnBdFdmchOwmO/bByzXPwjpVHcrTNyNyOELnlIhPzjlEmEJMVRKbLk2mkOS5H8Tp3nySRHA0oZtM45yAPvTOAdkd5vPSJKyXPzbsrlslqu7908CtWv0tyr8/Q7I0oJ7roycFik8EoNiz5w3TveGslmpzSRWS7HK3MHgBCVnJK1zVVYUxi26OyLVp57551NzxkJ5jwuPE8moJSldHOuOsVOHjmJ+5gkMimsYtH7RCaKrPSS3dwxdvBE3WGvfu9X1mljdin0dPvvmfpV1Oi3ZURgIPza19/D+C+VUv9cKfU/KaXm6c/uAF9947/5Ov3Z3zq+tZuB23E7bsftuB2343bcjttxO/7Njoj/W/4H7Cml/uk3Xv/5N39SKfWPlVI//TWvvwD+e+At4AfAc+C/3fzYr/0Qv2F8azcDrYcHVY9VkYcjeDzynJQDrVfbFtlx4TkqAseVUHxuuoxZJrzd3Vxarx9Oe0Yu8sUCPrvp+N60o7aBIQpD+clEbU2fTVDMcqGzPKiGZKCM/HAe+XIpfPz7led+5Rknqkxte47KwF6eUVlhK8/z5NpPUptHtZBM/u8zzxeLyEkplcedzPN6HbeBWXdrLTkK+SAhVG5g4qJUua1Kke6elffs50L8MBpyE7ZhWc8aw6vWUmjhvM+cmNTulIEno4AGDvKCOusZgmY5KEyqchoTeLGWFrxU6zXLFHZUmMBeHnhce3Kjt6a4JugtKaTQkaN84KqT77MYNFliPfsoley7lcgkQoQ79Yqx65PURQy6i0FoRWPXURoh5GzMqXMX2EnEI5+Cn3Ij1d95nkxVSuRQe4XC6bCVhlQ24IPmsrPMXKQyhqdLjw+Ky87S0zNnQq49rzvL6y5VSkzkcS3XzHmXUWU9D+uBsd20qJ2YmKPIggoj1a7ciNHuvI2Msp6ToqcLwps/zD0fzhR7hcHjk5RJOlJ3y467ZYdJBuKbXqRMy8HSBY0PYtr8/kxCjC47oWNNs4571ZqDYtMNiLxohKKz8lIFfDSCj+YDI+vZS4Fb09QWPy48x4VnNxOm//szw7+4ynjZatZeOhaZjlz1hr184LDw1NYzsUL8sgr2c89ONtCnoLe9zFMaqdgXRm2DtDZjN3/z6kKixCQCyXtTxWGp2cs7TjvDZRcSMzvwoGpTRT6y47zIWVLV/bAIjK1ImS46MSmftlK5M0rM2SfFm+5iZoR1HtiYsVOIVQCnpDJb2YFna8vYDolExPZctsFwWLQpvC/yNJzz8aLkvHM0XhjhpQkcFQPX/RsCxV9fjSl05FmjedlkHBUpS4SePGacFJ7zTjPLDW+N5N7Yyz0v14Hc+FQtV8QI9yo5NsdFz6KPvFxLNzA3kbu15aKTueGTpeWTpaVP8o+TMqTjJt2Et0ZCdrrsUvcp0YYaH/l8KbKGIbINMrpbSgfHqsBh3vPOWH7uUp9itFR4nzeO542jDWGbzfGi0Vx2kdOWRF2Cf3klXYDjwrOfw2Vc0Qzyna56oTiNbdiG3/UBrrtsO/f4qDltc46Khh/MWk7XA6frgSdTw47z7GSBBLhilHI0uqAYuZ47pU/5JYE+CKxgbCNNEHLQ47oXOVUhFLXjasXaGx7V7dbYXRihfcUID6ueh1WfOnYaoxSv25yr3pFpoUndDHqbcbIYoLYDGjGIv2wy3hsPvD2OXHQ9l36NVXKerrqBu1VkN/Ps5yGRyQKj1DE0OmBS5wjgx3tqG5Z1Uoic9l4pUo5ZJrCHRyOpHjst1DqjpOo/tmKOf8QJU1VyUvSJGBRpo6eyAze9XP8bSWmRgtUaLx2U+9XAPIefXzWUVvG8cbxoClwiGWkVk7E+8PFVz37eYZMh/qxznJTybPusveR5s2bqAruZxymzzTa46jUXneG8UywGQ2k8hQkse5vmhMjjMRR2Rj9cspNJQOJOIhTdHyn2Cs1lJx3CO5VQle5UcswfjeBHe4bH6ofEKM/t2kro3cSebDv3EyddnOtEEaqtXN9TG9jLZZ7OtOKCa/ogxvd5LrSww9xzUnguu8izpiEkyVll5Pu9N5F1QD+cy9yZeXYzMXHvmCqFQEaWg+Gsa4hpLXneGfqgZY5L0+/gb7hef87D2jNzgSKZq6eZEhmc7xki7OaWJhmI+yChjB+pP/iVOfwehxRxhFYiTVSpw/5tG9IZ8L/2BZzGGH/vG6//4Vd+NsZ/L8b44a95/S8xxpcxRh9jDMD/yBsp0NfAvW+8zV3g2W/6jN/azcDLpuHH917wx4dnFFpuiPfnl/z5B19sE33PO51oFRt3fWA/ERrGKXH3ezsXvDNquO4Cz8MlD8cL/t2jUxQyCVVWcI7LQW2lMH2QxWdlPX+0f8GH0wVf3Ax8cTPw0e4lH+1e8v29M656+GxR4ZQsPFqv+JsbxXenQdBiXrTSf/bwGe+PGyZO42Pk/dkVj0cLdrMuyZkEQbccIkdFR6EDXy5EglCYyAczeUkSsKfx4iH5vUPBNG5oNYUJnBSeiRNdZZ/a+vtFyx8dnPHhbEFhJQzHOWkFP6y9IO16R1H2jJ18njZI+uudsmfmBgoT+P39C96dLJikAKm9vON7u+fs554h4VhHSa9/3unkNVApGdHzj05e8e64ZdlHrrpI7XoOR8ukS4a7ZWDmRDaSbUk08h4R0c7/4dFrPpovGDmVaDENPzk449VaFs6FEX3/w9qzHOyW7jFz8nD+8f45P5jJBLdXGEo38P70hiKW5MqwO15xr+y4lxbkVZIN9WnTMHjDu5MbHtUtrxrZEO0XDQflmpFT3AzwqF5zUnieLUVuUDrxjyhk4fKn917wB3vXTDPFV/qXfDC95kc7V5Qmbj0phQk8rmVh3HizxSdqFTnMe74zv+Sj+TVOS+Lyfr3i8cEFl71ObXPxg4QkI2u9QiPfY7doOBkteH/nYhv8dKdsuFM2/HjvglmmcYkG0weRMG2OhYQyRfbzju/sXHK/ajlt4IuV5vvzK36wf5aCARW7Wf8NypK0rzdjZBPRy8pmeDNOqhWPptcM6QGrlWjXx07zeLxgr1onpOLA0it+cnDGR3NBU9ZW8bhu+P39cyYOKmOSV0FoUrUb2MtlI39YrTisVtvzf7/sEwVG8bBe8v3dSzKtOeeGadlwVAzcDBajIh9MuvTfRq47oeG8O24ZOcPbbp8PZwt+fPia9yaRWSa0l8oE2rTZMErxZLwC3iRK//snpzwZeapYcakv+e78ij89vMBqxVmn2HGesZXraV60ZDowcz071ZqZ8/zB3RfcHy14te75+c2Cw3LNHz98ltJ4ZRG/m0V2s8hpZ+iC5slIyEyZDjyoV/zDOy/5YH5FE+Q8vT294d85PKW0mtLAzEnY1toLSUkrWZSUJjB2PX9y/IoPxi0X4SvmueH96Q1/8c6X/MU7XzJ2Ig3apJYvezkWO5mnGUjBjoF/8OAZ/+HJOVH9f+y9SYxl2Znf9zvDHd/8XswROdeQLBZngj13g2o3pZbVlgV4oY0BwwsbhiF4YxgwDBje2DC0Mbwy4E2vbBiCYMAWJMuWFpaa4NSqIouskZWVc8Yc8aY7D+d4cW4G2QJFtrvdVrERH/CAzHgZN9+799xzz/m+//f7G9ZNwyvjJX/txjFpK1jVks8ME85KwdAXbPfSrq+nZBrn1EZwd2OOhKveKl9aXh8l/Bv3nqOE4MK4ez+QsG7c4NwI3OJnJyrYiDPu9hNGXstAefQ8ySuDhC/PFhjrdPybo5SBbimNRAvnuj3UhlUtOStCbvRybvRyfmezItIuSbAdltzopWwGbrN9t1cBrt/tybphFrneh6IzD/u1nTM+N8qIlaInAl4dJLwxWvO5aUBjxJVsMW8tvmpJas3Eb1iVAasyINaGf/PGCZ8Z5Ff0mNeHCX/j9hFRR1WaeIZF7Z59Res2TUMP9iI3Lr40WbIT1uS2QQrBNCh5c7wiUA672g9KBl7LsvKIlZPIjjy3sXIEL5/bvZTbsSOnWeCVfs5nJwuK1rKsYOY33TPXUpiG7V5K00npfGn4rZ0zvjpbEBFQUvPZ8ZI3xmtuD3wWtWBRCz47LNgIGioj2AhKl+zwGzxp2A5afv/glF+dJayLQ3rhTT4/Tvn6/gmTQLEk4W7P9WbEHaZuNzR8ZgSv9Cpu9HJ+b++M39hY0bcxUga8Mkj4lY0Fv7KxoKXm9UHL64OW/dh0mGmX4PCkk6KN/YavTpd8bpSxqg031Yy7g5TXJ4srpO6NuGDkuXsqEIo3Ni7d5rTbFHzj4Jh/50aC7DT5b45XvDle8bvbczZCzbyCV/slU7/hZhwzCUoCZbnbK/BVy0Abvrwx5wujFGNyQPHaIOO3d0/pacWZeIYvnbzuTj9CCxgHgs/rV7jZd/0Pv78X88Vp+CfWaXf6Ab8R30F0TsTb9iaenv7C9d0vW1jslev0v/z684QQYven/vq3gHe7P//vwN8WQgRCiDvAq8D3ft6xrmlC13Ed13Ed13Ed13Ed13EdfyFhaWl+8T/7fx9/VwjxRVzx4THwHwJYa98TQvw94H2gAf7jn0cSgr/ElYE5CYPNkvEw47iQvDu3DKKSaOqoI1kLjxJHJlBCULbwo/mQrHUl5LHnOMMbs4SDQYKvBAZDPyiZTlKUgO+dVRxEDZely+DV1hlM9bTgvNScFh4Hu3OksBz0NQd9zSguGMUFO7fWzALLi0JTW9iPfV4UmtPcld6nvjNySlvJYFIyC0pmoeBZntHzK3YnazajgouyZt04M7BVZQk6tnKk6crVhvuDgvuDgs0Q+lrT15qilXieIxoN/ZqsFWz4jlSTNJLt0GVBJdAawf7tBbc2FpStk0NEYc3OxsplMnzHvxfCciNyTVsTv71qvLO4ysPWxGVmp10zU6haNncShl5zJRdqrMvybAYtsTIsasWTxH2XySRj6ldo6aRI/bhg8yCh6BogHySO3pA1rty9FVZshRUSiJVjxA/6Jb4yLDsu9SQsmE1TRr7Llt3pFaSNO96y1lxUPkGXSfZ1y3SY0fdq+p5yNKJBzsYgI5MphWmI4oq0cTz0WDdXVIyLShJrwzuXI7bGCaEyVK0jzUzjnFs3Lxl4rkr10kdi5CvWtWE8zrGIqyz5cFqw1UudqyENsV/zyu2LzjDLkZOWtbpitfe8hlg3HR1Lsm4UW1srbm0tCLqDDvol0cA1Y7/ktnsC1o3iuHBNlAaBwRF0dm8umc5Setp0DXCuZN8PKmah46HPfEcveSlBW9aKonXUonml2ZwmjP2KjdBlwULdMttOqS3ojuox819Sl2Ar0ijluusWtSuNb/juNfIlnhSMo4LtzTU34vaq6X4jsNTGMowLylqzqhVFozAWZtOUaVBeEZBC1TKISnwpmIaasvN5sBaqVlK2TgaUVB5J5SGFZX+2oqcbLJC3LqM4jAsmgSK0IYNhwbpReB03fei1pI24IjLdns0ZeTVFa7g90GzEGdOtlEUlWNeCtFGUxkkRXsqEtnspnnQN8YGyxH7NdlgRi4BXxD5atdy+e8HQc0Z7WSt5nvuOOFR7DHRD2mjqVnFZKUbbBaOoxGCJpcekn9PbrPCV86qY+D8xpKq6rKsSLz0qDAbBbCdlc5pwzpwH1QWDqOTGa0uSys1JoXKZ5PNS8CL3XbWoq6ZKAVu3EwZezT2+QtVaZoOM4W7FcLdiK5LE2hHSlLA0XeP4unYmkr5yc8xws2A2yAisj0TgqZbtu8mVx8h5GRB3MkEAX7oM/SILXQP9rYKebrjV97nV91nXglFYEI0rdiPDlupzEDnYweAld11Y5pWrnGWVz/7Wku2wYtzh2iKv4eaNOTsRzmcgrjkpNUFH+YqVMxl0Uh7J7c05tzfnbEUFgRIMPMFGlHPrYO6acrs1RdYKdmPJsqnZ2lohukZ2i6DfK9npZWgp0ELS82tubS3YCQ0nhRt7QWdqltQ+06BkWWtWledoUxaGg4Ldfsor8deRMmISlowmuZOvioqedjKoe3039g103hiW1gi2xgmBNPSlx6ld0vMaDrYXaClIm4bBsOCo0Aw8Vz0eew6OcFRILIInacgrN87ZjVwVxFi4M16ytbViWVkuSidnmgWWWajZDkO2ZsmVxMUiGI1yJv2MRGTs+QP6QcXedEWoHNFsVQtKI/lo7ZE2P2mwl8LSWEe+mk1TplHOKLpJ6I2ZhAVx7JqLPeuhhOVm7+W5fwk+EF2Dr2ZrljAJS+71Y+Jgj1FYsre1ZG9riSbA63xgzktJTztjQGvdfaul81zYHiXMwoJZIJkFmlk/Y/fmkkXtJNEv8pB57ea0ntZEUcXjVHUQD0GvVzEJSzb7n3XfUbf4umVjmHb3pjMjvKw0Ves+91A3GCuYlyGlEexuLxkHJRvDL7M1+Bw9r6EXV/R9ScSQ7Q4esBE4uZOxztsoUk6+thc27EV/smF25Ds6ozGu0tm38ZWU6S9TWKARzc98/bmOa+2/a639nLX289baf8tae/RT7/3X1tp71trXrbX/xy861qduMyCEGAsh/r4Q4kMhxAdCiF/7qff+UyGEFUJs/Ov8jNdxHddxHddxHddxHddxHb8obFcZ+FmvT0t86jYDwH8P/GNr7X3gC8AHAEKIG8DvAU//NAdZiQV1JqlrxXlhOSoKrBUUc8lRBkeZaxqtrcNxPUnslQuiEnBcaA7zgLLQtEaS1K7CMs8jgp7L7DXWkDXyynVYdVlycNnQs0pT5h5Z8xM1Vl565KVHU0gq4/wP+8rS81y2qrWuv6GxsO6wnZencdfkBtt+RFr5xIOKyKvxhGToWT47UVTGclb6aOls31vrmnfL7pU1XCHzJn5DUXoc5XBRBAy04aT08KXlrJQ8TL2r75Q2mvlxzCoJOeucEa0F0wpe5IrGOp+BtpFOsypNZ/FuiJThpPBZ1Ip1EmCs6HoqnFa9TN25GXs1oXJ4y1A5JNtlpagM9D3BSam5uOw53nkouDuANA+wHbv6QSJ5Y1jzLFOcFy2ia3hyjG5F0ihWjSDLfCSWSSBInKSeJAmc27K1fJKETh+u2k6n79Bsi9KnaRVNI1lWPnljuvMgUNJwW2wz80PyzL/yGVhUPtYKjnKfnbClbAV7UUmW+wgsezHsDdasioCmcljG1sBpGZA2ijsD15xeVwqvy+Ita0mRuIzuVmi5b79IVrlr5XfNiC+dM08KjRJwmkdXfQOL0neuzeuAsnToOMeOhtVlSGuhbB1qtq9dJtfh/gx543wRTvOQKtG8OB4Tdw3Ys6i40i1rYVnV5gqFOdDtladBrA2VkSxqTZoGnJc7K5lCAAAgAElEQVQBNyKHfV2VPqYVjDyDxfXwrDoGvbGOtW2M0yOva8tFpVjW7jULHF7wJOkhhMVal1VbVl6HgLRkpdehKTW1cZnYPPMwVpC1gnsDQaBa8tLDAkllCCTsx4bbvYbjInTZcSOojaQ2kos8Is89dnoZE9/5T7RWEEY1q9pQiII8c9Wlly7Yz7OAWeCa9R6mISfLAbWRSBxismoVVa44LuBp4rKfF5XumiYFvnRZR186l9jzUpPX+gp/eaPvUdYaIRwucOBZ9qOKRS3dHJGHXa+H4TIP2YtqiqWmahSFaQilwhpBMdeEnblDKF1j9UAbPOGy8A+SsKsmKo7zkCpT1JUiE2ue8wFp4bTmfV/y1nlF0UqyxrmWO6a85HnuMqtlKymXCmMFsQhcQ3UjqRNBnTi/jNK4DOpm4BDHAjgpJYGyXBSuT6lcu/n6PftNWmsx1mUpQ+X6xPJW0VPu/j/PInpe01VlFGmraBJ3Xirjmrwb65phq0RTtIK9nkcgDXnrqq7r2mNZa3wJF2VA0Sjmi5hQuYf8ZdFQtQrbuWwLoMg85+EgbOfKLLnsmthLI8hznzz3qVqHUC5ayGtNU0nOCnevnpear00zxj7c60eUucdG1++Wt4LFKqZqnUdHaVtWpU/TSI4LefWMCpSr7Cwrj7TxOCn01bhe1Jq6lpS1phAJQrh7J135BBIysea81MwCN08kjSJvJa11rtBKWowRPM0C9noeu3JM0SiUdgjStXH3hRawrj0WtWZRaw4Lj752z8DSCJJVyCRwPgWhElxmEW0jmQaS1ris+aISnaO7oMjd82ReuZ63qlTUtcJgmAWKdREQRA7vPPQsQ89VIIee7Tw93Fx6XnoktfvORe7ujZ6aUdTOcyFN/Q6rajgpNda6HpLSuB6drcBwUng8zwL3+63ioyQhzR8zz0OEtAhpaShZ1pJlLbksnUP22HNO7y/d3M9KTVF2z2PpXOpXWdiNSXic2KuGYudZ1I2hFh6tu8pg5pPXmlX5wq1DajdnxP0KJR10wzWyG3wlmFceoWqv5onKCOpSU7SaUA7xRIwShjTz8SW0woEfJoFES+eTkdSWzJYsKkHVujkja/8k5GZZOayztR08QKx/3rLulzgsLfXPfH1a4lPVMyCEGAK/Dfx7ANbaCqi6t/874D8D/rc/zbEqkfPWg1e5rDy+nT7nQjwnjHbQP1WmKlrB2GtQPctFoVDC8c93Ijc570eGtw+3OCs9lk1JJtYcbJTkK4+ktgw8j+2wYuhJHqa+49xLy9h3E9Fu2PCtp7sc5u5hAdDrmqvSpU9r3cNh6DXc6XlXC5++dlzwQLmGsAfzMSeFz6NVQ9rWjOKCKtdc5BEHPY8NvyFWkh9eukW4u6nt1Qbi+4sAgI+W7RWrPVItYVDT145EEeuWda05Ktykc7fnGpo9aRl4Nd893HKmRKFyko5+Q1NKJr4zQWuMxgtalHBmUdvdww5gFtRclB5vn20QSuejcK9vGAclWeZTGUnRKnajkqTWnTV7y9SXbEtLbTxCaflgPua81Aw8QdFa+nHJ6iLgSeJMafaikspI3p9b8tqjaNXVd42UQeDxraMtauMaEV+kTl5hWmf61vcEB1FJ2io86Yy3QuUWjVpaikbx7skG80rTWkvd9a1qbZiF7lbKS4+om8Rj3XJaeBRdI/NLaZR72HqcFOB5LX1bka6Djh0NQ90QKcG68bkzcN9BCycfkwL++NkOzzKfs0IwUj6bowuKRJO3rokSYOI3qNDyvfMQgWVRufM88hoKI/jOi20sL43bLFJZBuOC9BNJqywHuiVWilPrNniXlfOySBv3gB883+TdZY91I1jVrskZwPcbAuUaaXfDCk9qtzhWrnjv+PbuZvjWiy1WjWNmn5eSm5sLitQjlMY1dA80s8Dw7twZPq1rc/XQSBt4mMBLgtqqshz0JHe35lSFpjCia66rnTdAK3m6GvD6bE5/3ae1gtLAP3+2y1GhOMnh9aEbD1K4DWDPE+xFzZUk5jD36XeyqFi7z2Gs4NvHW/jScJzD54cjdifPKHKPW33FJ/OWdR4QKbeJvqgU9/olT7KA2ihuxg2ryudZFrJuGso2IA5q0jRg6AnyxvkOlEaybn6Suyk7OlRPuwXy905nmG6sJ7Vld7YiX3oMfcHYa+nphhtRw1GmCZTpNiaOonNWan70dJuz0mcuThmzRX9QdBIYd27HfnUlQXxrHl1JEEsjOK8UWSv440eul21uvslI7bMxTqnWkv0YlqViL8qcGWFngjb1Wz5ONAeRIpSG7z/a5cN1yLF4wp65SRxXrC5dw2FjLfsR3IxLTgqfF0XFLIzZDgyXtSOwWSw/errNUe7TV5soIRiPc/JLJ5eIlWUrKPGlxyeJ7zZzRdDdqw3npeLtD3d5koUsu2b1g9jJAU0HU7gsWsZ+xe3YSQGLVmFxCaVItRSt4qPTGT3dsq4NjbVMBylFt3Ab+oLLdUysnDypNI7UVRvBw0Tx5siy7j7TozTC4Bj5k35OVToDJ4Nl5LVkjfteezHUtSJWhkBKaiP41ukMJZz3yMz32Rksrq5nT1sG2sk4Q61ZN4pFrdn+KUpWZQTfer6LsXBe/ZhBuE+gm6tNtqHlds9di1i1nJYegpfHbliWAU/XfYaeIdaSyrRs9jPy1GcWOOb6InWEoUAZis6rojbuOq0bya24Jil8Pln3Oa8LduI+sV9T5B7TwHJeCMZ+Tagk37nQDD1BXeuOwuQ23t9+voMSlsCmTAPBxjClKjSR5go80FMt24ElmCiyRhEq54dStpLDQvHNZ7ssuw1F1ayIvBrfb8gbx9F/pdfnpPQ4LhwNauq7BEmsDM9yzT997PDuG9pgbM1GL6MqdDd/1NzpuTXBTii7jb8iVBapXGImUoa3zmZXpnSPk4LYr6grxU4ID2pn0tbXLT0dooQkrzU7IZwJlzh452zG+yufps0QQrM9cgZoeeox9JzEaeI3Hd3Oye/6uu0+I6St4HtPdzgpPFb1EX1vm1C3+F5La6GyGXthQ20cfcxt1S27Xp+R5yh/f3wpOcv/ZCZ8FgrWjUWpIW274qn9IY5N9nMpmL90YbE04tOz8P9Z8anaDAB3gTPgD4UQXwDeAv4T4HeBF9bad4QQP/MXOzbrf/Az37yO67iO67iO67iO67iO6/j/OZwD8ad7M/Bpkwlp4MvA/2Ct/RKQAv8V8F8A/+XP+0Vr7f/4ktMKcFp+yKM04Ptzj9j0sBiUNjS55M2x5c2xY2+PvIaBbom0y0j0teF23DD2Hf7wpPD4/qVkZTMshrzwENLy2tAyCZx8Y1VrTgv4+t5pxw62HBWSnmo5LzWPU8GycjhM0TkNlqVm0iE8d6OCjaDlrISedhmzsWc4yhzSb91oDgtF1jZ8ZuQQXGG/Zl66MvxLF91JoEgaybLW3OuV+NK5Kp7kcJLD3YG+akAc+RWeZ7pGZVcVGfsVtYVX+xVl69j622HJeekyVW/NA7xuxPgDQzBoOIgqRp7lr+2foX3Dopb81f1Tgs4OXgqIOjzaZaV4kPoMPSfLmE5ShHSZpJ04o6ddFjfW7jv3dEtPOdRcbZ2bbdq6aoQFRtsF/XHFQc9du0A558xJoHiWxtwZrbgzWnF3kLDfy5y9uoWkdQ6znuwaQxuN7JohpbDsxzlFqxh6hp5u2YvKLovW0ljBZa142szZCARhr0Z7LfdHgqJx1ZiZXzPzaxoj+PX9UwbasBPW9JRBScs8D/nR0qc1IKUlDNwkkXaZ35Ffsa6da6sWlsPLoWsibd3fF5W+Krd6XQOw0oZ7fefmfNhlnTbDAotrKBx4DfdHK8ZBxXbQUhvBvFKsaydp86OWcNPwxjBnM2i4M104aVLnNDz0XNXsbt9d80dJxE5Ys6wcCvfluI56FfcHJW+MBTtxzlZQs6wVv3fzmP2oYuS5ZsObscuGJR2eMWss2jOUlSbWLbNQMPVrd948wesjhwcFUKrH0HNl6HlpmJeGm30nFwmimraVvNIvOg67ZuQ1HPQ0fa9B65ZbvQyLYOzZK3zuNHDyCl+1aGXoa9coP9QNO1GBxGULQ2U6lrlBS4OvnAv2w9QjUBBqaFtJ3K+4PzSM7YDWOK8AXxq+sX+GFpb9yHHzk0biScPHiSJULtPb75d4uuV2r2UauPt5L855nroGzbNCcJzGhMpwXjrOvhDuWgXSeXgIAX7UsvtTldC9qOCsMAgsoWqZBiXrWlMawbLWXFaKDSY8bS/xQoNpJTfjlnHwE88Nh3x0csrNoL5yF7/bKzgtPb59EbEpX2Gr3UVIiw4Nt+OW3djxykdeQ9ZK/uDVZwx0wxfHZSe1bPnh0s1tr4h9VlVL2G+I4poorrnTc3OAJw0jr2HqBaSNqzpu+i6DmbWSeaXJWknMhI1QY4zLjI49g8D9/r3hmovCZR534pzNsKBoNbFyksgXufrJPOlZPK/Fj1o2g5ZIS1orudHL8aXpoBEtt+KavlfT677fj5Y+k8AdR2tDNKi5Ebc8T1uUNAw7p9tf2TvlIKq43TMdQMDw8WrAx6sBj1LNvHSZda1astxnLzIMPOeBE+uWo8xV65ZZ6ORWnQdE0QrOypfuuJIwrDFGMi8tF6X7NwOv7ioFLbd7Gbf7KaFqCVXLunFOz+8uPW56X+We9+v4XovWhps9y8RsEXYO7S/laTfjkju9Fk8aQtXwT04CDnPNorRMfPesGkxLXum37HsD2q6K3RjBV3bO+MrOGbFyrsReV1U+TWPeXXpMdcg0EGxvrmmNZOYbdmNJrFyFo2rdfH6WxJ0DtBuri1rRWsG27tNYS2skQsBe9JMG4u0o59XhmtYK4g55e2e4RgqHLS6N4PtzwQ3zOjv9LxFF7ly+MRZsmhmhajsZoJN59ZRhI2ipjOQzg4plI3lvJfGVQKkeWhv8sMEPGw64f/VZow6Y8fs3TtgNG/aimta6ytH7K4+P1prWwCVr+r2SNPPZjVo2QoeTLY3zpJACfrwYsRm0rGvnbL2uFWkjMLZBIGiNpDWS0VbBqwPTyegM90crLsoKTzpn6xv9FCUsO0FL2igep4qxfxOAwGtoGsnNHozZpjaCqW+IOtn0rb7g9sDJFQee5dG64EW9dq7YvFQouDn4M8M/AOCu+NLPW+b9EofFUP/M16clPm2bgefAc2vtd7u//33c5uAO8I4Q4jHOPOFtIcTOzzvQTf+r3OmVzCtLIXIU2uls+4YvTVZ8abJiVcOt0YpXR06nFirDlzfP+dVuUgJnI/8kqQjw8YmcjrVSfGP/DF/C0Ku4P0qQAnbvrfnqxpzf3L6gNm4xtBdVzja9sWSN01EaIxgMC+4PM1oL06jgbj+hauG8aPjy5jlfni5orWOkl62jimyFAVpCUviUmeagnzrDkbDi3iAhUILtsOYzkwW7ccZGnPO1rYvOQwF2IkNPS3pasq49omHNm6OUwrgFyW4/ZaCdbv+3bx7xld1TPGmY+m5yuBE7HXioBEgwteCLe6duUzXIWc8DPGHZubnijdkle/2EvX6CEpa7g4TXBzk7gSsTfn6UYo1gPMu5NVzTWkk/qNgOC4oG9uOcW/2U12eOZd/vWPVp48yVfAmL45D1POAbOwsuKyhbxc1exjgQBNKwuZOwuZOwMUzZmqz5gztH3IxLrMWxvX2B1obNzXVnRAVbUU5jJEOvZlVLXh2t2O+nTAJXmgWnPb7rT51xk4Ei9/iDG6f4yumCx0HFOKgcteduylc2L3hjskQKuLWxINYNW4F1Rmd+izGS4bTgS5M1noSNOOdmr6BonaFQ5NX85t4p08BpjAddaTZQ9srMPE0Dfu/WIRu+YcM3RKplNsgY+ZJINXz5tUO2Jwl39i/47RtH1FY43rrnytlSWdoUSuMWk4HfcHeQortN0pc2LvjGwTGDTh4Ta8NlpTmIDQdxyboIWBcBTa14c8N5R0yinN04I1SGrdspn9264O5oxaKWHAwSpn7Dhm8Yecb1uDRu0bMR5uyEhkg13OilTALXF3J3IPA9xw7Yj50xz8tFW22cBCJPfbQ2HPQTLivBLCiZBAW6m+mG04I7W3Nuj5b8lb1TetqZJQ08RyhqWkV/UHC3V2Gs25i13QJrUSt+9eCYG8MVjZE0RpI32knptGU7hLSGrPA5PBnxq1sXGBxZZTfOOCs99veXbEUFX9tYUBl4c7Qm0i75sK5rRp6bI8K45m4vZzO03B+vOM1Dhr7rKYi128y/OZ3T044UtKrdFyyNYeg7jXC69Pkbt48oWsHQr9iKc2ItCHXLa3vnTKOCVycL/voNd12TRlDYComgyhX97YpX+jnz0hJ5DRtRzkaUM/DcpvoL+6d8ceeMnm4ducVrr+ZNiWC1CskXmt86OGFRWWZRwUE/cfLMOxX3Ny+5P1myapSj1vSqK18Hg7u3/LjFj1u+PF3jCdjupexEOa1x4/LLe6f8lduHzEtHX7vszP4i2yNvLHWlyFOfb9x+waoRDPyacS9nJ3aL4Rv7cyb9nO1eym/vnRAo02m2BVoKlrXA91t0aNgKnNfI0K/oefUVT/9rN4/5ys6Z+3+9moOoYi8yJJXBWjidDwD4jf0TtiPF83WfnldzWWk27mR8bvuc39o5Z+hZvrR5zmZQshmU3Ok1bEeSzVBijGQ6S/m1jSVboaPqCCy7sfMKiLyaNzYuqYy46mfIW7dRrIyhbQVSGv79e3N6GsZ+xXY/pWph5NW8fnDOznjN3cmSu5Mlf+vWMXthzXZoaGmoROU2ucOKzwxyIhvgy5ZZUJA0CgN8cf+UX989xSIIdMvXpg09bbgzEBStISl9Dp+N+NLGJUIIDIKxX3FWemy/krL9Ssrv7Fzw6nCNEvCFjQti3XC3M90cexZrBKNJzmuDjLFv2Ylz+rq9kj9FXsNnZ5dI4Uh8sXJJqWmgmbmcFusk4PcPTpn6zsir79dsDFM3Lv2SL989ZDrI+OzWBX/9xnHngQArucQXMUobhtOCN4cZSkjGQcVnx0vWtTvfv7l3ytd2T51U0XMeIUepYVHV+HpC00jy1CNPPQb0GPo1Q79m7Dtzyp07a+6Pl7w2XlIawWvDFfcHbuxFWvC5eIO6VkxnKZ8ZJswCuDtcsxmU9LRlI4DtsODXdk4ZdIk3Z7RnsbbG2BprBNYIXjwe87v7J6wbR3PrByV7ccBmUPHGwRnTQcpWL+N3bhzjS8NmaOkzo7Fu7A9HBW8OS0ZmxEZQM/VbYu0y4V+d5Pz6RnV1bUaex0z2ugSVmyecH4Tl6/27VxuEUe/+L1gm/vLFL0MD8adKJmStPRZCPBNCvG6t/QgnD3rbWvu7L/9NtyH4qrX2/F/X57yO67iO67iO67iO67iO6/jFcS0T+rPE3wH+JyHED4EvAv/Nn+UgpcjIGsUsEDyz79LYkrrUPH845t7BBfcOLlhWlsss4jyPSGp4lnlMphmjSU6kzFVpfK/ns5RLxmZEv1dyuuizsZFQGUdCeJFFPE8MxVwxiEp6YcVRZrixtWBdK3paYDtWedMomkbxwfNNXts7Z17BWRZzXoT0PYGvJONxzrhXoISjIlgEn6waLks3mIZxwfm8R8+viLWTplwUAedFiydcY+2N3QWb04TNacLTpOFp0rCqHdHFAsdFyA8+2uH13QuyRrKofFZlcFVWjfsVw2nhSnx+TaxahrrlvGipDeTnirPjPoONgqIVFIXH7F6BJyFfekxnKYOoZBCVfJKE3Nifd6Xp9soBdp0EfP/jXXb2VrxIY+Z5SNp41BZC1XDr5iXjWeYsz5XB4CoCJzk8T2EwKXmxGHKwscSTgtMy4FHSozbw+nSOVK4xdrxX0N+o2LyVUrSSk0JStK6cmhU+J2cDvnBwytizrCrXWJi3rilyNk3YGKdEXoOSruQaKcNZ5SoJySrkYh0zm6YUrSHwHGfek65Js1pKtvfXTCfOKXl8syT2awa6xRMQT1yT3MnRgNdunONLy2kaI7AUrWAWwO7OislmRm3guJBdI7Dl7fOap9UCP2g5X8dMdnNq6yzs142mqp1ra6BaVGDd/71vmN7I2Q2rTiLm5AR1Ibk8jPnqwQlZK2lbwbwMGHSc+uGgYDhyNvcjv8aXhsvKkTyOcp/t6Zrt6ZrlMmK2l3BcKHdvFRFHuSI71/h+Qy8q8QTs7y9JW8WDRPE00y6DWbnmy5t7cz5JBJVRXBQhWohOPmBoTY61hk/WL13DHXHpSdJwnLtKy7OzEVtbK9f41tFB3l+UbMYZ3tAy2KnYvrFm5+aqkzhYjnPBvV5DXmuenkx4c+OCQAmWlU/aaIadA7W1dM3pjqzR92uOcgcP8CRoCdNJyqr02ZolPFUPGUUFeaNZ1JJ87THrZwzCkqMM7uxe0nbNzhbnEr5cRjw7GnO3c629yJ0EpK8tvnT3QNZojpIeobSsOufsUFpOmoQPVhn9QcHFqsd0K6MwgqR243o7kgTSSXB2D1buPNxLqIxkoC2fiB+SiDVlofng3U0+s3eOLwVVq1iWAcsyQAo3JuJhRX/kMoSToGSgGya+pW8GLKTzoTg6GzHdSdmLJRd5yHEa01ooziSDccGoV9BY2N5d02Heed88ojaGZBnw8NGUh4+m3Nu94DCHo6THSR7xolkSSCcVjAcVke6qp0HD0DP4NnDkFb/ldNFnclDgCbgoQorSQwknCfNiw2QjY/fuis2DBIGTj6ZNS9q0LGs4X/S4PIy5P5uT1C3rjt4lhSVrJEober2Sou2aQoHtoKEyhqGn2d1c8qMHO46/b2EalPR8R1cq55LeoGQ6zMhbl/XueQ09zzXrAow8yzILeXw45fauc0i+zCKkcONBApNpxnCcU3elQiUsnnBSusY4eeoqC5n0cyxcEe5iLfCVwQtbRtsFO/cT97r1slpuOWx+yPP6bQA+eLjFG7vnJCLlsgxorZtHWyvww4YoqihbiRSuITVrJZ6E3dhjZ2NF0Sg2pwnWWpQw9LwaJSzZqSI7VURezWyQOYf67ZRQO8nS0FeUBj5+MeP54ZjX989Y1/B43SdrHdSiaGEQlQxHBT3tZGNKWM5KzeM0450LQ+A3LPKQ7d2fUGvS2nPVWa+T/g0Nw82CjTsZWzdd1X/oCx6X3+FF+hZF7vHJkxn3ty84Z86i9JmXIfOypWihPyjo9Uoi5eRSM79BSahsi7EN42nGyXLAyXLA1At4kUW8yCKWlc+qlhRzzfbGmkFUUlu4e+8CKX7il9LzBHWt+OjpJvcOLrgsBc/WfWLddNfCfa/+oKS1HcxCOUrfreHXAYiiiiiqSCqPjf0ET9D5Szjuf6CcNG68V7D3yorpXubIQsJyaZ5wkXyAtfDwcMpnty54oZ44yEGtqA2dbMt2fiaumr4ZqSuAycuY+paPloatyGXPU5GiZPBnWfJ9ysPVBn7W69MSn7rNgLX2B532//PW2n/bWjv/l96//aepCizbQw4Lj3Vt0SJgVR9xcjngNIuoCk1VaHwpeJ5FnJU+RetK31nic3nR42mmeJDEPEo9lmWLwWCwvHe4ybp2Jb7DtOKsQzVWxvA/v3OHvPQoSo952VIWmvdWzszE4F5J6ZOUvlt8r0KOUsMnScRx4SMFVK1hPo+ZJxGLynCUtby71Bz0FWdmzWlueXg+YZ6HJGXAqoYHScjTLGBeVZxXmmeXI/LU43LeY7GIrxZMWSN4nGY8TjOe55rWSupashXWXFYeF0VAbWAWlOSpz8VJj7zR+KrlpPB5lmvmVcXL2zmrfOrMGX0drvq0qSv7/eEPb1Pm3pUusTKCKtd87zLiWebzInM400Uesq41tjPZevlwaYzD+V2c9Lg463FZOyOtZ5kiaQTr2sljpGcZByV1raiN0zgeFp7brNQey/OQ5XlImwvmRxHpmcdR4TPyLc/SblNTa+Z5SFUpnmVOY/4kDWmsoKcteeaTpj6XechFGnUmXIpIOGzn0/kIawVloTksM3y/4TiLOM4i1o3kn7x7kyLRVKXrAbh4FPJoOeSyVjzLQHpQ1pqk8qkKzXEu+eb5gEXlYzr6R1NJmlK6P1t4mGiOC8ndoUdEwNOTMQDlWuEJZxbWWsEiDxloy1kRsjgOaUuo57A+9rnsFjTO8MZhYpPC4QcnXss7R1ucFh7zypGATud9Dk9HZK0jP52VHhu+4bKCJ5miLDVl6RB6xcqjMvAo6ZE1TkD6Dz+8yToJSfMALS114ZCggXL//0UJF+sYi8C0neSllaSNprGWdSM4LSSeHmFMzvO05jsX6yvZmy8lJ3nLjw83qI2kzD1+NC+5rDxWlc8s8LBWcPE4Ir/QLE4i5sexoyQJh/Q9LNxnrbtxC3QoUocYPIhq0txRUgRuvK1Kn+NScVY606l5afjB020C1VJXCt9GCAHvLAZ4Ev7vR/vUtSKvNQZYr0IqozjMJZHS1IYro5+qVjxN4bJ7SLe2O08l3Bit2epl1BYGGtaN5EGiiEXAqTjng+ebro8gU8x8w7wzSRt4lkUVcHka05QC2wrSM81R4RMqw0zcoqVmnsQsK5+ydJ/zOItYVh7LyiNrHM1pPQ+Yn8funsgi3l9FnJaCSpRU5Lz9cA9joUp0h03UnJU+rRX8rz+4Q7b2qRuXfGhKyWWleZFLFvYQgPOVm3/yRl+RdBy9BySS0sD8KGJ+HjPwBHlreX/lc5hrhiKmaC3H50OKVlEuJIvaXcvzLKJoLUntszxxtCLbwMmzAetGs2okrwx9Xhn6jDxYFAHLLCSvNUNfcVIE/OBizKLyCZQlS32WywhjISkdteuw8JgEiqEveXQ0BSCKK1oLs17O0+UQJSx/7wd3SdcBTePu7/UqvHqGHReSZeWeS60RFI2iyDWLWvA0jXmSRrQWbvWhqRR1qVhUgsvKLdBPCycr2Qg1j84n5LVHXSv2wpbCSNZFQKwtSe2xvIhoCkmbQpvC+izgo8TnuJCEasIy/TEnibseZaU5kG5h98QAACAASURBVE6u952LEZWReMJSZB7rJMSThnkR8ih1z6dlJShby3vPtvhkPWCxiJk3FZHX8DTps24U/+C92/yD925TNZqmUeStYD0PqFpJ2ghiLVhUgmFQcZpFFLnH89QZfWaNZF07OZCShrJDKi8qOK8U+51pWc8TfHQ8o7GSMnWo2KIVnOYhp6seWSt4kfY4f9YjvfQp55L1WcBJoUkbyyS4TdNmnK56pLWmbhQHcoOidejqoScdfjUNSNYhx4ViUfl8nLj1hcFS1ee8/2TbSQ+N4KzKr3oGCuPGwB++c4eycOehtYJi5XFcaJa1k9Cd5wZjBevaI0t8zgrDReVxUYbdpkhwY7qkrpTD0rbwLHf9IufVxwA8OJnx4GQGuPuztpC1ivMsJtawqHzOT3q0uaBOJMuTkKyVrBtxJRGa5xHrbkz17ZiilRwW7jv0PUHSKC4rD4szGny8rrhssz+xTnunW91lXe/Y0IyYpx/9ouXdL124BuLmZ77+vCGE+DtCiI+EEO8JIf7uT/38PxdCPOje+6u/6DifKpnQdVzHdVzHdVzHdVzHdVzHX5qwFvMXIBMSQnwd+JvA5621pRBiq/v5G8DfBj4L7AH/VAjxmrX2X1mK+Eu7GfBFRGkEl4VhILfw/QglDeelz+Uz13vcWsuP145yUBtD2gj+8eM9AF5ksBMKHqzhvC7p2wG1qAmV4oNVj/dXPZZmxbN8xHEON/qSH69gO5ySt8584x8+2mfsWy5KrkyqTjNHzHiSeaybTYSAeaV4b2HJm5ZlW/Ktkw3SRrIRuobUpLZUxvJaNOG0KLvPLlh3WbrT0jV9zkm4qDb5eNXjcRLz4drjK5OCqOuerIwllO6Sh9KVD9893uSw8DvrcA8p4GHisk4bQc2i9rr3XIZmoD20BGuc2dY/+/FBd2yF0M4XYeob/sXz7auykxTwweGG82FQzlhLClhUAbUVfPhok77X8O2LPl+dZEwCwVEaQ+rM1saeMz0pWpf985Vg6AmOnw5JKo+3zyf40jVSxspQtY4g8nw+BEAtBhzmEe8sfHra2bevqpaelihpWdUebx1tYYFlrUlawZ40bPgtf9Rxqu/2U0RnRvdgZamtI0gAXJQh7z4eciIfkBejq6beohU8azy+82gPIZzRUl1rLPD2BWyE0JagpOUkjXjxLGZeOZ+Kl+X11rrm4MeXI0LlyECugdo1zeaUxL7hwWLEgw/7PMvdWY+15GHSd4Qf1fLscsTD8wkAH61jPkkkfQ0jD3ZCx7VfFgHnWUTSSO70M95ZDnmaGA4iV453zZ2WvJX0teGjtWYzhI+WlrJr3DxOY755MuOTleX+AE5LzeMUtFR8shhxUno8zwRvP3bntaedudPL0vYnSUj4fJOyhZPS47RUVxWSBytLUbqscawUaatJu/sqrQ1D31GxAP7Z4z1eGWoEFZeVz0YoEcLSNIpvP9zEE5ZF7bLAm37LXqTQ3fVMao+H65hYO38Fx8Z3v/+90xkjr+UwdxncO/2Ude18K3zp7vPNsOAwi3nwuM+OKbhIG7aCmqeZDx58cDmhtoLbPfhHz3a4FVfUxjU5Fi2cd9XK58ebJLXlrPTwpOWt84bf2HbneV0EPEl6DLSTpUw9Z05W2RqNZuDVXOQhH3w8cqX9SuMJS2scfeyTizHhwpmdffeyx9Q3XFSKTTPjrfb/xFe/RdEqvvVimwfrlIdpTOc/xnnhqEnfP9rqPEIEaau4qJwsI7YxT8z38eU+L9Ie7300Qgl3PWsj8KXzUXnrxbbLUNfw3Yd7PE4d/WYgtyjahtaKK5LZ82c79LTlQRLyLJN41Aw9wY/PpixqV31VAia+JW0FnpAs6golDYd5xEfv3qGvLSeFZln3qQ0ktcuYRwuXnfvW2ajzZ+Hqux5m7tofpTGL2mNRNVRG8ixX7EYVorV853CbsnV0pVg3nRGeYF42TEPNqnbPmG8/3GfowUUakbeKVSMZe4YPz6aclx5nheDBxYSyq4xdVjANJOCM6F7kEc+eRaSN5bQziLwooachLzx+eLJB3lqep4a9SLGqLZFyJpq6Mxx8+3JIawXzWlKZAb504+H90xk38oQXSQ+AR6kb3wJ3Pc71iFg3LEqft443yUzN8zwkbQQqtBgEf/R0tyPKNGxHOeCqVpGytNZV+QDeu5ywZklWeTxM3bmZ+u4aPF33uaw8DnN4dDEmbTQ/XtnOFAvmRUhtJG8dbbl7tZEcF4rtyFWMWyP5zotNWgtjH+aV4GYk2A0j0toZjNHA//XggJfhqur6qvl9lYWsspD1icfb8z6LWvDHl2usNLTGSUafZzFnx5vESvIoc/dApN0z9ntHW5Qd7a2xgspA2jQEQmFtgxJuTAI8kj/iQfKVq+dkrCzHOfzwaJPz0qO18EcP9ymNq/RYa1nVDcsiZFlrvvNim41QONOyKiSUloHnvsN7l2Mi5Z4Xs8BylDXUTQpAT7uF6cOkz7sfuOfkSeGxrBVl68b8s9WQpPRZVT7//KyPhSuvg9Cf4knDovY4O5txwb/gpDxwlU3hzsNb85D35zV3h66peWVKSlHx0xFpwXFe84/mzwE4VS8wJucvW1j+YjYDwH8E/LfWunKNtfa0+/nfBP6X7uePhBAPgK8B3/5XHehTJxP6/ypW9RHHuSBrWzwbUNqE9+eupPk49Xmc+mSNkx88TeHj8sKVvhvnBrgRuMlnFgjWpBQiJxUph3mIJy1PUsme38eXMPGdlviidMjG710ozouGRSXIGpiXP0GKPstCnmVh92BTTpdcg5KCUSC5P+izbiSnpeQka8hbZxwzL1uq1jL1fX68jqmMYhhUhMotDFe1ZUAPiaMonJWKVeUWAa+PHJpxM4Shpxl6uutH0JyUHp6wTP2GsDNOGngtA88RHEJpCJRDS1bGctDTNAZ0YDjLIo4L94CfBAW2gcvSkSyKVvLdy5DvXoYI4GEasaqcRr3nic5oyrmPJrVHY5zmV2AZOgULpXFYxYvKORe+Pmh4d5HzJClprKVoNIOgImslz1PDupHM/IY7A8G7lxPSxjlrfrzu83HicyM29LXjGGxFmo1QcJxFzCvNean5ZFXT0y8xhU7GUhqH2Pt43ec4i9zDTwoyW1F2TrRKWD5ca77qv9qZsDj6zNAz9JRD06WN4qJSHK97JI1i7AsOU0OwI/lwOWTkVzzPPbZCuBXXV6ZAD1YWJQ3rRjuEYCW4GbfECqaBYFMOeLIaIITDz2WNk4P50jDz3SKztYKyVVea0pnv8HKhghe5c7h8fDniMI84LkI+STscnHZGXkkjSRtF1i1SVrUzONsKXhK3BPM85P9p701jLMmy+77fubG9JV9utS+9b0PNcKQhZ2iKtGmKpikBloYkREAjmzYJ24BpiRINwbAtC7AtCgYM2LDlL4JN0wToBRyPuUgjCpI1okTSkjxLc9burumu6torq3LPt8Z+jz+cyKyaRvUicHq6lvsDHirzvXivIt+NuBH3nP/5n/3cLtS1Wkp+o0iIBZ4fWZ3KjTxlv4qYVCZ9sfoUeGXf3ITemCzz5KDkzVmfvLFjclyZRGBSC2kkiMT0srO8tOo4mWVEIkQinB3GPDsS9rqbxztFzMkeR43VXhgpZROzqKyDrHUe167ztjX5yZzy+mRE44XXJgmNN4exxCmxU2JRtquI/doa5J3pl2zm/SPXLwXWsoiDKmPRnYMlNUtpTeKUvco6lG4UCV/ZTxGB63PhoIqpvDKpWvZKOtvTmlcnEdcXC870arZLx0oacTuH27ldrOdNxEEtbBUm97qTQ0XDkg6503WdvplbrYLDNO6HJM6zXWYmu1GztV1LPBOZM15c5gvb62wUCTfzGI+5JfUie4AtqOdNxIWJ3bDUXljqmjg1tIyi04zrBA9cnkdEzhaSmVNuLBx5a9/DtUXMrIGdKmY1NblEqVNuu1tsdjdMYMGT/coWPucGnhqbG798MOALuxawKFrrAnsnh6/zFSKE2/Mh26XJ6orWmmktxZ7lxMZrr0w5KK0r+W5lcz+YY9ph9+Vb3XE9rrsu0ZFZMoM10Uud56sHJl+a1QnfnFgn3tRZd/qms9CcNY68obMAdUcLjmuLjK3S5HBX5xkrac1KWrOe2g2iYt2N+5F1ZQc4mZnb2SgR9itzhtmpYnZyT+KEJ/oVK6lY9/a84ca8z0GdcGNhkralSInFOn3PmojKO+ZVwqKNWHRSrEQgi6zB2DA7xTf2V9itEm4sEmaakzjlWHq3E/t2GbFRRNQqzOqEyguNmkyl8koW+SO77ZqapaziWNoSO7MAPajt//7qQcy8ge0yYxg3nBk4JpVnEFudgeusMtvOUnsQWeM9xYJUlXfcyc2G97lh01mdWidqk/UmXOykMbVy1G19I3fWfLNK2CsypnXSNZODD41G7BdXiKMRrx8sc1DF3FgkFiiMrKlW2SoHlQX3buQRg0gpWlso2Hlhx8y4So+uEaXOWEnMUe101nBxatuO65hp49gthdtF3LkJQu2Vk/2EtmtieXWRULRwvl/T7641O9YInkXryFslb5RhZEG0LDZnqxvzITfmQxaN40bumDdmnXyuX9GoHa+1N9lUqw4ncKKb71tfErmM18cjFo3j4iwmk6WjhYgTkzPdXnhO9K0J3KQWbkXXyDT9lvu0/dJTe8/1+mUAYk0QeTRvS71v7vv4Q/Ii8K+IyBdE5PdE5BPd8+eAG/dsd7N77m15ZDMDgUAgEAgEAoHAB8lhzcDbcFxEXr7n919S1V86/EVE/hFwPyv9v4bdw68B3w98AviMiDwLR6Wd37ob78CjuQQDvK95YdRyohcz0CWW3MmjJiTjGsa1OSk8OfDcWlQ8nx7jsFP2rBGyLgJ2ru+JNGakIwoxz/xDB4VpY5XyO6VFrM4MIqaNtdwufcudwhxPllNhGEcM44hB7BnE/igVvZXXDGKTrfQiyx7slsL1mafwLbETRomy3ospvSdyXSQjqcnrmItjS7vVHvY4oPRwbW6RdIskCJmDzFm6dpQ4Rsmhy0JijhZeaNS89U/2zKN4UsfUXbRp0UTEAtPa9m/WKPNx2hVWmkwpcopvzX2iaB2juCV15syxXwmVFz6yalFWB+bbH3lqL/SilnkT88JSw7SJj4qJdkuLHnu1A9UDhVZ4tXbvAJfHy+yUjtVMONurKVqTTC0ax6SOmNQR/ajlXK9ht7KGbkUriAiT2rIT89ZxfRExaSpUzad7WkdMG4uQeCyVPohbVlPleCY8N1hmv7JMhlc4qDp/9XuaM7Uq3Fg4ai+MYmskd37NHGzWMzg7tNNvOW4YVykriWfWWLRxu0y4MbeskKrw5syKu7PIIuYi8MJSw75fEIlFrQeR8tKo5aVR2xXGmuThoE7YyDP2yozGC2tpw0dWGnZLwStcm0c4sYLYrTLiw8sVV2cDRrF9pohFnm/kSdfyviXvxrj28OKycnplxumVGUtJQ97aMbeatCxai8AeSptSp5zqw14VsZq0rCWef+m4dBmLirx13M4ts7ZZJDy/1FrxXqp8dFU5Nvoo3lsPgOeWI55ccjy55PjwijKILQtyu3PfUbWsx5f3LVuwV2TcmC5xM89YS2ueG00ZRMqTA2tSNK7dUW+BEz2T5m2XlgkrW8dmkXIitczPSlaykpVkkedc3x/14DgzcPQiy8AAXHcXAFiKW0aJcn0RcTKrUew8fnZJj5omFa01Gbw273fnATwzHLBZxiYHSeycPtmD88fHDCLPVm5ysUUrnO7DsgzYiG4gQK3CvIGN3OGBVyZ9tkuLjl6YDNmrYmKnPDFoWU48eSvksuDcyg8wilv2KsesEU6k/a6Z1aFvvRV9194aBCZd1N8kNlZAvMQxss5Rq2iF1ltUftYKJ3omV1pN2u67gTtFxFJsRaAn9WnO6xP2Wd7csw6PofWkpfJCKw3z2qRZYG4lvQjO9xtO9GCJYyy0pmwdT/Qtg3q2a8DmFRpVGhU2y5iDOmHRxJzueXqRsl3cvY6sZRbxLrzj8iziZD+mVou8j+uYi7OEvSpmXCmzJmIpqXlyqDw7bChaayy3V1l0dNoV08eR56CKGUSeGwvHatJa1DpX+pFyZdbnysyyIvNGEUxuMq0tg1U0dpw3Co23R79fcaZXsV2VVJ3mThW2C0/TOcr0nDU2e2nUsFk6drvieYD9OuK18Yj1tGI9rViOW9ZS8+/fqd6gak1ekrfCQS2syoC8tXGpvXBxFjGMlXljjjO9uOVsv6HxJmO6Nm2Iu6h+4YWImNo7zg9KilbYLR27pWWwhjHcXtTUXrhTWGZ5JbOBHlcpsyY6cvgpW+tX0IssWzUYWE+ceWN3PoeZva2iZt60R9mpvL17XzRthJu5NQ3cLFIuTod8czo4yqStp9aUa733HE07RxGmjfVpqbXloHZMKiV1piZYij23F3atjEQ53fOkznEiveuSkzprQlj5GaW3jGGtwpk+pM4yu4W3z5s3wnpm51bkhLVMWDQx0zpCgKXYsmyTxlF5yCJhZVhwMqtpO81qL/KcG0acyj6MkwQRRbomdYvG+s1sljF562g8jOuIm3nGKxPb55OZZ6e066GIw3tzgZq3joMKzrVPoZixAMClSWMGLfOKUWL3BS/45/FvuR+NREicY15u2vdCn156lkeOrmbgfg9g57Bhbvf4pW99q/6oqn7kPo+/g0X8f1ONL2K3Sce755+452POAxvvtIuP7GIgEAgEAoFAIBD4IFH0/ZIJ/W3gRwBE5EUgBXaAzwKfEpFMRJ4BXgC++E4f9MguBtZ6z+DVCrByWRBrwlrasNx1Kzy0v0qccrqf4FF6Mawmpis/lmpX8KqcT5eZyZxr038G2Er9oFIcwrFU2S08G/OG2kMsSuoc62nK01aLRdHAflWzX9VHloQriWenhH2/6PS4jivTmkvTnMTBaio4xDR4WOZgoz0wn+G4pfGOtX7B9xzP2C1hv2xJMEvH9UxZTz2nexYVKVqLqqly1Fkzc8rZfsWJrGYlaRnXVuC1mnimdWLe894KRSNR9mvTuO4U3jp7NhHHs4rt0jGMzdLNd9vs1Y5ahbN9z9m+52TPcyxtaBVGsSeNII1bZo1jLW0o2oiLs4ztKsJhkcfL8x6jpO2iRnAyayyz4XosxTGqsD5acLqfd5Fr06RPmoitAk73rLPldpmQt6ZjvbWwqOCxTNnKLWpSq7WPH8ZWXF14RyIWSRlEysms5lRmkeONPKNoTRtdtL6zo7W6hmuzkleqDZrOdnO7q8WwOgXr1rtZWmTwMELYKmhjWlqA/dpxa94yiG3cms6vuWkc/UiZNVC2wp3CPhtgx20SiRUUFl44qB0HtRVSN2q2rrPGLO9mTcS8ielFDanzKFZ06QR6UctK0jCKPU5gFLdcWzg2covGXp4nOGCnyyYtWotkraemhZ8VKbMi5fq8R+staucwrehWYVmlorXjo/JWV1J5ofDCMPZ8bdczTBrW05pz/ZblNGItba2/RKfJbxXyeo8sWWPeWLGoVxvTSWP/z2Hx9mZhNnizRvjulYrLM+HirG/drGNP0doY3FhECHpUqB4709PfWtj8MIis6NCJslc7TvUq7hTmmb+b946sU1u1Y6nyyl6ZsZHHXBgL82aLoonYyO087dvmPLdkWZWes88/1Tcv9iyCp4Y562nNuDKt8yi2mgq673NSC3WnbY8dXJpUR3UBK3HCXn0FBQ6qmLK1/geT2vH8sCJv7PtS4MWR9WJJnEVLPUKmPVY4TeaU55dq9kqlHzkSp0cRTDBTg1qFnrP+BrPGur32I2XmxpzyJyi9Y7uMuTI1n/VBZNmaorWOpJFY1HunhKe67EzRCje5QKGVZdDSmvW05vYCqlZZtI5TWctA+0ffzWpq0VCwv20YKQkZYzdmELe8Msl4Y2ImCEtdPdNBZTUPRSusJA238j6nezVriR1Btxee2wurkzrbt+Oy8spOYftp80bL2Z6d308vCcezmr0y6ywrXaedxno4JDVPDkpuLxrKxmyGe87MAirv0KOskmevjtirI0Sg9RaNX0tr1ro5tBdbVskJneGAUtdmb7kSJyzalu0yYVLb9zttawaRt3mpgM0iYj31jGJPJFYDlDlllLQsmphFE7OStPQjy+Ie+r6vp9Zdea9UBOFY2lC0dkw8M7QeN6NEGSU1B53lduxsDttpcjZy+5xLU8tAcTSfwFKiLCWHhe7w5JLVgexXEfuVcnNeWb1H0qBYwWzemNYf7Ds6N4C6tnqUw4zVbpfZXk5iYrEM5GZpRWm17x4qnOo19JyyU1md2PNLBeM6ZjUxo4heBHvFm4gkDKOWc/2a2ivLLqMfKc8sWQa1VZvHI2fn9l4Vs2iFWISN0v7mwjtu5Sm38pTWW83BUqTsd/UgeWtGEZNamNXKqcyuRa/t14zLFsHqilLn2a9MxdCPbCwdULZ2fZ52BdtFa8fLQak4daSpGShYzxxlu7DvMLqnpqjyjswp5/stl2Y9lhPPqZ6naIUsWqZuFyzFLauJ9VZYdhmxKPul2YSe7EX0YutEnnT9kmo8Mzf7lvu0vPG8qTepanOLL2ROXt683y3dQ47itbnv4w/JrwDPisgrwKeBn+myBK8CnwFeA/4B8BffyUkIHuHFgGCT8bhSbjVfRXBslykbRcy1mXJtZql5r5aWs/fYSXN5aq44YCdIP3IMtQ94Ku9I3V23CQWeX3bcrq0J2W7leHoU0Y+FfmRp7GECpbaU2nYFRY7bRcyFcU4uBT2nPL9sUqJCTfaznsFKGjOprBHRiysxc5lzLIvYq2IaL8SR53jmeWGkfHQtIlEr5j2Wmvwm6k72e3Hd404ZsVsm3MoT3pwlnO7VrGcllRemTcy5fs1+HdF4eH1qN1FZZIV1S4lQdjKUXmSTyqJKKOcxe6VNPntVbP0FOhegQeSP9sErNG3Eq5OErx702SoSzvbtRvTKIiVxJtW6Mk+YNnAss7T4fhXx5DDjuWXrH7HIU7aLHs8MG4bxXUmEyRlswZM5K4RKRFlNzXFouxCeXEpYSkwCsFdbYebpfsrtIua7VxbsVjHbpXBtkVF5u5kexi2NWvr3S80FzvTpmoM5nhxmnOMEizJhUjsmteNWbn7Zm6VJC873G67srrIUexoVLk9qtFa+cjBgu0z48q410QLb/+VU6MVwe7rEWtoyjGGv1O4CLrw2iTnjzzFvYiscb5RFC4vulK+9kDdK3KWrG3VWOFr02Ktijmd203NQKa+NzVlmu4y4sUhYtI7TPeXq1NLupzNLsceuc7Kq7UJ9cWqp7MNGa5Mm4mTPM6mUW3lEP4Z+JDTeCtSmnQTs8Eap8cKr44hebN7pV+d9PHBQNWwWMTfzmKr7e96YCvP8KrP8TcDkdIc3bV/eaVmK4WaedMeqcnvhOd+3yXYQ29i7rjDu+iLj4mRk7jONNZjbrRzXFjG/s7lqRZuFLYSnjZB38rPNwo7P16cDXp8OAJM/3VgIk/ruoiB1sJU3nEheYl4n9CJvMpfUM28iam/zw3LSMIxbYrHARe3h5qJ31Afi1qLu5AT2fQ1jZRgr39w6jgcGMRzLEoaRMq7tu33R/QCzJurkaErRKqd6Nn6LRnlzHjOuhZuLHh5zZFm05npSyIJaSg7qmP0q4tKkoPKeg9oxq4VZLUc3UZlT7hS2+FxJzDwBYMUfY9NtHzmPrKbmd354s3FtZt/puI44lbU8P9Kj49VuaBw9SbmZp7w+7fP6tM8bk5LbeUXmlL3KkYkVkDrMtavyFvSoVVi0wlk9QaIptRdWEmUrb5jWJidKnUc76cwoVq4vMpbjhp0ytiJhseDKftnyxrhiI4+5NOtxcVzx/za/z3YZc3GWcqdI2asd1xdWUH87T48WmbNW2KtL9kvrE7BXZmwWKcPEUbYR/chzcRazW9ocFDsbV4CzvZqzPXMeSSMb9428x+3Cii/3S6UXteyW0knj4NLOOtMmInWOYRyROt813fOsRKm5NjVdv5nWHJ1Wk+ao6HraOPar6Kgp5YVpxn7nU78WP4Xg2CkTLs0zrk4rbskW0ybqpGiO3coxiD0HlfD6dEDR9enYLW3B/0Rv2C0oHZuLlpaaa5MRm6U1HDxcVA7jltLDmb4FZE5kNa3CiZ71j/n6wZC9yvpyLKd2Q3wnt4VV7eHS9jqJKMNYuJNb0G2zjGm8BQ5u5nEnnZUjs4VR7Ltz2zGKPWtpe9Rb5HBxMK3heO8FItdju0y4UyR8bT/ngrxB5pTNwlG21uBtFHtrvNWd44mDLLLic+BIyuoVxovLR5KdWs2ZbStvGdeRBRYjjprxPbkUs2hbepEda5PGZGOT7rjuOaX0sJaZW9jlWUzemtxxXEdMak9MRtMumDYR0yZi1lgjwklndJM5z6JRepFHUKaNyYg3cltYrKXKcXmWuhlzM8/YLiNen8x5hVe5Mo+6+US7/k52T3O16z+kqnju3gcAlP5bf5/7d20h9ZCiqDb3ffyhPlW1UtWf7mRD36Oq//ie1/5rVX1OVV9S1b//bp8VCogDgUAgEAgEAoH3AVW+HVmA95VHNjPQaIlXeH4ZTsXfRS0lqfM8Nag5PxTOD4Xr8woFzgxgGJvtW+mFJ4e2kv36vkU9TvTFLPt6ZzioIyaNFSzNfMW4tp+XJOPCdMxBJdzJPWkkzLtom1cYuNgeXQHxvIEXR32WdYnCC/NGyBvPatSnF1l0JhKT9NRdkdgpf4K8VW7ljkHccPVghWtzQYBjmWchC3ZLW823apZ+Xk1KEDuTN12a5lya5hxL/VHEIXaWKt4pM27ljq/spxStOyrgS5yl99dS2C4aZrXiRNksMlYT8wyf1ta9drc0+UftrWPkQdVFQ7wjdbZv8waq1nEss6j1onUsx3aiHE8t8vG1PYuGHtqZbVdmiVd7JYssgl61EetZyaS2iOrTg4bnlhr2SyugPZQ1FF7YrSLO9KxwxgDp8AAAFyhJREFUe5R0FohqkaOV2HO6Z7KQYeTveilHZsN5Y2ERsMvzlJ3SInUv6Qvc7uyQp03Ecmq2rb244Vy/5ly/ZjlRbiw4kkgd1BGnhgtmjX0XpwYJ1YF5xEeinOxb5G6/io4KYMsWRqmFbaY1LCVWLFp6uD5rGUUp4zri8jyiaODKVLkytUL5vcoyKP98J2LemkWo77o9zzu508m+4/K0ZLtyxJ006frCCp4rD+eHKdtlZP0hVNgsIj6/E3G6ZxHPcWX2p5vzoT0KK5r2QNnJYHYKpR8L3xhbwXneKFfm5kufOuUr+wvu5BXXFjE71WFhssmVJrX1lpg1yhtjq+yMo1VmNRStHkWpIxGuzvSof8bthWUfZo11gxU6KUw3tofWrU6Ujc528lA+OIqVM3343erzeCwan7fRUdR/GOlRkfh+HfHmLGI5gVf2LYVfd8fcchox8tbbYdE4lhPLPkwbK7y8lTsmdcy4jjio4eq0sWhhHXFxmvDEMKJoWzaKhEFkGbJDyd+pwYKN3PqMnBm4o+P5Vj3lmFvi2iKh8o7rcxglNgfNW5NtvLLfHtkebuQm/9qrrI9IRMxARywnJsv74yd7VK0eebADXfGwRegH3Xfxu1sJ89aK75d0wJ32wpE173om7BVNl4Wlk3+Y8UCtJoe4Ordi1l6k7BWXSXCspe3R+B7PUmq1KGI/UoZRwqTy1GrF7U6s8HRSO2KBV+Vr7Mgtau/Yq4TvPxmTOIs2O7F57JVxwrhx3bFu7/PATqEUvqXwLXvtgicGNT2nfOJESl/W8CqczlpqNenTeuo52VOyyDqg9yJlVgunsz5PDDszhCohdZ6V1B2dz0X3vfYjK7x1YmN/yGHBNsC4dlydR7w5s+Po2iLjhaWWfmTf32pq82DRetYyK7p+ZmTd3KdtbaYKrVC0Nq9cX1gWYFoLV+cWWc+cFVU3ar1iDmqT2Z1uzzPLL9OLPOtJy0fXTe6TiHI6azqpnxXbr6Ym9dosku5vsMzUauq4kSd8frfHqUHEjr/CuaHJZvIWXhs7XhtbF+pedCiHi6m8Yzkx++Kt3JM67WQyEIuwWSa8NGq5Ooe9Eo71iy4LZxbVs8axknjGdc28rYnEJEV2HJsl6aI1m16Ai1PLHAgWHT/MRA1j6LNCHPXIIuV41vLScp9GS2rFJFlima1pY9sXXvjSnklfT/YdY5kQRUO2y+horolc/0gtcNh/J3WOO4Vj1ticP2mskN+yRMJOYcfaXmWZjaKBzTIicyZ3vD5TTg8XbJdQNMqJnmPeCmtZxLa/hG/nR1auk0aYN8pqYtdem0fg0iwm7s7VpDsvD+8r1v0avfQEmVNO9xqeHw2pyVlNLSPTehv3Sa3cLOcUjXVm9yjJW6xFi9ayRFlqZjnLcj/TnEcBRbW+7+NB4ZFdDIzL6zQqnEhbXpRnKHTCThlTtI4nBub+cV23mDeOQQSjxDTJ80Y6KYSdrNulcDyDN/kD8mrfbv6dcqIHLXaxylthOUk5ly2xninL3WftlfbvMLaV4aG7yXYZc3sBp/qwGmdd+hY2mxnXdYvl2HfuCJ69wvz+F41yLO2xV9pN86KJSZznwkFJq3ax2JbrTCrTO0cCs8ZcWw5Tv1/fb5lowUQLdivHvHUsJ1bfv1NFXJ5nJt1QZbfT708bSym/sFQyb4RpW3e+4pZOb9V8z/ermNkiY6soKVrtZC2W+n51LFxbJOSd5/LpPjRqDXf6kXK7cEeLhb0qoueUl1bckaZ6p7QbgnENx3vWU6Dy1mfgjckS/cguOIV3rKcNZwbmd3042R+6ltRqMqLEweaiZVKZg8yNPLI6Bmc9Gr5y0KdRuyABXJ+b3nivNNcFJ6aFPNOHi7M+W6Vwumf6x5354CgFmzjTkvYjax/fKFSttZgfRLCWCuU0pvDCrcKSdP3IUsvWlM0ziCGOWt6YxmzlyuVJw52usZgq7LULpo1jM4dnRrBTNOwUDXcK80W3FLv9HVuF47Vpj9emvaOL6nICz44ylmNls0g51285P4BBbI5F/di+s2uLhNiZE8ipPsxbO7aXE2GrqInEE4kdtzsF3Jw17Fd2/Lw6HQN2QYm6G66twsZ0I3esRCm7ftal1m1h+s/r3yZ1ynqqTGvP5UnFRXcJgLadcntRc7YP46phXDWknW5vEHkuzhKr5+hkew64OPZMG8GJXeQr77i+SLsmSeYPfnNhsoZ5K1w4UNY5T946Xh3fnSbnjbBXCfPWzp+qk7YAnOqby0nlHddm8NSScIvXqHzUOZrY4sUkMsJqd11cTxtiEZYSx6IxB6jCC41aX5G1xPPEoGZam/42EfN1/6dbJsfaKTxbpbMGhNEttnRM5eFO4TjTh0ltTiE7ZcRe2fDUUsRqYhKMRStsV46twuqdTvhjrPgVrs5T9irHKIY3/R1qf1eidMjhQnvaCGup1VfUHjzKUnSS3SrioDI3NBGh6FyBzg0dN2ctq4l2c4nJYfLWzouzg4/xDfkyO2XElZlwZSacHzpzEsMWAzfbfb5Z2fw9iq0u69KkZlwLHviw/lE2i1cY1xGJgxNZy6IR7hTm3z6IIvJWjxbpN/OE7e5YeWnF6rUcwkAybhcxr09jzvQ85/wzTBvh9WlM6vTIYaVVk6iZr74t1pdSx14JN3ObjwaxJxbYznscdBLMpcTOqVFs+vye80cOSpUXhrHpxueN46DSI9lRq8KxzBxdEseRzGQ1i7g2q9ipXNdsTLjqrjJvTLJ4Y9ZwawG7pfUXmDXKuYGdk3fKiI08ZSNP2a1Mez9KlIUsyNLTbBQJ1xd2w9/ScFA77pQxPaccVDa/1R62S3vvtbnrGvbdXdj0ImUthWflY1yeLnGm1zCvLSB3ZmBNwjJnAYPDv3MYw7S2gMJW6XhzFvH0sCVvzVltlLRs5TXrmZ0Xt/KEyxNzMro6j9ivIlqUWj2qsJHDEwNP3tpCZN7Q/V9Qervprb05DL28awGt9RRWdJ2mXXB9EbNXRZwbgNIybRwvjEwidFB5Gm+uX0VrciePLeQXMgXgoBbenNlj1D/HpBEm3c3+UmILuMSBIFTdMZp3kubNZkbttQvscOSKVLV085qynApe7di5VO1ye+GZ1MLxTDjjPoTX+qi27PoMnh7afGxywYiyVW7ndhz3Ijs+L05NKqUKV9wF1nvPsllG3Cliq9XwC/ZKk+v5w2tTYdfdW0XOQdUwkwWlFIjEiHTNE7WgkZr1wXP23eg7Gt48xLw/MqFvJ0EmFAgEAoFAIBAIvC8o71K/+4HzyC4GFsV1Zo0gOC7rDQTHpDE5QN3VrNRU7FWWOr0wzjnV67FbOa7PPKuptRevvUl9MrdE3H/WXAUqk8Fcc6+zmX8fRevpR47KW+HQpFYuz+c4lljPhP3KnAbgbieIM1Z7SOWt6++lSYlHqam6qK4V17SqnesFVK1nq51xqrdK4jyXZwNmfkHhM67MQPGcG1rEoPKWPnx1bLIngMYrhZi2JZE1tgrhoIpYSWCrEFo114RYhI3couazBs50FiheIUbYKxv28x6DqGUjz0ic8tWDjOeXY1IXceGg4kMjc1EAkxWYj7o5A7VqMqFpYxHXfmTOJ5ulY1JbW/lnl+DGAjYKR9nCzblFqd+c1CwlEftlw3be4/I85nzfM66U7dJR+5S8sf9jpcsIlK3JsDz2veSlcnYYMast67BTKGcHjkuTimNZwpUZDCLh98e3WU1Pc7IvvDGx/MpzqUV87ugB+9Upvnet5Maix0GllL6l8hFVV0h5+PeXnRtN3ji+sbfCIPJMamcp9DzhjYlwdmCfu5k33FjEnYTLc2ncoCqc6tl7YhdxPOsikg5uuStslx8jjew7Pj+09PxqYm5YXrUrrjtM5R92EbZoVd6aBG3aCBcmlg16cVm5NBugCpcnNU+NEhS4Nhduzz1PjSIUpR+Zi8sgio46/xYtTGrrkbGWxmws4Gy6RO0tIpi4w2yC7V/ilMgJy2InxHJiRanPpN/PG1PHUgyJCE+uplw6uOvTHYllrIrOmi2SmDMDx6K1Y3g5lU7O0hkv9y1S+vJ+j35khbxLsbcIfw3rKVyZKU8OLat2ZuDwuafsIv9fPYhInXBpojw3ggOr86fXE65OW9Z79r3WHq4tzAkmb6FsJwjKH+zH3F5UHM+yo2jpemYOLpbet6LVK+0W69lZdgrPcioUrWfRmnxiY9ESDe+ei9tVybPDu370eaMs6SorLLGaKH/3ZsEPnOzz9f2cRdPnyaGN1SA2+dy4vhu5T52gKFejNxnpOvNmxLi27MQZPc6dwh1lBVpVrhYTPuxXuTr1PL9sx/l2KaymykzmPOVfZNHAawctL67EvNHc5vnZE/Qj64mxkkW0quwWJkdMu54ENxcw1FXG7S1avTtPHvqXX5yafKGUkldnf4/S/wfcWsBO0TKIIrJOYtKgHOu9wMt7tn3qLBMwbSyLmkYmaViOW5Ziz+V5fNQpNnVwgy0Avis9Q9O5ys0ah0e7DtDK722aHKTRuIt+Kx8aKa+Pu4zirODHzvZ4Y6IME/jYasuk1q54XllOHaomz1m0wiv7nqeH5uwFsGgiJjW8PLvDvzk8TS+y+evGrObppYRbecq8sf+3VXMcq71yZpCi2Bw4q1u8tDa3VsrxnhXsnu/TFbLb97WemLzj+sIdzdmNh/0WLhSfo6zuHPVV2SrgavH/sWifpfJwJbe5aKuwa81BZR27r81aGm/Ste8arpKIsFXD8QwSNUe0Gwszcii6CLdXM49YtNZReBi3FG3M9UXO08MevUjYLW0eOyiVgypmo4g4ltlc3nrrOyAi9GPro3JpZs5mC0ySYSYMjml9N8s1qR3z2hwFi1bwGrFVOJbTLktbw6ZcZ3XwHAeVcG3WZRJ01mXihYOyYdE2bJcxt+ae9cy6Hvci24+n9UmuJceovXB12u3L9Bvslj8BwG6h9CL7Lk1VYJm2ojXZ48m+MHNT8maFV8cRp/vwXZny9QNhr4LSm2PStFXyOmY5UXPdioW9Uim77ziJ14/ugSpvx95W7unHltm8k9ecG6RMG8vwCKacAOWghmf9h/li+ZtsFz9E2d1PNVoyqZUvTO+QaMKS9Km0ZigZC60ZRBm5LnA4knjd/u96iyvyDWblJo0vu/F/cGQz33Ye8MWAHLoqPEqIyBR4/YPej8D7wnHMRzfw6BHG9tEljO2jSxjbR5eHZWyfUtUTH/ROvB0i8g+w7/J+7Kjqn/pO7s/9eFQXAy+r6sc/6P0IfPsJY/voEsb20SWM7aNLGNtHlzC2jw+PbAFxIBAIBAKBQCAQeGfCYiAQCAQCgUAgEHhMeVQXA7/0Qe9A4H0jjO2jSxjbR5cwto8uYWwfXcLYPiY8kjUDgUAgEAgEAoFA4N15VDMDgUAgEAgEAoFA4F0Ii4FAIBAIBAKBQOAx5aFbDIjInxKR10Xkkoj8Z/d5PROR/6t7/Qsi8vQ9r/3V7vnXReRPfif3O/DuvIex/VkR2RaRr3aPf/+e135GRC52j5/5zu554J0QkV8RkS0ReeVdtvuEiLQi8lP3PBfG9QFGRJ4QkX8iIhdE5FUR+YX7bPPjIvL17px9WUT+5XteC+P7gCIiPRH5ooh8rRvbv36fbf6KiLzWje/viMhT97wWxvYBR0QiEfmKiPz2fV77IRH5sog0987J3WthbB8xHqqaARGJgDeAfx24CXwJ+POq+to92/wF4KOq+nMi8ingJ1X1z4nIHwF+Dfg+4Czwj4AX9UHvEf2Y8B7H9meBj6vqz7/lvevAy8DHAQX+APheVd3/zux94J0QkR8CZsD/pqofeZttIuBzQAH8iqr+ehjXBx8ROQOcUdUvi8gIG6OfeMt5uwTMVVVF5KPAZ1T1Q2F8H2xERIChqs5EJAH+KfALqvr5e7b5E8AXVHUhIv8h8MPd9TaM7UOAiPwVbIyWVfVPv+W1p4Fl4D8GPquqv949H8b2EeRhywx8H3BJVS+ragV8Gvjxt2zz48Cvdj//OvCvdZPajwOfVtVSVa8Al7rPCzwYvJexfTv+JPA5Vd3rJqTPAR94R7+Aoaq/D+y9y2Z/CfgNYOue58K4PuCo6m1V/XL38xS4AJx7yzYzvRt1GmI3EBDG94FGjVn3a9I99C3b/BNVXXS/fh443/0cxvYBR0TOA/8G8Mv3e11Vr6rq1wH/lpfC2D6CPGyLgXPAjXt+vwmcE5FfFJFPvnUbVW2AMXDs7d77vu9x4L3yXsYW4M92KelfF5En3um97+/uBv4wiMjPicjPdT+fA34S+J/eslkY14eILpL4MeAL945v99pPisg3gb8H/Lvd02F8H3A6GclXsUX651T1C/eZkw/594C/3/0cxvbB528C/wn33Oy/w9jeSxjbR5D4g96Bf0HkPs+pqv4X77bNOzwfeDB4L2P7d4FfU9Wyu9H4VeBH3u6978M+Br5NqOq9N/5/E/hPVbW1JN4RYVwfEjop0G8A/5GqTnjLwk5Vfwv4rU4y9jeAHyWM7wNPJ6P9YyKyio3fR94yJwMgIj+NyUb+1cOn7vdx79+eBv5FEJE/DWyp6h+IyA8fPn+/sb3f2+/zXBjbh5yHLTNwE3jint/PAxtvt42IxMAKJlF4L+8NfHC86/io6q6qlt2v/wvwve/1vYEHmo8DnxaRq8BPAX9LRH6CMK4PBZ2e/DeA/1NVf/Odtu0kY8+JyHHC+D40qOoB8LvcRw4iIj8K/DXgk/fMz2FsH2x+EPhkN+d+GvgREfk/3uN7w9g+gjxsi4EvAS+IyDMikgKfAj77lm0+CxxWt/8U8I87vepngU+JuQ09A7wAfPE7tN+Bd+ddx7YrVjzkk5g+GeD/AX5MRNZEZA34se65wEOAqj6jqk+r6tNYnc9fUNW/TRjXB56uHut/BS6o6n//Nts8322HiHwPkAK7hPF9oBGRE11GABHpY9mcb75lm48B/zO2ELi33ieM7QOMqv5VVT3fzbmfwu6Tfvo9vj2M7SPIQyUTUtVGRH4eO/AizHXkVRH5ReBlVf0sdmH630XkEpYR+FT33ldF5DPAa0AD/MXgJPTg8B7H9i93esYGG9uf7d67JyJ/A1tQAPyiqr5bwWrgO4SI/Brww8BxEbkJ/JdYMeJb5ULfQhjXh4IfBP5t4BudthzgPweehKPx/bPAvyMiNZADf64L0ITxfbA5A/xq5/TlMBeo337LnPzfAkvA/92t966r6ifDuftwcu/YisgngN8C1oA/IyJ/XVU/HMb20eShshYNBAKBQCAQCAQC3z4eNplQIBAIBAKBQCAQ+DYRFgOBQCAQCAQCgcBjSlgMBAKBQCAQCAQCjylhMRAIBAKBQCAQCDymhMVAIBAIBAKBQCDwmPJQWYsGAoHA44SIHAN+p/v1NNAC293vC1X9gQ9kxwKBQCDwyBCsRQOBQOAhQET+K2Cmqv/dB70vgUAgEHh0CDKhQCAQeAgRkVn37w+LyO+JyGdE5A0R+W9E5N8SkS+KyDdE5LluuxMi8hsi8qXu8YMf7F8QCAQCgQeBsBgIBAKBh58/CvwC8N1YR+AXVfX7gF8G/lK3zf8I/A+q+gmsK/AvfxA7GggEAoEHi1AzEAgEAg8/X1LV2wAi8ibwD7vnvwH8ie7nHwX+iIgcvmdZREaqOv2O7mkgEAgEHijCYiAQCAQefsp7fvb3/O65O8874I+rav6d3LFAIBAIPNgEmVAgEAg8HvxD4OcPfxGRP/YB7ksgEAgEHhDCYiAQCAQeD/4y8HER+bqIvAb83Ae9Q4FAIBD44AnWooFAIBAIBAKBwGNKyAwEAoFAIBAIBAKPKWExEAgEAoFAIBAIPKaExUAgEAgEAoFAIPCYEhYDgUAgEAgEAoHAY0pYDAQCgUAgEAgEAo8pYTEQCAQCgUAgEAg8poTFQCAQCAQCgUAg8Jjy/wP88zIxwhKbF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7416" name="AutoShape 8" descr="data:image/png;base64,iVBORw0KGgoAAAANSUhEUgAAAwMAAAI4CAYAAAA26DX5AAAABHNCSVQICAgIfAhkiAAAAAlwSFlzAAALEgAACxIB0t1+/AAAADl0RVh0U29mdHdhcmUAbWF0cGxvdGxpYiB2ZXJzaW9uIDIuMS4yLCBodHRwOi8vbWF0cGxvdGxpYi5vcmcvNQv5yAAAIABJREFUeJzsvWmwZkla3/d7MvNs73rfu9W9tXVV790zw8wwMMOIGQMzEMgIjGTJBA6kELYcIvAStoVChpDCW4QU/mIFdigsC2yF8BIILLPISGEzDAySxmiA0WxAz1691F637vouZ8t8/CFP3aruaTNAd9PQfX4RJ+rWu5yT7zmZ52Q+y/8RVaWnp6enp6enp6en582Heb0b0NPT09PT09PT09Pz+tAvBnp6enp6enp6enrepPSLgZ6enp6enp6enp43Kf1ioKenp6enp6enp+dNSr8Y6Onp6enp6enp6XmT0i8Genp6enp6enp6et6k9IuBnp6enj+CiMh/KSL/W/f3JRFREXGvd7t6enp6et5Y9IuBnp6entcQEXlWRFYiMn9gO/sqH+N9IvL/isiRiOyLyEdF5OtfzWP09PT09Lwx6a1MPT09Pa8936Wqv/Ra7FhEJsAvAD8I/DSQAu8HqtfieD09PT09byx6z0BPT0/P64CIfLOIXH3Ja8+KyLf+Pnf1OICq/qSqelVdqeovquqnu30aEfkbIvKciNwWkf9FRKbde/fCj/6iiDwvInsi8tcfaE8hIj8hIgci8oyI/LWXtrmnp6en5483/WKgp6en5483nwd8N2n/10Vk9pL3v7/bvgV4GBgBf+cln3kf8ATwQeA/F5Gnutf/C+BS971vA/78a9D+np6enp7XkX4x0NPT0/Pa83MicthtP/dq7lhVj4mTeQV+HLgjIv9YRM50H/k+4G+r6pdVdQ78CPC9L0lG/q86j8KngE8Bb+9e/x7gb6nqgapeBf77V7PtPT09PT2vP/1ioKenp+e150+r6lq3/elXe+eq+oyqfr+qngfeCpwFfrR7+yzw3AMff46YL3bmgdduPvD3kug9uPfdFx5478G/e3p6enreAPSLgZ6enp7XhwUwuPcfEbHA1ivdqap+FvgHxEUBwHXgoQc+chFogVu/h93dAM4/8P8Lr7R9PT09PT1/tOgXAz09PT2vD58HchH5UyKSAH8DyH6/OxGRJ0Xkh0TkfPf/C8C/DfzL7iM/CfynInJZREbA3wJ+SlXb38Pufxr4ERGZicg54D/8/bavp6enp+ePNv1ioKenp+d1QFWPgH8f+J+Aa0RPwR9EqecEeA/wMRFZEBcBvwX8UPf+3wf+V+CfAVeAEviPfo/7/q+7Nl0Bfgn4R/SSpT09PT1vKERVX+829PT09PT8MUBEfhD4XlX9pte7LT09PT09rw69Z6Cnp6en52URkV0R+cauVsETRG/Dz77e7erp6enpefV4zRcDImJF5BMi8gvd/y+LyMdE5Asi8lMiknavPyQiHxaRT4vIR+7Fv3bvXRSRX+yK3vyOiFx6rdvd09PT00MK/D1iKNIvAz8P/A+va4t6enp6el5VXvMwIRH5K8DXARNV/U4R+WngZ1T1H4rI/wh8SlX/roj8H8AvqOpPiMgHgH9HVf9Ct4+PAH9TVT/UJcAFVV2+pg3v6enp6enp6enpeYPzmnoGOuv+nyImyCEiAnyAmIQG8BPAPc3tp4EPd3//CvDd3XeeBpyqfghAVef9QqCnp6enp6enp6fnleO++kdeET8K/DVg3P1/Azh8QNLuKnCu+/tTwJ8F/jvgzwBjEdkAHgcOReRngMtERYsfVlX/4IFE5C8Df7n777sABnYTg6HFU+uCkaxRUVH5AzbcLse6IGiDk4yhFCy0pAlLRmbG0Bn22xVNWDI2MwBCt/NAoNQ5ucS6PKWekMmIVTgkMUMgkFKQGUMVAis9ZmLWWOqKgRSchGO81qyZTZaU1GHOzG6y1JpGlyjKQKZ4PAmORASAhVY4EjJjWIYGQVAUh6OhIdBS+wVTu8mKJSMZxnMDLLWhpcJrw1CmODEsdMnUDDkOSywJFsNK5xQyIqAo0WtkMDgMHqWloaVhLEMyKxy3LUrAYLFI95mWnJQFJ+QMMQgBxeNxOAKKw6AoDS25JMx1yYABLQEhllK9d/x7x1YCDTWCQQmMZIBXxaNkYmhVu9ZVpORYLKkRVKHVuLeBNYhA5RUnQquKFaEKAU8gE8s9X5kBVtqSiUO612oNGIT1VDioFSOCFahD3L8TQQDf7VcVEhtfa1Upg8diyEz8/aFrW2qEtutgLfEYVgQDVOrJjUUVRGAV4tnIxREUQnfOM5J4LoyhDJ5UzOlvaTX+XgWsgCochiOCNmwnW1RemevRaZ+uWOFI2UpS9poWg2HkLGgcB0GVOijzsM/YrDNwhr32hJGMONETpmZ82vdWwSMIJQtSCnJxWBGWoSUTS2EF053gOoARyI0SgJPmfvuP/a2uZ8CZ9CypUY4b5cjvkdohIxlQWKEK8bya7rpME8O8jef43nVZeI/prurIRZuI13jdvHLaN+jOVxviua+1xWK76wOVBgpj8d1njcA81AwlpdaAAonct7n47lo/SBXuf85w//yari9pdx5jW4RVaEnEYgAjctofMrGnx0iMEPTe8QxtUJD4u0LXVgWcicc48TUpCSd6SCFj2u7es9AjhrJ2et5Dd5yFlmRkNDQMJGWhNRZLINB2408weDwpjoZ4u866R44Ip+fs3v1gSRnbT0PB8PRYAJW2KFCIo+76MsCya4d0+1mEQ5wpAGVmhxz6FY4knjsMprtntoR4x3vgUhgBQahDHH/OxHPlFRpaBINFMCI4iX2p0hZBsJjT8W4knlfVeNbujUXo7ifdPdB247HS9nQsG4njPV5PB90+AkrS9cl79/3AvX4a+09uTDeGlICSm/vj3wdwJvaX2iuZldgnumsRuuPY7u+VNqf93CB4AjU1rVakUiDdubQYEhPHshJISTDy4HgOCNL1u3geM3HUGkgkjsB7fXylDQNJ0O5aNEHxBFKxDzwTYr+5d9l89zuDQqktCfZ0nAjxNcGcPh+sCJW2gJCKJTFCE+L+mq5N967J0t+53zdMTgglL8VIhqJYk1IwZBEOY5/WBmcKChlTsqTxC+DBKYvDiCVohZEMEYOTHEdCQxnPAYaCghUr6jBnamIJkoY4fcrE0ahiTkdndw0RGuL9zXXn+EQX+FAR9MVCYEYyMjNmbFNKH7Bdv753/0u787PghKCeEKoHjvZicrtOwAOKI6MMx1iTENQDgg+vqQ13T1VfcY2W14pv//Z36927Ry/73sc//vn/R1X/5B9yk76C12wxICLfCdxW1Y+LyDffe/llPnqvZ/1V4O+IyPcTJfCuEQvjOOD9wDuB54GfAr4f+J9ftBPVHwN+rDu2guOp8Z9loAMOzD7P17/Je5Pv4svmS3xh/2f5rs0f4MPVr3FSX2cze5z3Jm/l15vPcXX1m7w3+3N8/caAnzr4DDdWn+Kbi38LgGWIg3CpFZ8N/4InzfsIBD7rf5VH3J/g04uf5/zo3bRUPBzewsODEV9aHvOZ8Ct8a/ad/KvwO3yteZpfqT/E0ep5Pjj5S3xKP8tzJx/lT87+PT7dPMe15pN4bXmn+3YOzRHndJutPAXg16svsB12eGQw4ePlC2Sa00jNpq5zQ24yZ4+rJx/j/eN/l0/zCd6XfD2qkFrh09V1bumXOKlv8J7ku1hPMn7Df4pvH76LX1p+mrWwzZqO+ZT+M94u/xorahqJM7GBFqy7nBPfcFNuc8h1vjn9Bi6PLR++s08pK0Y6ZGxyTkLJXXOXx80Ffs3/c57SdzMwCcvQcCTHnGGdpTasu5w2KNd0j6fSHT7afIJ3yNew75dYLB5P3d30tu2YQ7+ikpqbcoVMxlR6wvvTr+OgbjgJJZeLCQd1w9Wwxy2+xHmeZMqIi4OcOigHVUulnneuF6RGuHLiWUsNe6VnPbd8+WTFsZZczqY03SSlsIbfKe9wOdnASnzAvFAuGEjC9zyU8rMvtGTGME0t15YVDYGZS3FGWLSeobPUXjk/chjgsFY+tzxkKgUXR/H3l61yp664MMjZr+Lv3W9LBpIwco6Bs3xpdcTToymVh8zCp+f7ePE8kW2yaD0L37LHAZftNkvfcmmU8/mTBeeKgtorzgh3q5r1NKVRZZwY2gD/1+IXOCmv8+fP/gBfPm745+0v8pR8IwBX5DPM5AI/eO4h/sHVOxSa8b7NtThR8MqqVZ5flPxq+dO8v/he3rGe8/fvfoT3J+/jV+tf4TsGHwTiQ/2ZxSEOw+f4Dc7LW3ky3WaUGj51cpdH8xlPrRmG3Z3o+QUMnfDYqKUMwi/fiNfisKn5vw//29MF4vft/gAPj5VfvNbwT0/+HmfH7+G97l28fd3yxZN4XnMnvLAs+Y5zBR+91XJp7DiolEkqfPzghIHESeJ7tnIAjmpYtMpB5dnMHXtli4iwlhrulC2JMTzX7LPOmNxaxonludWCJ8djFk1AFQon/NrqCu/KLnFttaIlsJ0Up/epk7bh/CA/vekJ8KXFAo9nJx1RWMOy9Sy9Z+iiIaDpHsqqMM0Mnz4+ZDcZMXCWYSL81vERLYHL2RQROG5atvOE0itHdcuFUcqtZYsR2MwdyzYevQ3KZhEXIL96dJ2H7Ba/XP48b3PfyoHZZyec4dfbf8J7ku/Ea1yprqi4nK3x8fbzXAqXuC63eFf2EL9ZXWEcpizNgjt6hYs8TaYph+aIS7LDtbAPwCW7CUBuDcdNdz8NDWsu4zP6hXgd/DXeyntZUHIpXYv9sdmnxfOWfJvrZcnMpYgIn/Sf55FwGSNCGVp+rf4ZzuRvJdDwPWvv5mePfotNvwvARAYMjKPRwN0wZ8dOGCVxkQ3x2lkjXF/UpMZwZuCYN4Hj2nMjHJJrzsikDKxlM3cc14Ev1ndJNGHdDpgkjlUbGCaGzdxQ+7iwe+Z4zoUi1pb77fI2l+wmjQbGzlGHwLPtPo+mG5Q+kFvDleoQL57LyQa+m9ivfMt2nnFQtViJxpVlaJm5lL2mJKA8OhxhBZ5flKy05dHhiG6+z2HdspE5honw/Lzh0ijhbtVN1A0smoBXZZJalm3gt5trrIUpQ8nIreW4rXnOXmG/ucJZ9zYyzSk0Z2YGnCkSPrG8RSUlD8tZMmMYJXFS/uxyQSKWjTRl1QZuhEMeyzZ4oVxwJh2QiGBNXIB8ur7KO7MLtCGO3ZurmqOw4qFsgjNxkdYG5aRtSLsF+DzUPDocUbbKZ+vb7Eg03M3SBCvCZ8s9Mk25XEzYq2rWkoQv1nex6jifTtgdWK4vWlJjuF4tOZcPqHzgy+0ev3n446fjdlQ8wvHic7yUIr+ADzVr+UO8lffya/XPxHFS3WA2ehvvMN/EZ+WTXD/+Dbw/Pv2ec2tkyRqL1bMM8odIbMFm+jjb/hwvmM+hBDIZ8Tae4jM8w/MnH+UDk78EwHUfFxyPphvcqksKcVSdbTSgjEzCbT+nIGU9ycis4SP1v+SgvMJ89eUXtX+QP8Qj+fv5lslFnjlasZakHDY1W2nGfl1zdpBxp2z4Nf8RVs0+89WXUA28HA9PvoMVx3gatvUSz1QfYpKdo/LHCJa7J5982e+9OrTPffXPvH7c3TviYx/7uy/7nks+uPmH3JyX5bUME/pG4N8QkWeBf0gMD/pRYE1E7i1CzhOrY6Kq11X131TVdwJ/vXvtiOg9+ISqfrnzKPwc8LVf7eDjwWOMdczHlj/JRtggMQXbWcYT+hiJWwdgIDM2s8fZ8uc4NzSkWrCeP8LAOO6UgZGusZZdZJI4JoljM8nYTDJ23ZjCrmEQGmk4l7yDh90m7xj+GXJGFDLl6fGYtVQ4kwx5wryfG82cRDOqEHiP/QBZMuXI10zDJudH70YVch2wk7yFp5NvYWxySllwm8No/VVYD9tYLImBSZgw0gEtLQ7hMbnApl4kT9axIozYwHbWs1UbCARymQBwLAtEhJaKNii1Lnk83SIVyxn7BGObEghUUlJJSSklmTFsJhmHXKfVkoM6LhTm5oRWWlZSMXaOscnZCWdY+JYNucRclhyFFQ0ttdQYESYmY+Xb7vtHWAOKjw9IkzO1GQmOtNsWviHB0eJptSLgmbKDarSiJThWPrDvlwiG3EwRNZwrcu5WLamJD08DPDIKpCY+IXMXrUyVV25zwERyUhsnf2upwasSCNSdxcQIHJkjbnPI9dKQiGEzdyRGuDjKMQhbRbR6W5FonSVOnE+aOAk1CIvOOrNftYjAWhIXEG1Q2qBsJwXjJEFEmKTCQDIOqmgtFBFGUuBpOW5adoqE3FjWWeNWO+dIVwzjHJe7VXNqJU6MOV3kVF5xJlqvjIkTZCvCst47tQQ+qV+Lw3G7Mox0wNl0FC11qiwaZdlGy+SqfAGvgdwqdZiz31SkZsS88UxSYb9qKWXFQlbsmidZ0zGL1rO3ajk0e4yTaNXTbhs64W6lXFtZlj56cfaaikTs6UIA4MbSc1gLN/UQwVCGYyap4XYJqRFO2pbKK0ut+OIxHLXNqedllsbrWKunVk9uwatwexXYzA0iQmphq3DUPrBs4+8+U1gaGsZJwq12zqIJOOJk+qCO53qYCOd0l+3CMDBJ9CqJdBMYw+VRwd2qpQlKE5RxIqyoohW+bXEmWpVzY5kkBmugCbH/FU7IbXzgAwyTuEAIKBkJw0S4PLZkxlA4YZIa7oYFAwfWCKkxBCB3Qu6EpffUnbFynTWO25oiWWdqCsZhysXBAINhK804mw3YTHIuJFPODy1P8gg7ecZj5hxelV3doSDjkuwwlR0qqVjICqeOJgQu2g0u2g1mmWWUWHInrGcJx6FizWWc+AarjnGYsWUeZScrmMiA8yPLem7ZlAmN1ASFnSxnM3ecG1jW/TaXRjlrSUJLoEjWuRQe41x4jLMFTMI6ExkwkQFjm1A4w8BahuScHyYYgZO2pXASr0UbWGnLwjds5cKjE8MktXzDdItSSjazlFlmOa4Dw0QYaBE9cqrkVhglthsn0HR9eiuNi/LaK0dmj0lqGTsX7y8KU0as2sB65jisG5ZmQSM1Btgs4qNyLUlJjbAMDVaEgbUkGFJjSMTiMFReKZxQqee2uUlhpfN0KdtFwnETur6uTFO4XpbUIXDSLQREondynBgMhpv2OvucsPAtu3lBqxWKp6XinFlnILE+XmqFc2adtbB2eg+8d9wLxQDfeVMTI+Sak1khE8dJ0zBJDUXnmZuFGbfLisIJZavc1AMqqWlUSQyknaf9sUlBHeLzYtMVLNuASLSk58aSG8s4MTgDmaYMJGV3YBi7uBh6NN3gcjZFVRk66ca7sJnkbOSxLY3UL5pP5C4uSkW+cso0zs4CdJ6OuKl6yvaIpVa0WmJN+qLvhLBimJ6Jz+f6FlV7gsGSkWBJOCiv4LVBBOb+NmuDR2iDcqddMGXEQhZxgaQNrQYsgkWY64oytDgMc1nSdh7cKszJ3OQr2l41h1xtP8WiiYvO2ofT59Et9qm8kohhUcdi5cP8EgDGfGVtRIPlUX2KLb2Iw1I1hzRhRdkcMXAbX/H5NxcKbfvy2++CiFwQkV/pxHN+W0T+4+71dRH5UCfE8yGRbhX8CnjNFgOq+iOqel5VLwHfC/yyqn4fMR/gz3Uf+4tEdQpEZFPuj7QfIRbKAfgNYCYi91xAHwB+57Vqd09PT09PT09PT8+rgip4//Lb704L/JCqPgV8A/AfdHm0Pwx8WFUfI+ba/vArbeLrUWfgPwP+ioh8kZhDcC/c55uBz4nI54EzwN8E6HID/irwYRH5DNGz/uMv3elLSWzOQBI+OPz+GIMtjoETtvOUNJkwcMLD4RKpFizNgmUbLQu7+iiJEQ4qzyiMuKBPM28888bz2NTx2NQxSS1lOMYgnJgDxmHKJLXsm5sogXGYMUkhszFO0mBYtwMu6kWGzjKwlqANF4qCRmoGTJllFhcjUjlvZ0wSxwV/kYfdJrPMMMsMA8lYcxmZFRJcjAnE0aJUwbOmY9bzR9jKE87pOY6b6FJuVXlHdh4l0PoVm0wYOsOyvcssE7b0IovWc2mU00hFo4EUxwHXOeA664xjXCmwznmc5Aydw4qyEdbZCOvsmjWcEWZptNDNtUS67rVph5xPx7wre4hKPcvQkIglt4Zch2zmhm29RCKGZ7lGo4Gb5hZjkzM2OS2B3byg0JxaV2yEMwQCJ210kx/KCRuZpcUz1IJal5RmxaoNrKWOzTzGtz40KrACm5lyeWyZpSAibOWGTWasJdF640yMF75nIStDe2phvyRnGOmQ1ESL2DCBSUoX662MExg4YXcQrZC5NWRW2MwNk0SYmQH75oChg43MMUkNiQjHtT897j3X/lpqWLYxLjloDFNKBBIMQQLbecIogZ0iYeZSZmbAhhliBbbSnEcn0XpjJVqtJkm0Ym/lhlESvUaDtAuBMsJG8RhTUzA1BdfNdQZhyLnCM7UZi9azkUHpofTKovXs5jnGDtjMMq4v4YJ9OzOXMmRG2sUvl95z0Wzx1vwMF9gmEcONcMj5kWM77GAFnp0rIjF2GWLs/iRRVm30am0mGUdh9aLxXYXAohU2idYuIwnOCE2AZ+clQ2epfOBsOj71vojA3aplr4Ij7rCeZKwnGWuJsp0HLowsW5nig7JbwLkBzEPDXlWxnUcr8kiH3KlXXEwnbOSW88WA1MLYOVIr+ABjm5CZ6B3azXPOFJbNLKNwwu1Vy7lBwjQ1TNPo+ZjIgIlLsSLsFIa11LLwDaWPluPEGBITw1hKDzMzQESYpTHEYyQZuTimqXBh4JmmlqETdguYSkHZQiKCCMxSYTOLW+k9VuJ96qFBgRXDjjxOUKWRhtorm9njDJxhmhm2ChfDaoD3bKUkRpgkjllmuFDEXBCviiXhLclZhlqwKxvsFBlbuWMrdxzVvvNKxTCl89mQRgO7ec6T5hIjHbKjMYxs6pIu/wZ2ipRJmLCWGo7q6EGZpMLFdI1RApuF4W2TMWO7QyaWSioahfNmk400ZSNNsUY4P4yW+3NFQeFglBiWoWWcxHObd+fiTJ6znQWGDh4e339MXlkdc3vVMkyEUSJ4PNJ13HkTw1hya1hLhdTczxHJrCGzhofDI1iJ3plhEvfrEKZpzBnYyFLWwhSrjs3ccm4Aa6lj0XqaABtpTm4NJ22LkejhOWLO0CanYVe5OM6Gs3iNvye3wkYmnCksyxZ2B2l3j8gofcBAd6+K+2sCDMKQXIcMtGAtSVlLDW/jbaRmFGPwjWFgHLmN95Tb/oSEeP3bLmcnaAw/2skKhomwnjseHoyYZTFufyNLaYIysDGcMBFLrfF3elUumA0STZgkhrVMyGzMv6hD/GwmcZx4hUXrmTJi6VuWvuWw9kxTYcsNu/sDTFJDaoTNwrCeGx4aO1KjDJ1hr2xwJl6zKgRGYcyDHK3uRaG8eMo0TnfxGr2hhXWI2G5LyN2UqRSc42mmxaUXfU9DjQ/RQ7w2eCze0/Sky61raPySVAaowpO8Bysxz2Q3iTldhQ6oQ2AoGYm536YtM2aSpDxnPkeuOXUIjBPDI7yLzH6lZ6DIthAxjBPhbJ5zYZRQek8blIEOGCaGRgNPZh8kd1Ma//8f9z8L65ywoJWWXGPOUNkcohoYET0DrvOwvOlQ/kCeAVW9oar/qvv7BHiGmGf73UQBHnixEM8fmNc6gRgAVf0I8JHu7y8D736Zz/wj7qsMvfS9DwFf89q1sKenp6enp6enp+dVRvV3m/hvishvPvD/H+tyYF9EV1/rncDHgDOqeiPuWm+IyPYrbeIbtgJx2cTM7dRYCqLF90xhSK2QuTF5zG9iFjbxXaKqwZBpyo1mzs7AMZKMjJRlaFmGlu08sJ0HmqCkZsSGG3Dkr+HFM0qEsa7TSkOiCUMHT05i0t5TwzUG1nJ5VLBdWJbeczF/N7kVTrjLdtim9MpAC+bcZeEb1lJLQ3tflULBIJ2lOSbyXRoOOMcWCYbEGCoaLAnXlxW1Ngyd5Zn6JgahcIa5v8254bvYzjM2c6Gwa9FSwoyxc9xYNkzDBpPEUdMy4ywzzuJRjpsWA2zrJrlMsAI3VmDFMDIpXpUXygVGospBKSuUwNP5FrPMcWnsGHfW6PUkIzXR0ljKomvDhIAy0BGzNOES5wiq0UpJG+PecTzNe7ktVyllztBZWlV2ZEZq4esmG1RSRw8ILW9ftzGedRBoNVB7pfSdMlOrXF1Ey1nllQNOolJPG05j970qVm1U79BoQY0KP8JmGmJC3CKwbGHRBpZaUfrobUgM5BZKH3hh3qAoZZfM67o1uAK1jwnEqYmxzAMbrV1NCN3x4Gw26DwTkBiYJglLOeGo9hw38MKiYt7GBOmhi+0tnGHRxONtF1FdaC2LsbH7lZIaGLotyuaIVatdjkTDMsSt0CEzM2Dpo1pIagwHNeyXMfB+6Cy/U95BNcazT1J4zO6w9J5LevE0KXA9jWMvd9IposT4780MNtyAxMA3bd9PSNvJ49/rqefCwHN2mCACC3mxZyDmFyiZsYg4XBe/vGiVI11hJVpjJ4mJHtpwXyVoLRUuhIdZzx3rucOIMksC0yR6KP7EGUdi4KCO8elWotX0oAqcSYZMbRYViZoY82/gNE+kDsqzfo/9Ku5rnAiDzuSSGKHRgO2uY2Ki1XtgXBdzbtmvlJMmkIjloZGlDjHXpeyStletchJKTpqGxCgDB2fynH1OGDoY2sCqjX2l9FHdazOH/bpmkkYFq1bjlhmLVzhulIET3rpWMA1TACqJyilH7TU2czlt692qwUnMXRDibziulUUbONIVk8SxqzvRS2Zy5qHGSrTiT1Kh9IE2wM1VtIqetC3DLkkeYGIyvMaxFWPP4faqIbPC2XTMSaOnXqcvHXsMcLboxkUqKJ7COjLNuLaEzETvXG4N5wZRPagKnsLdV9rJxBKInqnUCIUVLo4MCy/crYSrC+XG0hNQziRDpPOmlB5WUnHEnNREy3/hhKGLsffLLhn9qG5Pr3cmMem7sPE+NExizH/lQ0xgFiGVhEwzAnB7FT17RZcsDjFBPKh2+QvClFGMye+ibEfOMZclkzT2m9LH/JSjOjArQju9AAAgAElEQVRO4rVLTHyeDF1MxN3MDas2cFR5Fm1g143JNOeu2eewqblder7AFRbNHiXzU+WZzBoO64DB0NASUCofrfCTNFqV79YVJ03c93HtWXQKYQ+NYv9rQrwPT21MeB10XpOhszTSsGqVK8ctx3W4ny/j4gN81QkTrmdxkEUlI8Er7JUB03m0vSrPLkr2Ss+qjXliZcvpPMAZ4aCuTxXH7imNWRs9C85GkQFjBi+6D5XtYaepZLjVzkntkNQOGebnCdqy0IrH0y2m7tyLvhcViO7H3asGWq2oqDmur+JsTqoFR75iajMEy2aWsvSe7SxjoAVDZ6i7xOHcWnJrmSSOoTO8lbejhNPxl+IYmq+M20/tkMLOmGV06mNxX1FYQBh052ekQzIzOs19UI1qhg+S4LgtV4H7ikeJLciTKUd6k2FxCWdffP7ePCii4WU3ohLS1z2wvdxCYAT8n8B/oqrHL33/1eANuxiomsPTv1sCI7vNyscbydRdILPCoS6ZSsElzpFbuOo/w565xaE55MIw3mhu2KtcGORcGOQcN8JxI2RWGJo4aTaSUEnJYRXlHY/8dbx4Thq4XVmO2oZPLG8wTAzPz0tyC+cGKWOdRQlBGioaQpdo5shITSePhuVmteKkiQmoc40P6MwIO3YSJ9FZygty83SSuqUXWE/TLmTFkGpG0iWnHpdXubb4OJM0StpNZIeDSrkutzhsGrYL1y1kDF48meZkmrOdZewWKZu5ZWwTNv0uuY0Pj1obKo0yZpeKEYUzNOo5wzq5xsneYd2S25hwOnNpl9QU3dPbfpeDWrnNIWtpN0lWYlJsmrKepqcJeptJTiKWITNW4SCGafmGRgPHdUzQfbrYxGtDqilVgP2y5bAWxknCqg14hTuVcLdUUktM9HTCBmMO64bMGo7rEBMEnTCRAbX6U8nJ3BouFAOqEB+ks8xQh3gjdRjmjTJ0cGsZJyqJMewOorJFe8/9zTZNiHKVuRUujwrGSVSNaVQZuygfu53HBWxuDduFOw2DKX2IIW7GYAUujnJ895AsfWDllb2yOT2Xi1bJjeXq3JMYicnWldJqRVnf4qPNJ5hlsU+fKwrOFUWXiG25W0XZ1RvtCYd1VLP5cnkUQ+5kijUFmYVFA49NE9aShKemRQxJEjhsGs4OE9a6/Lm4YHHR5e89VYC1tOWwhsMacquoKrkNbKQNk0TYKSyJJtzXHYDP6pfZ71TyVFuCxrCW1AojiYmARuCg8twuPZuFIzWQWcNaojFhtwksmkAThKWPqiaZURZtlDQ9rPQ0FMZrnLwctfG87tc108xw0ihLHycTkzQmI+7IjL2ypfSewzpQejpVL9jKY3b3dh632sdJ6EaWxGRq4PLYcmmcUgeN8qUhkBih9MpGLjGUK0k4eCDH8aFknSsnyvUyhu2sp8pvH9SsJSlDFx/wx3VcaPnuoW+7Sf04gVsrj1cYmZSGQKopn2yexUrC1Xmg6dZrAxsnjzdX8dxeW1ZsF8IXm1vMzcmp0aL2ytDF6xXVvOI2dJajuuXiKO8Wh1H29OnRlNLHEMIDc8i11QpV+OJxzZVwizYoi7aNISjExc6z5TEnbcuzi9i2lVd29HKU/ZSWW0vPUdtQ+kDpQ6eaE8fkqg2kXTio18BBFdjIhEWX7F8HZdnen0yrajRY6P2JZ2JggzFW7akCzryJyazLVlnPhPPDOG7vsdKWRaOni+XCGQpnuz4Q+xDAROLkM3cxPGwji6pHTQhs5lG+cyMXpkkM9ylcVPBJTTRGnLczmgBDZxg6Q+lhM4+iCFfnLXWIsp9GYJrG581BW1M4w2ZuY0iVnTELMzbSlDOF5Ul5mKfSDzBlC2disnTlAxu5YSQ5I8kIndFi0UShgZhUG5OHN3PL0reUPhoFri4Ca6mw8sosk9Mk90nKaRjjjPFpSNU0s1woCtIuyX6SONZdHp+DuXAmzU8NSEMXDQFNUDbSFK8xVPL8yDJN41jyGsMeD6qW3MaFy7JVytDGUDzkVDmnaWN4THiJPGbZHlG2h5ThmIKUiTvLxJ3FmRQjjgvZmOeqY4L6r0i6jRKtQtUeY4wjkQGX0jWsyVjPH2HOXZ6ajGJosZlRh/vSnxVx8Fc0p6pUdYiGhlkmUYkMx/lsyNAJC1nRvEx5ptovyGRE5YWjOooupEbYWwVaAlWIYaipJBRm9kACtUFM7KPWTrB2wtRmvF3eSqIpG2bIKN+l9gtUozKSNRmu+86bDgVa//LbV0FEEuJC4H9X1Z/pXr4lIrvd+7vA7VfaxDfsYqCnp6enp6enp6fndeVemNDvX01IiHm1z6jq337grX9MFOCBB4R4Xglv2MWA98ccaQwtUAKNLhFiWEbBhONGUQn4rvjLUa3kdsod/8Uoq7aK4S6bfofjOro3b67g5gpOmsBBJ2s7lR0yzTmoG2pZMTJbNFJzUCknjTB1CefNJm2AWqOL9IVFxQv8FqrKiE2uyKeZN57r9QkNK26FI7zGgjsG4epqydXVEi8xXOaoVvb9ksJFl/GCA7byaAmYyxF36oqqk0abyICr9QknTaBIZmwUj3JcK8d1LFuzaAPrYcZRWHFYB6ZSxMIlGgsIBQJ7VcVaFi2nBqE0K26uKlIjDCRlO8toNbBsPas2RGtFkjDSITdWNV6Vu1U89zsDx3rmmGUxFGM3GTF04LDcKWtO5IBbdclm4U4t5fek+ZyRGEIgxxRmxt26YmwTdvKMRRt45rBm0QYe03cA8Jn9lqX33FpFi1oTlKUXri2jhb4JMcRh4GIhn4VWZPZ+AnEVYGgdG2neFRS6Z32PViVrojXyXtGxfXPAmSJapNdzS6uxVkFuY0hLICYD5jYmBrdd6IrqvQJbDSdNw0FbxwJXQbCimK7GwTiJFrMjH5O8ATITQ5uOmNOo58TX1D56MJoQwxCaEAvqDBPD+aHBB+W49uRmgkjGuu5SepiGTW6XFbfLioUc0WjgxjKwDC3H5og2KJdGMSF8M4+F70b5LnfLaFU+aZQn16J1uw7K3TJwEJanlujcxKS/4yb2zSeneXTbe8tBHcNyjhvDQeXJTaAOhuNG2R3AO8cbWDs6Hd97/ss8O29icrc/IZHofh462M1zcksnx2m4U6+4uqh4ZBTDYe5UQktg4ISBExY+hmPdKeGkFQ5rTpOqrcBmbjnpTONjm1AFz5GuTsPJUgMrH0hN7OP3NL8bYvJeYWN4lpXo6Vk0se81AUYJpwWsMhslFY876dZVGxMjY6E0eGQSC7QVzkYPXKCzusZzMkyEvSqe+9Qoe37B8/UhB3WUls2snIZlNAHutIvTZN5zA8vVeXvqYTxvNnlEzjO15yhcDIk6qnw3Bolt8w1HuiK3wntGZ9kKUSv/iDlL37KWGkopGTrD9WXF9WXVXbsFPigHdc3CR8nVG8uGhVYsusJjG2mO6xJwj7hD5aNXYtF6XCfz+1A24SisGLkYsDBJoKFh3rbclCud51U5rBsO64bbqzjOcmvxIVr279QVK215eBy9KRATm6M3RE4L9DkjHOmKQCxQtWyVjQwmScqW6ZLU02jpP66j5X/VQhXi94+bwHETOOA4Jsh2x4d4j5ikMYRp4OL9YJKk7JWeLx7FMBmInqWFb1m0gYG1bOfgpLsPtTEEaJLEe93St523NAocQEyivXISJTkXbZTqTE30ZtxYekYmYbuI/y9sDBOpqFm0nsrHsMlGaowaVr6Nz4QuedpAV1wsJvvekxZNrZyGstSdMkITlD3Zj7LJLoZMhe5eOUoNGxmd9yKQG0sb4KSJntZVG8PgjuqW/bpmK3e8Zc2cFqHbzjO286zzunDan4XOqxVg3twrLqfM266YoFcqGq4tPVZMV8hNH7Dmh5f8G0nskKo5pDAzzhUFB/UVDuorHC2/CMAoNXhpeUSfYGP0ttPvCYKRBERwJmOYnmHIjNIHqvaYveXnaHTJXulRhYv+YVZt4Fm9yW8317hpnuW4CVgspQ/M0oRZmvDENHqBfFCsmO5ZBl5a3i7veJF3wtohw2STM/4CuY33rTbALDOUPtBIE0OMjHDCgrP+Apkbn7bfmlg/RbVBNXroy64WU0DZSB+laed4bXGSMV89/7Lypm8OFHz78tvvzjcCfwH4gIh8stu+A/hvgG8TkS8A39b9/xXxhl0MiDiOzAFZF19ahTmlh72y4Xr9qdMiR7fl7mm8772M962wwe1VjAGfSsFBW3PQ1hzVgaM6UHrPwG6wbD1jnVFJVC9JtSDQ8IjZYS0T1lPlWnNCHaKCRiKGlVdGzlH7BeuZISFlSy4zSizrdoBguJysx7hTlLFNWXNRRWidMZ+srpJaGErGqo2TyylbVB7OFwOWHJyq4lQ+TowOzWEc1G5Cq3GyV3YhU7kVxibnUj6h9J5SW15YlmzbMY6ocJQbx8WBUvr4sDNqcBJjyROx3K1qRi66wwsXXcbjLhZ2M0vZ6pRYYpjNPbUdQxXoCnSBqGFgHWthk7FNqH2MlTbAdh5jeldt4Jp9gTIcMdAJS40LjePaM3SGcRK12c8kQ6Y64fzIsVOkrLxy1R8A8cE8TqDyAStwWAdurmAtTbiQjblbeozEB+cjnaDEZm6xIlwexQfOvfhz6aqUqsLuwJJpzqKrdDtO4PFJdJm3GuO3L49gmpquv8WHeOmVUSIMXWzDWprEBZcPTBJlmsRwolglUziTK+suZ0F5Gppyp6w5b2ecywdspDnTNLZrLRPOFDFm3opwdmBwonwhXKdwhkrniBhaiTHN1/kcszRllqY8ZR5mYC3HTQwFu6A73C1bSh/D3C4MAgOTsKjukHRhEImJSk1J58bfyg0FMUwlKExSS+Esz8rz7GRxTJwbWJ5butOwmf1aeMZf5dllxu3KdRMTJbdg5L5Wd9kecaM9Zqk1io8KRjZei0kqnDRxrN8r0HRTD7hTCeuZIbd6WuHZijBLAnfrGC52VMfJ7lETlVCgqwrrA1a0q0ORcMaN2B3EOgA3lzEkaNHGmPqBcbH+BIbSK7mN1/jSUE8rvc7buG13XvOhM1xfNBzVbbdAjeo/hz7mP1gjTJI4yd/OYzG7cQJrqfLQSLhbl2QGNrPYp07aGE50MV0jMTDLbKemxv26JXZA6eHi8H79hoVv2CPeNw/9iuNwg6M6qovEGHFhlsKNZYsVw/l0wiSJeQ4bac6+X7KQBUuNoY+VVCzawDRJmCYJW4XlyeGUy2PptPMt08zwZBdHds5N2QgzTpqG7TyqNG3redqgHLQ1l8dJVHtxccIxN3OuL6PqT2Lgst2m1JZMxqylhvUkwxOrlOcujrPax1CekVPWk4yRSUkMnC1aSh+4Wa06I0K8/oWLRQQHkrFdJIwTYdnG+8eq9VHnXeJ5sRJrTmRGOKwD8yaQWkPRbWs67mLiYz99anq/0vp+Fcd4bmLNCdspbJVe70+k1Z+qEzUh3kPuVg1pV1ndSZz05tYyyx4IT2rjvWSSGNZSFysCE+sSvG3dMnTxvrRXKl+7EQvC1SGwNAsM0hXiS7DqOCeb7BY5qzb2iYvDqO4zco7C2Vi9tlsoD1zUu29CzJ/wKPMmLg5i/kK8l14cKsvWxyKMJXz9lmPZVQmfN3FCXHplmtnu+Q5bedotygJn8nhN96qavaomd8JGBhdHjtwJxw3M25bPHpWkNhZvFOI4GFjLmYFj3Q7iAlZrmm7Sfz/G3XTPjxcvBqw4VBsKJpwpDFV7QtWeMBs+FWv2JDDSAYU4cjs9/Z6iHNbPP7BfT8Dz9CwlsQXWpOzwGE+tRZWyNRcn8YGodLTGGTZzS0VNbg03q5KbVVxIXxpFpbtjXTJOhK0crMZaSaNO1UjEMM4vUsiMUlbcWkVjDRCVsKwQCGxk8NAIcs1ZyIrcRjn7LD3DbBhVkGbDJ5gNn2DoYvGzhRyxnacIho3hE4zSbZ7Sx8nTLZSvHhbzhkT1DxQmpKr/QlVFVb9GVd/Rbf9UVe+q6gdV9bHu3/1X2sQ/FDWhnp6enp6enp6enjcdCvJVQoJeb96wiwERyzhM2Rk7rh0FrCRkNiYw7qZvIzFRhWEeHFsDR+EgpWBgNzifDRgmwtlOa/iwC2s4U8RVvJAwrGZk1mAbS5AYDvBWvcBv+GOe9XucDzs0CqWseMd4hio8vVaQW6EJyq5/C2upnq70x4mgOFyVddYgeGhQcG1Z8tQ0uuP+yckXeEIfOVWUubFsmGVROWPeRIv215p30oRY8fHc0PC5wwaDYeAMaV2waO+QdBrnrsqYpEITUuZNVKIZuwH7dc3QWaZ1DMsIxDAFH5TKB1ayILDBcR2rdY5tEi0sXSXJC4OcNsDIJNQhMHBR97ywwryJFq6gUfN8v4zWtEvpGl6VS2nUIR4lUb0F4PmFZytPkMSwuzjPXGZUlAwkjVWAuyqdBuGzJ3PWXc4jw1gLIFrXhEIzAjFpeJrE6rJrqZBZS9nGqpuFE67OA3mn9BE0qlYYoqW7azqFMwQEiCEiAxfDLi7ZTbbzmHx6r7JrboXjOobXnDSwngnLNrrnp6l03p34Xm7j+bs0zGOSnYn9YJwIgfhb7lTC2aHDzyckhk4jP2OcxOTHgYvqSLPMsmhiKMMwgcW8pQkpRoSHZZdRYijnhwyyM7wtOc+ZHC7yNBud5W2vhAsjy6KFRMbcrSs2cseyjb+7VWJV7uGTTFLTVTaFpb9fJ2HRKpeHA2ofq7HmNoarXGwuspa2bOdx/8sHVD3mjZJpHhN6JVoO5410ahf3M2bnqy8xSb+bgXEM8ouMdMyqVdQKs0y4tgjk1rCeCc+u4JFkCyWGdWVWGJn09Jj8f+y9SZNtWVbn99vdaW/nfr13f128F20mkJSABApEWUmYSQOZZjJpVAN9COkj6DOUqR3JTAOZlawGZVVCoKIoECRNkpkkGZHxonm9+/P2dqfbe2uwzr2eUAhkpFRZFvgKuxZ+/bkfP/ecffbea61/01/b3ESiFkWSV8vQKyzBwCrGiTh/GyUutYUxGx8ApRRDa8kM3C8TjBby8V6Wcn+g+45YpAoy/vNe+319jQprMAoGzrCXy9gwfXdq3LfijYLnCzgpb+EWsxZyI1CxgzQnt3Jv9nOBCgytZSs1ZDpSdZFJIXCJSU9S1UNHbtQGpiZwJM3P5Ifs5QpuSj7tHFupoQ2wk0mFNQLLvr190dasfMGTkYzdyXLEZV2irDgmH8QpVQ+lA6nIin9HFGWUzFFYUVo6TgdSgdeOn95O2U0Dv7ynaV9voRTsJxlnVWBoLZME7g8MZXXMYaFxWirMTiu+Ph7A9T1+eTfwvWvDqJb2i1Nw00qHKjPSkdzPDWcrmLWKt7VhlCiGrmDWBvZy0ZQZJbDoDFva0YXIlWejaBSI3B9kvFo2tEGe1fNasewie31XrvLS2QMYWalmG6WYtZHHA3rlr0CWaUobmaZOYHxGHIYzK/Afo2TcaiUVft93eD6apDybe+ZtpM0UD4eGl0vpgrRBLvzjIQxc5HOkO3lRx40yXWFgkioyYyndep6yVF3ksT/ksHCkWjq6N80OO7ntRRLChhy9Ptd1rCv4PkSOzISdTGBQB9HSBajm096vROBPTZBn7LRqeThMOa8je5msS+nGq0VhlWLZwbwVyE/pBPY3tJHjUvOsavq/mwBqA4N7NIDGp30XVjGwco8SLU7co6hpQ5B/VymRSOJ2yN0WVf2Szs/kmdE5ofc80TrF92pG47BNBAbpAQDL9i2tq6UD50R9zHZ/kUA8Se5zs/gBrlf0caRcNZED9zXe6qdUarkhgbdBupkP2kM+MU/5iCc4DUu9YNYNGZvbrumyk07gqhvxtvIcFoZ7ekphFZmdcANoPcCanJSCPbbIrBSvC6tIdOSwMKy6KT4qLhvYMhmDmPA69nsgpUm17A++rv99QJ6ll01HEYfS2Q7bOJVyEb7AaMUke8hQ73HBd/i7F/H/jcHYTzS+sjChQf6QLVVy3QQGKiPRA1lggU617KaiShEQhZnHg8gkjBkwZTuViVQjC9cy1ixjzVEuMnZDp7gf7wO9yUcYM3ACkcnjiDxmTFOB6ZzoHVItE97DMrLoIk9GmuN42E+Ou8z1jH9vO3BUGMbs4qMoAjwcKIzSfDQOfDQO/P30AxKtyY0sIL+45yitYkeNOCot9waCx3dak8VM2uYjy0JdycZW73DofooqyKBcqRtqz2bzNnQCe9jNErZSw9g6xtYxSSw3rWLoFJ93F4ziRNSFcs2MBe+NHXu5ZeDECCnRii9Xix7nrtlKZbK+bCKXdcBpaYnPu7gxvVl0Yt4zTg1HpWE7VYwSwygxOCW464i0owHe1cdME9ngaySx2M9vZTibHtbgI5wUcC+VxK40kbTfuIYI55X87FnVbeAU67hqFNNMzn8t1ThONU2IPQ64Y9lFbhp41mNcv1wIdGOUqN7MRxas3cRj+w3nRS1/qwuCQF1f/zU3RTbBiibIhnAng4Ncvh5aUSnJjMZoWQjfVBWLTuBSg7UZUoTjUtSGthKBix3kAjNZm6Mdu2/wOPllKh9oAszVjEUX+5fnoo48Hsr5T1zCfq7ZzeTvn9eyKR7qPXKr2Mlk07zeEI2c4t2RqIgYLdCsgCR5e2nKVWOZd6qHZ4is59hFtlIoYy73SQuMQSnwUTHMbuX5hsW7XDNnmllyt81KrYQPZGWzPErkeawD7Nh8c18rD4mOnPSbdqNh4TVHWcfKKx4PxOwrMaJyYjX0OS5GyTXdL+xGBlKr3hzOC2+ijXC68lzULWWfoImxEVw3iuNCJDAnLjJxkYjaJHIAiw4u6sB1E5m3awMrS4xwVEiSuZ9rjkoxtiqtXNc2RvayyFHW8XIReilQwW0H6PH3cNMqChMpjCQlu1mkjQJhGzjhdKyP+8HEsaXuMU4U7wwV98vIyMHQCt/jqEh5UOQsO8WDQqA6O5nmqLQ8GVl2M7hfZmjgpDSclLKBO8zDJpncShU/v93RBlGAAfiC173iGAQUT8aWaaY5GWgeDQ2HpWyEH5YiibmbBlFjSyXBKCy8U5YMrPBCdjLNTqaZZgLf28/FdM8oNpA2p6G0AddjpD+cGKbpLZTSR1h2wpkorZhzrZXhMiMSppeNQAKdlmTszVKgK6erjvNaXjedQBv3ctjLRcUq0TKGthLZFPsAp37OwCm2U9XLfUIXBdedWy1QUXsLe5SEXJKGJkSumo7CwnYa2U4jVy2s/LoAESmdrDFGwYuV8FbOay8KV0Hm8DZGzroFLxeCpX866/jMn/Jy0aCVYMszK3PBvYGoWC06T2p6zo0SyeWZb3m97Ji3wlW7rIW30HgYOdXLnApsaitxLLtI1if1qdEMnab2kdfLyOtVDwdqa/ZygUo5LUUIH+Gj4ZCPhkOm2S1ESsaWyN++XMjc+2YVWHrYzyKHhWOcKKZpwjSF4yJlmqT4sKL1svG/P5YNL/G2uhtCjQ8190e/hleeZcfGdKzzFaGHxCRac9E2eNrN72qdEqK8T/WA2BcFax9JyFm1FxRxIApcTo5ROsVBnrDjD1iGjsxAS01pDQMnr8orIop7BTwYOgZO9zLXUuxatYImSeyIXfOEBZd0RNJenUnmSLUpfDgdyU1kmlkmzhF6+FSMgb34EICP1R/ysfpDSfRVRhalgJHFnCIO8bHl2tdoNCZ+ZevPf338LWFC/zbj7+iduYu7uIu7uIu7uIu7uIu7+P85In+jctBPOr66nQG3j1Wan99RZNqwFx9SWnh3lPMwvINSotqQIBXtKogyziCOuWkj/+G+EPd2M82v7WzxaztblDZQ2tC31KWNvJ879syAaSqknTwWHLpBrzAjqgonpRD7XqwUO6lUOadJwuuV3IBJGDNNW6kCx22cUkySSBdFPWfsPGPnyYxARDIjrf7MwPtj0fP+fNYwclJp+bQ9wynDyEl7Pok500zhaXGklEYIm6IiIGQm0YyGw0IqTIVlY05UWk0VxGSniDlDRCUoN4otBrQBXi1bPhhFIUg7qdA3IfDOUHG6CkzTgA+RUaI3uuyJlg6H6SsXk0QzbwIxilqH6v9zWnFSQtVFmtiSxpTCGGZd15sKSYXn1UoqvW0MjBPNNJXPP7Ci6nBcOFItROhpKi3ktq8iS5tbqktrNaGTImyq9qtOiKBSZRGVH6d1DxOBh0PLXu44yOU65Saym3Yb4vQk6cgtnNdSRbRazJ40t5W4Kniq4PuqmuJe3jFxoa+wiSLRyEXOKzERkiqt+BLs55oHQ8vISaVdOjSRaSLkW6th23m2k8i1rzFKUcQBNSt0P1ZvON10FoxS3CsVJ3nHbqYZOM39IvD+oCY1kYMskhjNVtghRBnH806Uj84qMfVZG/4c9CRZDVzWt98/XUWGNjJ2ArpSwE+NG0qVspu2bCceH+DLhcCwbjWu4ST5WY5607xl85YHHLCVSsV4KxHo1k6m2UoUe7nFB4H0+BBpgtz79d90KrL0UmUcWM9uJlXXtTFUpmWM7KdSzdTQa6ILFOSqEaO6qzqylQiJ+d1xQqqlOwgCTXtQypvXq8DAymsvDRvN+VGiqTrRZ1900iUZOMNJKdrrKw+HuXQg5i08Kj1jJ51NgPNa8WiwJLMiXrCfW/HKcJGdTAiux3kgMwLLWqsOjWzgSVlz2bRYLSRhBTgdKWPJyMFJHni+FPUXo0Th6agQ+MZ2GqmDYt6pzVjITWQriSgl+vJr5abtVP79JJeqvfgdRI7yvqPjLFthq3/G5N4c5kK0XrRiSrefwbuDmuO8obCR7UQIpC9XmplvGFiBNNVekRuZk1Y+kmmpgBolz9tRHpi3Mh4BtpOOcSKQvGkipoSpEfWg+wPDbm5xPfE/0XCSdyilNsIKe30HL9EyN6/N5XKrOSkdJ6Xj8aCg6GE/mVFsu0BhRW2otDByQnQ+tMN+DpauaYxQdTC2jqKvvKc6MkkEqrhoRTmoMNLlAxlTn83k5SM8LFp2U5hmiuNc/hixRokAACAASURBVH5pYT+D3SxyXBqcijwsfT83BgqV0kaZu2OE99w+D4cJIYoHwsjJPfER9nKBYJX21iBRurNhAyGqfWC/MDwsxYPmOJf7OXJy0llPcp8kMs+tOvGHSPtnse4H++NBwcAJ0TXvO12JFghuG6Rbe5QJ2foWVtcySQ1XvSfNQa767pF8/rUQglZyHnmyzyg9ASBHyL8xdhsjMhA/oy+uf5NWNRQWfN8tyN0WLqaUVlE6MYRb+vPN78XYsqXuoVDctK8wiFFnohUtNUoZdhjx9Ymcu4+R7VTWqKkuOc4zXi8jXnVMEjGkK52itPLcrdfrnUwztL2qk4e6N2PdLT5kPxwx5YQmtj0aQbPfd6ClSxWYJpGDLHBVe67aln31GICD4qcpopCrf8n8Kr9kfpXcKJaxFZ+X1MjYUQ2lmTKxKaXe+Tf2aX/ZuOwrG7GHCf1Vr39H4iubDIzVAQNnuGoUmTE8druMnGzqLPKg7CZifHNVRxovG5Q0JlR9y95o+GLe8bD0PCw9iZbF0ygx+zjMpQ3qtOJtBX8+m/WTgmCA2yAM/T96G0iNyLrdKzynK1FacBq2eoOwlTe8WIhyC8gm7+PrjgeDnJeV42Xl+HJRc7bybCfSKtVEzmvB/B4WjusGvnO95JvDA3Zcyn4qGwdHSqIVu/74ts0HpDiGjt6MS9xUv32xog1ibLaGGfgY+dqooQmRe1lJjFEkPn2kQ+AMA2d4vtRc1oFPruUzjBORD1114vz7fFlROsGoTtNbrOmijWxnYuz0aX3J965X0sbtPMtO2uK7qeBTb/SMSq1YdH5jwNIGkfCrusjLqsLHwO/fnFF5WURGLnAonUuWXvG47Eh0ZCcNgju2kgz4KMosa9Oxi0ZhleDYc6tog0yoe7lm1inuD2SjtpuJckWIsvnbTiJXjeJ1ZUm0QENW3vTQGoEiacVm411agSodFwnHRbJxQ6285qrV7GeBq0ZwzYmOZBb2C8uqg4sGtjPLJIncKyRpaIMkGpVXvK5kgyaSkGpjjnZeR1Zqycezf4bqDdGmnFB72ciPE8urFcw7zbOF38gb+ii4cZDNwo26oguwlwUWrWxM1m7Nu0mvDlLDNJHPtIZBnTeG782uqYJiZDsWXiQ+fVSMnaPymtoLVGDoxE3UqFvMrSPlvFuy6ALW5IycJbPrpE02IdNUYBJrKdg17GMvDdgeDpJoRWllM/Oo36yXJnJcyP1Z9sc7XQWerzTj/nPI55cv3hladjLHNBO+xr2BYSuRBKy0kti/XMGsE3jHk+HtAjjrZOO4l8vn3MsVW6lIwCb973828/15wlVrGNreCAs55qwVXPHPbdUsO8tBrilNYD+Hrb740AbZEJ7Wt39bkslAFRR1EN6D05qLWnxeJ07w3otOEoDMyPWog4yjkYuMnCgwvao051VkP5Nk+9lCkq55E7g/YAOLaoJiO/FctZrtVLObyji/aGQjlxlFqiwXdc8tQpIxEL5HGxUPinZz7beSyCdzy1WrOc7FufkH14FZCzedIdXy/M7bSB0k4Vh5SbbOapl7Kh8ZusizpeCu7xUyT5yU8LjsGCeR94eSlI8TSVJumsjzlSSZVRcZJ5qbVuAVh4WMk51MFHqOS81BLomC6qGLpQlcNZGLVrPs6HkPAuMaOMUkNYycJLUPBkk/RoTrdFHHHh6meLm65S4c5jImB1ZxWDh+YXvJh+PIh+PI44FcQ6tl3Fde+Cq1lyTOqcislXWnCQJRPCwcjwY5T0Yp74wsj0eW/UK4My8XnhDh5SJw1QoX5qqRY1/UagMTGiWax2XJfqHZzfTm2Rg4gf9F4E0FL1eakbvdkLRh/SwYRk4S1Gkm5mPTVMwkXy0lsb1sFJ8v5DlbS7gOHJw3hptW1Ld2Es/jYcZOpjjMkeKdjryu5PrPWjFsdFqkw9sQSe1o42yeIAtIkT9APKD6ecgO2Bt+gxZxLx7afYZ2n1FyQh5L3laRT+YLEq03sCD4EVUipXA656r5EoUWmKNaMUwOaQk8WwpvxShJupsgxn3ndctl05LEXBzae5O3zMBpJQnSy4XwJyrfO9J3gbU0qsGxVCs6OgqVMElEDre0cNXE3hVak2gpSl77hlmoKIIkQiVbtKpF65Tf9b/N7/rfZuUjJ2mJj4G3lShBaTQDdnjV3RDwFHHIj8ZaSeurH3cwobu4i7u4i7u4i7u4i7u4i7+bEfl3auP/V8VXtjMwi6dkRlN5qSC9aZZcNkLMPGfGeS2GTA+zEW/rhioo2ui50TfkVvHDecbLqqILkZVXrLxiaD1D67luAku1RCsxqFkbVI10yk7cpvahhwhEHgwtH21Jdv+z24bcxN78SjoEpdU8zsec1oZ56+kILL3n2VIzSQw+iOLCooebpUaOFSNctVJNLKxh4BRdhE/UdzeEsqUXBZ9JGBMizPWMjpqhM5vm3FUjx9zPpTI1tA6n4Yu5Zxk6lqEjNYrzRnwEtlLNa/2GaZKKekuMfHd+xVYqQ8koxU4mhmFbqeb5Qoi2AcU8iumQ7VV+1kTpstfZT41ipAomLkHRE7KtQHG+XBqaEHAx4UK9Yh5aTkpHG6KQ4nrS04ejAqM0g1jQRdWrZQTmnfy9ndSTmcDYrSumQpDay9UtNEELNEmURxSJgY8XN5z3ZK5lJzCBZScV+KSvXO7lalN9NgreVLqHQcCyExjKKJG29U4K55UY21ReKvNKKZRSHORSEbzqq4ZXrVTN5l3k+zeayzoybwOLLvJ8IUZvs1bxumKjT3+YS+Xr2SLypuorPq3m2bJXfUlgwSVGiyfEdRNpuVXr2c3X1T2p1m5n8nuntUUBN50oA43iZEPM38s1TYAXy4btNGJUZOVFncn2JMGt1PAH1Re0AR4XI5YdXDR2U0l0KrKdGayGnR46Z5XqoVu3nYFAwGHJjKJqLkmMeAuMEsXHN2wUbHYTz3ndspcLofu41AxtYCuFOkTqEHlQVGwnnodlTW4824nAMmofeTIUKME006x6ct7QCXm6CREfBNLwtmrJjFSTjVI8Kj2FVT1RXJ62i1pxL2+xPWl54XUPiZO1YuTkOVdKxtWL5a0K07CH/LVBnp+BUyy95qonJYcI375OuGod103kdW24buWaZjpKh8KJhvvSy+uykUryolN0UfP+xIphVScdnntFy3ZqWXSRofOUVtSqpKqs2E89EbmGAyvdlDeVaNK/M5SfGyQa33fu6iAwsYvG8GxJD4WUc/juZcNN24m6WRSyfRPkns06gT09HCgeFQ2V11Rec5ivOK00Z1Xkj956Xqw081hx03bSAVaRzxcyx6xFAJwWAm0T4Ic3kaNS9wpv8EcXMHRCtl1Dh3bSli0XmHdiFNgE6cBtp4qrRuaJaSaKYW9WAd+T/jMjZPW1IljlFZUXeJAILXhKq/h8LgpLjZd7O29jr8wmc+LpKm6I7leNzPu7uRDXLxs57xhhkhhOK8VFIwpcizbyapVw0cj3rlvFTtoKZERHVA8FAfj4uqONCh8iz1aaN5WiMHDTBOZN4LIO3LRw2ZPa3ywD708sjweR0gncM9ECB71uPBd1EHO8Hm76thLy8FklHScfhST9aBDJjUAE11C30q3hRWLalhn5rDGu34vSmah7iVBBiDKufIBF17HoxJzz+9eRVSedIKelAyT3Qu7H2psi1Wv/GxmrazM2H2oW3ZnsJxCIT9vNGeX3NvOQ1Rm1l6r3H5+vSNWQVEn1O6jAx7MFmbLM/I+Qh5XD2gmTMCHGwNieEAjM9CW/dfWSG/+aVA1IleF3z28AeDiUteB01ZJbERXwMbIbdjAKnowUT0aKL+ZyLYwS5cSLWjo3p6uWaaoJPQH6vfgRgUAZS+axprQyR0TY3O+8hwfPOsV7w4LHxYi35jUAWSyYqxl5eojBYXAMrMCZalou2oZCW0y0nIYfUukVLqbc09O/btv21YUN3cGE7uIu7uIu7uIu7uIu7uIu/o7GujPwt4AJKaX+e6XUqVLquz/yvW2l1L9QSn3S/3/rxz3Fr2wycN284PWq7jHDnlP9moEVmT0TxeJ80YYeg+hQRI7SglEY0QZYeMXXxgVdjFy1iqtWsfKGlReNaoPdaIzvZIYuCG5+rfc7cSJdNnSK00oqEAMXeVsLXtwoxc9NhTgGUuV5MrZ8VE7QqA0xdZSoDRkr0ZqhU6Q69hVpqfqlBl4tRdLtYfiQ0t5iW4/yQIdwFmKPF/RBKiOFdkxT2M2k8ryTCQHssNB8baJFw11btKLHlQpWdsk1o16DXSnFvh30GsXCg2iDuAYL/jJyHhbMWnBYqo6NI225IdIJnnbk1q6kipu223QGpAonpaP7Zpv74QkHadY7JWo+velES3qoeFuJbN1BmjNyQhgcu46xk6qTURGrpDp0WonjptNw0wj+2PU47dIqTgr5m8sOdm3JXiYVsK7v1rxZikzdZQNva/jDiyUgVVOtxOH08cBTeUWiw0ZrPTc9TrfH7r5cBv7g6oofzhb8cLbgshbORtY7704Tqait9elHTrFoA6sucNW03DSeZz2Gt/biQuoj7Geimz3tnVEzE3lQyhhoPOzEY1zvsNlG8LSkRvC5i1buk1VwWfv+8wTeGy7lnmkhP8/VjHGi+GKpOV0FDlKpql/UiovWsJcZ9rJbZGjlI9Mwpei7MX9+5Xm2spxVirNK8d7kWvDRaY3TUt2dd5FJorhYfrp5vkdhTEAqoD4sBO+rhGQJbPDXVRC5wkUrOPCdNOCjYjcVR9axg8PBAqcib2tHF7Xg8LuehxIUb2vp6jwqPRMnRPK1rKjRUBiRfDztHWvPqsB+1jBrBYuuen7COIkUJjCwtzjZOsDnMyG9XjVSpex6OPHrZcd17UmMojRRyLSZpwvyM4+KhqGLfCoS6Pio+O0zx00rFeqzVeRtBYdZyzQVoq1VcC/33Ms9W0nvZeAiy07zU+OGyotQwU0rOPJRLxNbed0/C3FD+i2t37juNkGen7MqME4NYyfz006q2EoiB5nnIPPs5XJfHg2EkDqwMPeKJgQmzjFJIFMi3XpWKybO82oFdRC989PactYYIfYqIdXHCAMnkr85CTPf8HpVY/tOyvo+FwY+GHZspeL82/ZVfIXwNnYz6WxVHr5/JRX0797kLLzmupVrbnrC8MAp3h10fDgWrlVmFQf5WgxBMPe1l2P88Kbm6Y3n6Y3nk+tWPCNWrp+fRVwiMbJmqH6OnabyDL8zlK5DG+C7VysWnVTday9dAZEOlmuxmwoZ+tUKrpuO17XlB9eBH1wHVl7xz1+XpDqy6BQPio6hW/NaNCMbOCw075QeH6WTd9m0fLv9kv/15n/hdxaf83S24k+Wb1h0nvMq8vFM5smjzPPeSEjWR6VlO9UbSd7aw5/EP+XLRcWsDTyfe95WkT+5uWLbeW5a4VOUVsa+VWu3YJHbnbXyvC27yGfzVU+KbnlbdSJCUAnH4cFAOqJr3lVuIkeFPKOLNnDZGD5ZzHmz9Fw38GopD9mTgThdxwhXtRCn12uYuAlLZX69drbdBYv6bPP8DpJ9ls05D+M9IpFL/4xL/4yVv2QUhhTaMbCCxra6dzNWmjzZ5VzLcap4Q2G3GYcpx2qHRfOGDumi77m8F0WQOaO0Bt933avQsaLuZYTltZfBYSFrzzRJOCmFk5ZqEe7ouisA3nKJRiTIt00h3CEfe36Q4t1hELSAglH/jN0faHTvM3Ct31KrJWWyz5P4DZ7Eb2y4ZJlK+No459rXuOgIsWWmLphzviFp/z/FV5dD8GNxBv5H4D/6S9/7r4HfiDG+C/xG//7Hiq8sZ2C++pRx6Zg4MQgatGNsD0WwGA4L6KJhmoJRmp008tlM8X45FtiPp4dyGF7JHo+kt+tOtKjqnOQdnySmN/GRCenbF56t1PBSnMHJTeT/ul7x93csqY48XzneH8vGZ+EVk0RTWsVxHnhd6Z7wrMlMFLOPRMxyAPZyx3EBQ+d5MDC9gkJk4DTbqaWwkX+wN2KaBCqvaYM03TS3m+mKOeNUc9NGUVlKA00wTBLZTDWlZpoEzmqBMICcw5tKqEdaycR4VMDTmRz7p7cTrOoJ0akQtD6b06vzRCq14vlyi0I7TkqZ9ANCsj2vZUEMUY794cSSm8iLpd4YlN0vpaWbGcOihS0/4rRqWXnN/YHhe5cVWlkqL4lZaTP2ciEET5LIrLP9ZhbeG99wvso4zA31QuBVpRF1icrLORz2c7btYTLvDMTk5qYVEuqlUqw87ORWNtpaNr+/tlcwcYGRC3z/xjJNAzetkLCeLizbqUAA3laR05UkLy+Wssn/qeGEk16kYtFJIpCbIPrfjeZsFTkuxa+htFAHS+MjA5dKgpCIaoyPkZH1lKUiNUI2s1qgPg+Kit+/yPjmzoDDPPDPbq4Zpocsu8A0Nfy0fcJx/9kvG1mYc+P5hd1EEj8iz5cZEbhuxaznmtfMu3fYSkRN69nK8MHE8LAUUu7azCY3a9iY54PhkItGNr+zruO8NptF4HuXAjuadZb9rKKwOVv9QhfCLYzpmf4Bv5b8ArUPGF1yWldMkpLtVPHJTcejgaG0soAfl7q/rhGrFMYGrlu9WXaKrKGwHqUi161Alj4YtjwuFX9yZdkqhPA+7zRtlPNuQ8QqUazaTT33i4yf3ZakKjWKm9bwjYln0W+it3uE0xfLhO3E83wlU+9BFnl/kjDvk5j7JXzrbeDdsWYvs8xa2dDctHCv8OTG00bDVqpoe0L4R+PIxzeKykful0LITQx8bUv181XAqMjIdYwTg4/yfYEQyfMPUBpPYSxOK/ayyHeuUzE/HEQelEuer0Yc5WB15PVK0wS9ea5CFPUhEK+Rq0ZgQJeNFC9yI1d7N41cNIqhDSw6wzTxXHea0lrGqeasgu1ENnOZkWOOnMDH9jLFdtLxqkpYdhqjQj9f9qpFKdwvCk6rhjYGJknHqnMbg7erVubZEMXsrguRnVTxeikJ3U0Lx0XkxVI22vtpRxM0b2rDR6OWSeKYtZG2J09rRa/aInBJraQAM2sj35x2hGjZTQM/v5Ny2Q/ddxNNqkX8QSvZwKa96s7CC2TpsBC4xqezyLvD3ucgwM9u56KIFeV672aSJKy8YppK4jRx0AaNj44Xy1u400EWmHeKX9w75029y27asPQaozS111Qh9AppsRc0gGnqSNpjfnX7P+emCRyWmpsmYzfT/dxCT0wXKJKPkgB2MXLcwyXPKsWH8Wt8MM56bwmZlw6LCS8r2E09bRDhgCooqnALF3wwULxcyn15NFQMXc7IKT6YiPFa5SOr7hZWZPqkG6QQG5FrmVvFvzqNvFsOOCw0iy7ytYlCE0l0YC8LZDrQTi1jF8itpm0iayciWQtuIYpG3xp8JXqANRlV7Ci0Y1+9B8DL7js4ZTkLMz7MtmmDI3S3UKHcbbMVdrB2QqoG5GrEOA5QCrazx5h+axairA+pDrytFH9vx/DtcyksPSwLPll05D3MDeR+bPfXfpoapknkvFE8HNpNMQrgUE35cJLyexdXPBomHGYrniU5YxfoSk0dAqtOxrcmspVKcrYd9uTYYZ/3syn/dPEZH42H/d+DZ/PI40GxMXY85ZQBu3SxYjfep/KBH43p8Bucz/5k817rlBBqvnKxhgn9rX41/kul1MO/9O3/FPgH/df/E/BbwH/1tzs5ia9sMnAXd3EXd3EXd3EXd3EXd/ETjb+eQLyjlPrWj7z/xzHGf/w3HHE/xvgKIMb4Sim19+Oe4lc2GRjkjzkqDU/nCug4UBPOaqkwd3iOs44fXBuWHXxzJ+IUTDNN4+GklEpRaSPfuVzXBqQlDXBcKP5gVjF2jjaIfNnXxoE63LrOri3QZ63i0SAnMzWLTqqVVyvDebfEqTG5FfLxdtJx0yZMe3dZgTGIpN9krcFsDLNOcd2KdGlpRR5v1UHsKzU7aWDsAjdtX12aK97JRxwX4G9aPC3HhWi3+xgZ2EDtRYJ1OxEi4KKTatcv7K6l9jz/5xshGV9UvXuxVwwc6JXoyu9la912RWE8AyvVxkdDxaPhEV/MI1uJ4yT3zDvN60rKFF2AqxYelULuKq3I2+lS8WIpP7NugW4lUvn5zkXLMnSAQIqGznFWRQq7lnIUIm9hAheNZmg7nLYc555B2tB4w6BJiFjeHQYeDyqakDFygSYoni3XLsQyLjIjVappGrmftyy6lK0k9jrdgdJGjrPAWWMpjNyrSSJQmnHecVpLNXbiPAMbuGkTTiupor03EthEiHCQybV9udKMexnGNig+GNbM2oz3hx2zTmNV5PlC9/4IisNcCF+VF93u80YgWhC4VwhBr/JQB3EkflR6Hg8qBs/HnIaPN9e38p7CSCU7zRTPlpG9rGHWGU5rw07a8oNZxsgJrM0oxbI931QHdzP5O12IaCXa3wrDcd4y64xcx6Hb+ABc9iL8TquNn8NZbVl0cJivpCtTNuJW7NVf8Bko2WLoxJsiXnV8O/5LnvAfi2yj1ZzXSOeo8Bzm4nLttPgJjJ3ndW3Y6ytoadYxcC07WcefXEwwKvIP33/Gx892OK1H7CYd66lyywZKo8iN4aQIPCxqkeFMLftZy9OF492haMAfjRY8nRW0UVEHw34q5X+tYDuRcVKYwHtDzXmt+f51YL932o1Ie3839Vw0AsmbdwJhkuq6XPNFp/j6qObTecpJETcOum2AnxlXfL5MaftOwMobthOphoLoyw9soI2KJ4MlTTCi226FyDxNIn907vmV3bXUrVz7nx63gKMOqoefwYfDmje1o/YCW2zjrbP23Csm/ed9UHR0McUpEWbwUebMGCO/ftDwe+cJL31gYDVGSfX9hzeBd48CAYPTkcsaPhgGKm8Zu8g1ineGgQdFw59dJbwzTHk6qznIK07KFK3kRAY28nTheL7wgGEnl05sauKGUPrBsOL71zlOw5PhnH/+eosHRbchsz+LjtxItbUOii0X8EEzsAJB2007Em35cmk5zgNbifiG7Ka3c1lA9T4kUuFtozzD81bxeCAiFd+7SVh10vF4MLglIu+lgatWYxX9uhFYdJqHpcdpIWQ/LD1tsGQmstsLO7yp4MNRR+o6jjLPF8sMoyJjGzCF2nSfVz386Fd3av7oKuWsEhjPqdGcFHBuNB+NWq5bWYvk80gXaGhlvs2MQNgAnEowKuN+CbNO5rjSBG460/97pIrSpRvawBq5fJh1lMbzr3zGWRV4MlTcHwj0apJEuqBoe/L9JBG38kRHLhM57v2iY+U1I+v5eC6QrEki1+91pTYdqRcr6Wq3UXGQybUsrEinGp0wTu+zql7QRoEHaD3A9x1KrRwW6RgEIk/5klbV/ZyWM1dLOjxf31L8i5fdRlo0Rk+qB5yqF9LRjtdkakAVG5a+ZqwPmPOWNgY+DZ/zn00e8+XSMmsjy05xVGqe3nTsF5ZH+YhxEjfPZmZEGnlgA6PEMrTSSbxfdLyu1uuauH+vUQNtgM8WWb9+Ro7ywMIrMgtH/Zz2M5OWb11YWiWf4VBPmKaacX2y8XEoreKDiRMifYSHwwS7uMdNt8/QJDwYOd4sbzfExoyI/MX3Rmc04ZSvXMR4i//8N+NtjPHn/m2ezl8VX1nOwFb6kL0Mni8Cu7lhL5dJfDuNlGRU/cborGpZek1hQ6+VHBjayEHWcdFo2iCGQl0QrLlVMvm9VJ8ydB0PBtLCDVHa4bu5wUdRiDjIPJkRwx8Q1QyrRIf+KBkAcFXLJvYoX7GbetF/7yIPioaDrMNHWaxSI14ISd9yn7hIGxSPyo69XDFO2Ni6X7aa80Ym1/uFqCh8fB3ZCfs0YQ4IHOHCL6m8XIeVl1bvTu9hkGjRbZ4k8rkbH7moA5+0Z+SMGFrBE5dGvAp208jbWs4h05JUCM5d/s1qxXXT9QozAn1wOvbqEJFFr9RS+X6DEsSs6iATfsPEBV4spTX8ZTjDx8BJIcduQ2CSCCQqNbLZKkzgTSUKSbPOsttDp764GvF0VvJsKVrR69aptPs1mY7cLzz3C8+DomYvCyy9GBRlOlIFwSYXJvJ6FfFRUZjAh+MZVw00QfNyJUmBVjBNGjGpUnGjjb7ykcYLhvte3qKInNeRp3PD07ngreug+HSuOchaZq0YyHURdtOOsfPcNIFXS8+rpSR+20ncKCQFFEsv5kmJFox3YWHRybEv237B1ROsSnkwENjcl/F0oz6y/r1XK1nsJi4w62wPuwsbrPbV8ilvK89eJt87r0X9xPUQq72MTVIWIjweRLaT2I8fzSxUvFkFhk7w9btpR2nheHrDrHVoYJq2pDpuFmGAMo5ZdOKa0XnB9R4X0iK/abzAyrQkhDFKcu+jwFeuWzHYO6sFl75cJqw6y9PZAKXk+SoOPF8sCroevrbq4F7ebDYdkyRSmsB548hM4GwVeVVZfma8IjORn9p/S6o9bT8+3ilrfFRkJtCF2wS3MIHSBOEn+MhJ3vGrO6Lu8WIpilQTJ/yMKihKI+PQR4H4HOeBhTdc1pFvvZUkLe1NqWadofJqM+5AElut1lwBUcnJjSRvZ3XCKDFMEnh30HLZKC5aMZm7qhOGjg1fINORLedZdHKccdLycqU3a54kJQJba4LiorFcNJauT2D2spazSgotSy8KZIXxm02N1ZGAojSe41KSo1cr3SsJwdh1vFxmVEGUlsY20ASBBmoFpbWsOstBFjZ8lKOs47wWSM68vVU02800D8um91EwlL1fxbNFSRtk3n65ShnajmniKUzgg2HDUdZsYDUrL4Wb5ysxNiyMaNhfNEaKK+H25ZRot28ngYOsZSfxOCUJlFORzAQu6siiC5zkLU8GLYmO/Nll2KimXbWKVMPEyQW7aXWfnHhiFD8IUYkS47L9TNS9jJHkr/KKzxYWo6TAoVVkmkZiVOxngSpolp3iogq8Wgq8Z9XJXH3Vms0cftPCxHUUJm4Sw3GfYMoLrpvAixUsO1HAMBWYbQAAIABJREFUSo1AxUbWc9UaMhN6/x7hxRglcMrMeJoQOataDnPP41K4NU9nctzSCCemDTDqlf6aIIpP6+MMnafykUcDeZ5Oa7l+XywNYyteMpetQGonTtbrrQSOSovTOSG2hNhyEB/J85NskzoxIAux5bp7jtEpFs1H+hGjsM0obLOv30NFzWO3y9CK/8XIHvVPYWDlL5mGfXxYbZ5Nh+WdbMwgDqnjHB8D30zfozSeVIsZ3cPS8zMTzy/uWV4uWrZTWTOHVl6ZjhzlDSPX0QR5FsY20PYmZLpXZJumhoNc8P3r9em8VmQ6MLSB0sSN6SIIRHTk4EBNAPhgkrCVwnX3nIcDxcOBItMy/4tHgZjHjZxlL82YZpatRJQL17FdvsfUPdm8T92Epv0KJgLr+P9WTeiNUuoQoP//j33hvrLJwF3cxV3cxV3cxV3cxV3cxU801lWSv+r1t4v/DfhH/df/CPgnP+4pfmWTgSbMxVV0KLrgy04UdRINQ5OQ9trbpRUL9nmn2UrXrruwlXR8Ngen9UZhRapEcJx7ppzQBs1NK5Xem05a3qtOMuNpEki1kGqP8sCbyvGmNly3euOouZd2FFZxWUfOqqxX2JHK1RfLRJRvdOQorzjKK3IrpKh5pzeVlGUnhKg1geqikWw+RJgmoiu9lRomqeLUvGLZXfRQATAYrlqpdJ+uRLGmjUJgXfXKAotOUVrPXq75aKJw0ZGSs5MG9rPAtW94PhcX08woni9CX52W8xm7wNta1DoeDBI+mVvm3dr9FM5rcXv0Udr4PsJFo2mC2uhrn9fyWWsfuagj1/otqTI0QSqIN10jdu2JVDgqL5X11MB5Lcobc68YO49Wkc+XjlnHxrb980XKdaN4thRd5UdlxaOyIjfi4NyGnmDYaW5azddGUj354WzBNyYLZp1ma7BiP5NqYGYi+2nH0HoyI9WmeSudo7r3vah84HdOFVtJh1H0fhbyGjkZO1uJdKIWXoiaW06UPp6tHLlVfFHf8MfVC5adaJ5PE89vv5Hx51Sk8uI10fZQjNx4Eg3XjeLLZcqLcEHtb5imMu4O4pTSytcvV3rjOpybSIgyvvezhkRHtlygjYEi3e+dN6Wjti4mrSvqa3+MiZPxddFI16KLveoKHX+4eoFGJqOz2vJqGbie5WTG8/1ZwqfzlDoofN8BACGxb6Wa6zrg7DYRcSMd2Ugb5etpKt2gs1quQx0UTZBOm49rkiEsqoTKa54uEnyU8fLld8cYFZn31czcypxw1YordBdg6TUT13FYLnhvrJi3iuerlNIExtMVz5cFl43hqjVopLqWank+1q+3jWXhNU8GHh8iv31mcVqgXW9WgUWnuGyEHO5UpLDrZ03gJdtJ13tYRD5ZXfEbb5aMnXyu33nr+GQm3aKBkc6UUXCQ1RxkNUPbUdjAl0vLWZXRBlHKAoE57aSBBRU/nDuuWkvTkzuvWsvKKyFdI527LxcZu2nkvKmZd5FpKh2ktlfnWd/fWe+gfNMKZOHp3JDqyH4OV63j6+NAZjQaOMlbCtttuhHHeeBeuSIx8rPnjaX8kTFXed27SsvYSrRU3Q7yyEEuVdLdjI3vxcit14rIVSNdhNPaMnJw3ghM5l4hJPDfeK05Hiy4asUfYjtpcVogeWWvojbrNDs9LOiXdq5o+o5MQG0+/3Ujuu1LL12iRSfQp1mnyI18zpvWctA7pv8fbxxj17HqFZeeLRVjG7hppFNYeensLD3sJPKw1X0VeOwib1bwZgW5kS7Q773c57zRjF1g4gQ2BzBNOvG86KFbCrmun9XX/Len/wOLLpJb+KeL3+NtLd3D096/ZDtpyXTktNIUJqCUXM+rxrLlAi+ripGD4yIwcZ6jfMVVAxetoQmKvVSgJ4UJZEY6SUZFll7c4avg+c3XmoH1LL2sGb4fi4+GAiv1URzf9zJR1Nnqr8V57Zj1vN2PZ3PxcDDwZ1eikHaUhY3r8sD6zbVbE6+39QOU0qyUVPALt0PbLQBQSmN0yv3k51hQcVhY5vqaub5moa7ISdlKDYtOM04sW0hnIE9PqLsZHR6jRTWiZonHi5+JWtGFmpaOh0PNdWsIKK5ruQ4hyrqaGFE5u1/4jX9CaWX8CDlfxtN20tEEEb3I00NAOmLbLpBpw3ntGTm5DueN7Al8LwjQBBEUeV1ZHpWesyDSZa7fObZhtZlHv1xqLmvPwCmcjv3eSBTvah+5bqAJt5vfXfOEadjfvK+aW5Wmr1ysOQN/O2nR/xn4XeB9pdRzpdR/Cfw3wK8rpT4Bfr1//2PFVzYZWHYXTBNZQBTwsl5uDFpO/Zyz2hCA98eGzxYyOYO0zxINpW0prZgkDR0MHZs2b4yKLOR8PMvJ+kTBB/j9t/TwF9lQhyiSk29rRRflYdQKXlZy2ZugexMrafWfN7JAtiFS9q09MUrryEzHyIm036zTOB05zhuuWs3AwmkFV43i2UIgBYlWXLWWT+aGvUzUkQA00k4uTEQjm7LjQpKm2iv+ybO2l06UDfAaXhEQqESjaioWPF/JItjEljdNRaYjJ7nHx8hvvkGgDUo2lZkRPOGst6zXSuzfA5K0bKWSIG0ngYjie9dqoz4CAlGKUcyMvliuqMI1V3HJNBGM/26S8WIRMFqO96cXFU9n0ras/FpuTyAGe8WKe7lcy/2046ZVvKr0BqYy6zTnTcJ5k/BsmVGawIOiY5q0lEYgU12En9q6ZtuljJOGN5Xme6dTFJIoTpwnAF8sHVdNIhhfDamJnDWyYPkIJ6XmWxf55nNmvXRo5SWhSDV8PE/IdOTdQU3dcwhuWpElHaiMb5YnZD2/5XVtyK3geHMj0IUfXMtGvYsCGylMYCeNXDaGa/2W0u720pKwjA2vViJNuJtFDgvNflbz8cwKZKQxLL0hRoEIvD9OsTrZqE4te/M0H+B1pZl3mlcreFm5zQbW9Hj5m1aw6RbDT6dHXLdijHTRKI5LzW+93uHZshCFqsTzYqkxZrS5Vu+5fQa9wZoPFU7nLDrZaGXGcJTJpkwpkSb88xtRxWiCJP4HWdy01od5TaIDh5lADc4aww8uJ1y1hq0ej/z+oOKPr+R8HpUtuRXIwcvKcVmlTJPIXhb4aDznutM8/XzKp3NpyRsFZ7Xj04XlsrFiJudlzpm4jusetrX0HYc5vFylzDvVzy2iXJNowTU/WzpyE/hoWJP12P+nC8M40Ux1iUWkGb97KTC6undzMiryxVIgKzet46Z1nNaOECVRu2gsikgX4LKWROd1pUkQJS4fVa9SdrtRrL3mIAsEZAMpCUSKBhadfKZ5GznIAm2UQsPr2gqMUkeeLwT2lWiYd/C2Nj2vQ/DvTkkSmmjF28ZsNmilVTydWwojSWlm5PwuW81xqZkkME0153VKZgRCJJAQgYc1QaCZWsFFHXhbSfEgIMdpgsIpw2EWGDvZIH44UVSdZWhjn+AYvntTkOlIpgPTJLDseviJ87xZ5WLkZALPl/QywQJTnbjIyIY+sTdkWjbBPooc52eL9Tog9/eH84xlB/cGVvggEb4+ERjipwvLrFPcy/2GG/JiJfNNG+HFsuXFssWpyIuV4Thf8cGw5rrVlDbQBDgqlny5THqpVrnHTdAUNuJVh1KyOTytFHvxIZ/cBEYu8rCMPCw8z5YZiQ4kRtaMWae5aOU1TVp2k5SPrwOFWcs6243J2MQF5p1h1o+X00p4e+eN5XXlZD1V8nl+MMswCvZz3SdgAldbeMXr2qAUPCxaHhYtdRBzwT+fCefhs7nihXm2UT46yA37WSMwwx5+ufLyO07D21Wg6q65ia9xdpsLngMQYrcx7gJ4qL7Ba/99BionAAf+iAN/RBcrrtUNPkS+dxWZZpos3M71iSlpVUOMHXvqCWN2aejEvDHu4HRBrRperyKzbg091qx8YOE1z5aGk9Kwk8FlI/PUVhL5dG74YmmovOZe4Ul0YNYZPp5JklO4HUDG2Z/daGa+4Yv6ho9nFqVEJe5716qfJ9hADJ2WJPPCnPbvIwp41/0K//p0xb8+XfG2ElW6GKVAcLqKJFpxkKf4GDmvJdFfR6tqPvG/t3lvTYlSX1Ea64/RGYgx/hcxxsMYo4sxnsQY/7sY43mM8T+IMb7b///ixz3Fr+iVv4u7uIu7uIu7uIu7uIu7+MlH9H/zxv8nGV/ZZKCw2xRGtJProNlPCope5eJBOtoYB42d2N4fZQ1/dO7YzzUvVoqf2ZK22yS5bScv+4LATCv+k4MpY9ex6ERXGyLvj2/1fqugeLayLHtITBeFTNsGIRA/GBq6GNjL4LLWPF+pnrSjSTLpIpx1is9mkbdbGQB/fuV5PLKkfUXwurUcZB0vVlJtPsk926lmO+l6cm5gK4mcVgI32fZ7mERIY+eN4u9tlxv4RuWlOv4reyk7aaAwmjd9B+PZ0tF40b2uVcWX1e8zTd6j8op3S6nWrjW8x4lhN5PrvJMGfjhT/MHbmvdGKaNEDHRiVBS2r1RYgVatOwFGRR4NpLOy3RutPBoqzhrFe2PDn14EHAVLteCqneJU5KMtQxsUIUon6Otbongjqh3Scr5XBN7UmsR2vDNYACXXreFh4Smt59FgwbcuxoQIF32H5rqVDspaDUeryFkjbdP//f9m781ibdvS+67fGGP2c3V77fbs5uzT39Z1Xa6iXLaD7dgKSUSEg1BETGehRHmIkHiDICR44AUhIfECDxFCREKA8gACIZDBCUkIcWKnHNvV3Lp17z33nn73e/WzHWPw8M29brkop5y4ynEq55OW7j3n7GY1c4455vf9/7//yZgf3YSvTQaMI8+vXyf83I6MUD+YZ1ROdeFjYgp9fxZQWcWyFaLFYS50nc2ODvL5MfQDOcBuMhcuK9YdsNQ4Lquw48WLzCsy6Tqc6IY5//kxlF1YVqA9B5miFwhHeyNqOS0jfnb3ir9zvsGWvcWpbmicGK/vpoO1POHFCm7njsZpRpFn1ige9Ep++STlS+OGZ4V07W4IP41T1FaC3W6lMoIGeNAX+USkPYPAo0PPp0uD8xIw45DzMOk+/37gCbUYZTNjOUzF1LaXmt9BEwq0TCeyQBEGPRTSHQuV5+f25BzejB2gOEgtGsNe0pIHMh355ipcy/WyvCa8ctzJV3w4z3Gd6fLHtyb8g6shqbE8XgpzP9Fi3JXQLZEeTeuIxDh244aXq4RAwd8636AXyLk1jlouqkAMfsbhCNYj2bCTEqbG8s5GwjD8TJr13gbkgcjNCmu4rG+oMprSaZElWjnvjjJPoKS7KyZtzRc2VvSClMs6YBBYtmOhpZROfnsvcEyaAI9M6RLjCLRhN6Uj0yhuJ312Ysk32I4tpU3wyHvfeCGW2ZvjtdYc5orWe94dFpyW0Tq/46ZKC3kEF3XARqTXa+Vl6TnO4TCt2IxTkT9ZTaTN75CeXZYxd3O7JivJeSbSj8tKcZhaPllKtsa8FQnSous6D0NH4w1GqY6IJabto9zgEWme8/J+Nhsxt7OC6zqgtHA3b/l7F0MiLeb3x8tY0OHd67qqFf1QOuOh8vzGJOEgtfRDy6004DgTysyLImIQuk7adTMtk8+8sIrTUqY393qWt0aStzBtBGBwlMmxdF4F6+tRaiSILtKOeWOItGMzlvWhtIo3hkKEm7cyQUkCy6NsyqTeZGU140ioTCsLe50ULdJ+Laf52fE2X7a/xJsDAUT8ws4eg1CMyxo4r6VrPQrFBDxtNKVV62C9xis+v2k4K8F6gTFcVCF3e0IfSo3IGSc13Msdt1LLi8JguuexEXl+pDsvys54//ZApEjzVsvEZ2W6oEK7DsebNDKtGoR000X4k/231gSnUd+ym634eJF0E3DH8yLq6E/yM9JwA4ejaS458A95xl+jamcYHaFQ5MkdLLJmByg+mC3ZDUX2c2432GGDV0XNQRYRaYiRz8LoGKU0mcvpJbcIfECrWmIivj4t6JuQxA24pUa8WtXcySO2btayzLCyMi3cSzwrqxiEn20yGyeAhnEnk3q8jNbhlamBvtnjHHg0kJyfL4x760DFq1oThZIvsxGJgT8LHKelYdLIhK7nxDydB3L83Q921tkB723Ay0Ixrb1MCRKZZL9ctpTO0g8CjnqfreFDt0UvGLGMzyirl8ThBq2d479t8vJDU57fjz/gD6R+aGVCfbPHV6eGldUc557bPdNdzODBICDSNzKWjnaj4O2RYjuRzdayCZjVguuMtDy2Y78OzQk1nXZfPueH/Yb9RNIyb7wJR2lLYkQyM2sUl5UQJOatQiF636tKUbaeceg4TGv2U9eFAQmRJw9Es7yymlf1imkt+nnv1TokRlz6cF7LmFNugiAzlmEoNxxKwXP9ARP/ko3QkRq5MGfG8bLQLFvFKBSpQy+Qzc6NFvBhXwhDW4nmneCYN+OfZxQ6Jo1s6iW5U3FeySb6IHVoBP8WafiZvZjbuRBtDnNFZESGAnDckxTL37oW5OOtRGQ5D3stlRN8nvOiBR9FnluZ3Jld+idrLN/bg4a88xvc3FSMO9rLWwPZTA0CS9KR1bZ7KyItF//DrOLLB6ccbM7WgT43NY4cB2lD7TQnZYDzEvoFcCuxhFp0r+PI8qjXsGzlIj1vNde1EeJM0DJrNMNQtP87sUgPjjLYiuWCtxk5UuPW5I/zWsbmN5v+YSgJy5GWEXGiRXpxO7/xmAg56ihtyQPXoRrl4jiKRCvuUTRO03q4d/+Sf/Vzn1CripyN9Ub8Tl+TG09uPEeZ+BwAtiLLvbxl1RqGITxehlxVildLR9lMcYgkqfGCiL2hUxxlJffymh8fz+l1vyNUggLcTTy9AEpVMKnbtRQvMZ7jrCU2nsaJPnYzrtiKLO7byBtCq5CE5aZdUNprMuMIteed4ZJ7PZHfxNp3/iDRv940CDYiuRHbjB1NbbgznjJvwrVc8Offfcrto2uGoeWsCskDx2aHT7zR+2fG0zOeLGg7b4Jo6wMlnpFhaOkHsklbWs3trBZddEcES43oe0ehZdYE3M0FI1w5xXbsGEe20/vqTlLk1xuXqqME9QOR1IxCy24qeunEyOtSCJ1pM2q5rA0KkVzJ0SAbv8O0WnspAiXUGEnh1VRWcMuzRneBYiIFS43gIUdhQ+MUg8DxZGVoPFzXnhdLSy9syANLL+jQucgNx7xRbESWV4Xhum6onVCpQi2b+ZUVvOkH85DTKmAvW3EvtyxbxfOVIjGWNwcrBqHIP4eB46KU4//mhmQQCmqxcXKzdFMHacmylfNlEHpupTAIRQ6jgHFk1zdvd3LHJ8uYsypgP7Hsp+WavrTqSDqD0LEdW+bdeTFvhKDUenjQa/l0aaidXpO45m3AOGoZRw0XtZyL41CIWLNG1nOj4F7PMo4sg9CzFfu1L0KOZdl0zxrdXY8co1A2T6WT1G8hyjj2U7f2SwxDy25siYylagOmreA8K6f4ZJFylFoS7cgC0fXXTo7X+71unTGOvUTOgVEoFKDTykjDLHTrG2vrxSd0468DuJdLyu9JqbvE5JbDtGEnbriuRR77sNd2xBvdyf3kmiIeg5vf7RhHsgEeR0LaO6kMW7Gc4/2gXR9nCrmGbseOnVh+xmHG+jpxK62pWsOsVZyVgrEdhl2onxNUaGh6JGpAEGzwUkn6ucdhXY3Hk4ZjrtUpiR6w8BWjIOasKThrCmJSFr7iIIuY1PJGDE2HIfUNWoVcmFckwYhXfIjDoVEMg5Dn9pqVu6R0LXtpyLTDhGeBWt9E3fgabhKlm05Cup3IZ0r32SbdzWTjZH3d8Yfrdfiqy/baSeQaO2/l99ygWvuBJzd2fc07zlqu1CtASE6zBu4NAh4OIx4OI+at4qryRAbGsfh3risn76XSfNicM60/u8CmPuGS552jBobRwQ9n4Bj8IAzE3/f6oZ0MvK7X9bpe1+t6Xa/rdb2u1/VPurzz3/uL/gnWD+1kYM8e8vZAutyZkS5QaiypgacLJ+PWwvPRTFADN92Zq0p41P2w4W5fgmhu8gWGoQR67Sae81ImA9PaM+m69auO2T+tFePQ8miwIDWKb81UF3pER8URE1uoPS9Xllu55slKxv7nlXSdRlHLIBAj6rMi4lkR8UavRx7K85h33YCr2vBiBc+WcJC0XfdF6AjOK5at5vOjFalRtL6kaC9ZtHo9uveIFOm6ErLOpGMul05CtjZj6S7edO+89/R8Lqxx89mN7bIVOVLRStfKIebOnUQ6R0HXOdJKxou5cWwnYsabN0ITmTemo7UYpq1e89DF7GmpHZwVLZHKuOt/BO9hM7JCWek6z/NW0w9lYnCQ1jROJis35uzBsOR0kfOiCBmELdMmIE5anlyMuq6WYi9p2Esa7uUl1kvIWz/w3EqaruvbsLKKk0LCdZyHdzdmXNUh0yZk1sjodi9pcF7xdGU6WoPrPuOAi0pxUQlz/GUhz++GONIP5PPNA8dWF1T1yTLhVlrzoxtzzirNVa2ZNcJPH3bG5y/tXnBdS7CdUZAby2bUMghbLmpDHrQcpjX1IsBZhUIz54yqm+CcFJ9RqUzHPe+HDaXVXNSG50XIu8OaUdex3M00kcmJtGbQ0Ulmjbyueau5qsOuYx7zZKVZWsUoarmfC5FoHPl1VyjsGOPTjtQDkgdwUga8LBLOK0Mcbq/P70GkuJ02bMYwSI9QGCItHfnKakahGOEvasNpFVA6Mcs/K4J1DoVCOohBaInjlt+cJOSBTIx06Jlcpkwbs2bNP+gVDEPLtOu+3smqLnhJJhDfnAccZyWzVvPl/TMx3ntZW7Yiyzhq2E0L5q109PuBZS+pmDSG7bjhpNS8KAwbkXTCr2rDVR3wrJCAoNrBu8MliRHqTT+Qn/nhXF5jYRXzTh6xbDXfnGfMG5HKpMazEVluZxVbccNW3BB1cqc3+yW5cYTa8cZApp8rK6Fns1qmFY2TdakfeMaRBHB9tEjJjOfz4xlv9Bu2I8fnRp7ruqZ1mpdFSJd5tZ6mvFzJZGIzdhil1qSgf+Wo5N1hw1UdcFHa7lzwzOqIUdSuZQ7nVURlNWEnrRlFLW8PpTsuOQ7whY2Ccaw61rrispbHpAmJNKSBEHl+enuCQzrYZ5Xi3fE1aTc5OikVLwvNdmx5sjJcVRGLVlM5gSIEynOclQCdZMzxU1sFjVPsJDX9oOXJQiRKk0azauUxaYKOoS8TtKOsZNkajlLJNtmO23Vn97SQ7vZxVmM9TBvNRRVivUgAtfJsRdINv6wDduKGB3nFpBFz+kmpuaxUN3GRD6K1mm9OB2xFlnmr1u/hrbTmRRnQOMXtvCTrJswnpUAALmvDdaP5dKmYNUKxOStlwnI3r8gCx6SWjJO3Bu0atqGBi07WdD//jAwFNxI5oadtxQ2h9pxVItN6b7jCdobo80pLcF3YclHJZ3lSisxv1YpkaTexXFQhy1az7LIz9pK6e/6Gq1p3EAS5zj5dxbwqUjYjAU/UTrOXSFe6F8CytRgV4HEYk6xDx/JolzTcAOBq+T6Fv8bSYDD84l1PQ0tDy0rNaVTDH7/VMGvEKH9jCM+jXQIVE/qYafmM1ndBZcrwJw40Dse8fkXhW/7lw4rjXMLsVq0Y3feTZm2mL53ANk5KxUkpk+ujtMYoz4sipB843h5UFK0oAWIfrd97uebKtG7VwQD6geMg7QLjtEAn7uSF5LYYx5v+7fUanAdwVojMMdSyf/rWfMmTectu4vF4zqqKwzzkzVHEwPeIjSIMxgDM9IwN9inrEwCqLgMJPstD+KGpG5nQ68nA63pdr+t1va7X9bpe1+t6Xf+MlfeC2ftDXD+wyYBS6r9RSp0ppb72bX83Vkr9X0qpD7v/bnR//68rpX67e/wdpdR73/GzjFLqHyil/rff6+9vVMPCKn5rEvL2cNHhFXXHFHadntTxYBCiFOwmJbPG83Il7OjTMum6q36tXc8DMZsOAkneFK6vJEEK+9dSWc8w8kxbTWVFz3i3LyivfpcsuxV7Fo3veM6KDyY1cedBKK3iovSMo5qg+3SWrTzyQHGyujHayr+NQkuspWs4DC3bsWdpJSp+0gQdzq5iK5bv24weEGvPUWbXrOrPbyru96VbvxlZ6aRXMAgcg0Cwg8c9mWa8aOYsVSHM7shyUbYMQ89BCkeZx2i17oKvzdRWOPgHqefpwnNe2HX8/Fcu6jUOs3SKe3nNKLRrXCXcIF3Fn1E5y4bb4lpfsZ+2HGclf+Ms4jhrxCCnpbMpqa4ycblJWY61R2lJUy2dYiuuqaziw5eb/O3zAaPQcSdv2UtL9tKSg96SlRVt7X5asZOWTBrddRMVvzx9zE5aEmgIjKX1sBE1HKaW3bjhnfE1syZkM/bcSmoe9hc03et6PG8JNewkDePO+HpeG85r0zHAHf3Acr8/x3X+kH5YM4grZrXv8LWer16XpEYQe6NRQS9wPOwVggh0mv20ZN5I2qZWsJsW/M/fOObXPtmnUTWx6hN0nfKD7LNk3H6Htt3KV7RekH/HWc1+WrAR2XVH1eG4lWluZxW7iXQbt7rOcqg9s1YmHseZ4ERrp1m2gokchY4AwyAM2I7FoDqO5PwbBC1bcdMhFxV7SUtjP+sc3e95fmz/FOfFkNcPdrtjRfP/XORyzEeibb+b1eSm8w4Y6da+LD7zE/QOWp6dD7nfa+gFjkjD+x/s8Hdf7pAZx7vDgtR4Hm1f0XqYNJr9tGYrKZH5gnTNni4syzZgHDqGGwUrq7nVpRYPwpbj0YxVK4bdm1Tx4+GMr117zquQv30+ZxB6AiXnYdN104/SFq3gTl5zOJphvSRyA+zkK8axJ1SStv4rl2frTnWgZL05yFccpDXbccXxcLr2DCTGspevOB7MuiRgw9JK5/HGl3JdyWRKUn0bbiUNe/mKaaO7JGpLHjY8L0KiLr000QGLzgvRCyWvYFLDpBbkMcDbgyWBUp3fxXN3OGPeGHbjhjeGQeeRkC79TXL0e6Md3C0JAAAgAElEQVSaUdjy0SLl7dGcV6UcS1txy1F/gaI7763uTOCao6zm/Ynj/YkkFIdaXssbgwVb/RWJgaNMNOkboxWBkq7pspWvO0hL9lPHr17GggNOLVux50Gv4PZgTuXUWnt/K1+ilWfeBHxtllBbmR7cTPrmrUwJIy2o06244bC/4KI2lN004EF/wbdmMj08L8VPIFMzOSdPK8OtpMZ3OEwA72XqFWvPXraitNB2+OiXK8fLlUxOQu35cN7neREQas92JN3/3aTksLdgLxavwF5vwTdmIbXT/N+nC/7zJ/9ZN/kTDGvTHX/biUxGb+VLKivvw27ccpStuKpkyt54xccLxauVHPMgqNRpY7iug24SatnLiu64lunkdlpyWipeFYbHM7ketF4zjiQJd94KKEOw1bbLffDrB8BBb4nzkAZwnEmKc2I8vcDxyy/FF7MdC4rUKM9mWpIZSy9wvDWKKJoremwCUHUZJz29vTYAAwz0LUbqgFgF7CUlVrVY1bLhtuj5jAeDBZW3tA7Kzhib6RFjdURMitExW/ouPddn5Sve25ixpzYYxrdJVcD90ZSVVTxeRvTDziwfWDYjT2kVny5EtXAzxRdEd4Pt0p+N8twfzgi0+OgS1U0GlGc/EXnARenYT+XcMspzKy0EKNC9l6O4QgOTOmDmZRoWaoFyTOp2nXFQWs/nxznvbQbcy2vBiiZxl+/h6Zuo2xOL92vfb7PtNjGmJ3uZ4Gi9vg+zz5KJfxjKe/Ct/66PPyz1g5QJ/bfAn/iOv/tLwF/z3j8E/lr3Z4BPgJ/x3n8O+E+Av/wd3/fvAu//o/zy28EGy1YMwaF2hAq+NZdR+llVUlrNbmrwyEXqqorXDONQQy+wZIFQCYahZxhK1PzzImTSGM6LVhb4xjOOYSepWbSarUTzYiWygGUbMOnMO6UVE+xJaWTUWYrcoHWe455QQGIjoVOJodssNVyUlrNSRrL3+r4bx8mGtHRiLC4tbMWKvUwkCNe1WV9Ic+NYtiGNh5E6IPejboRomDVictxPGuYt3VjYrE3JSysBO3KT4biTew6jAT2fryUGi7Zl0ar15mUQygLUdIbEUSjEiHHkuaw1s8YxiGRz/qLQ3BtEZIFIgUAuaJ8ug3WAldyQCQ3nrBQCTZ+c236fWaMpreHRwHNWyfg9Cxxfn8iI/PEy4iB1jDqywqJVeKc46C35ud0J8yZk1hp+/aoPyOvNjCNQ8ljUIanx3MtLBlGDRkzdL4qI80rxo+EdNBL89mtnm/QDkUDcmNsuVmnHr2+pnGaYVBLWZDz9UPNGv5YLopLNxI1MSMydIq0obYBWnkf9FVkkF600ULxYidzqxF/zrbnkErw6H7C0ujMLy+aidp/x2QHmTbjm3k854W0esLIyPv945tdSuGkrFKFev+JuXjKKPG9tXuFQBMp1r0FRNVOsl8970eqOQiGfo0ZMma2HfmgxSjahWXejuLKau+GYPBRZ0bwLdfvaBEZxzfMi4t3hkt2kZtoY9LcxqEehpa7lfA5UzAb7XNeGQLnOjKh5WQYcpDXjuCbUnkjL5qofWB70PkPcBJsBcWD5yaMTPrd5RWEVz1ZZR5YKqKzw0s9mPaxXHKQNsXZM6wjrpRFQWs2XthS3ewvZdD3ZYj+pibRlK26YN4aTec5pGbMX27VsJk0a3t1QRNrxqN9jN+nCkmrDZSWfi1Zyo79sDSezHsPOMHq7t6C1hvMSTkpFL1Tc0iMKq8mMHDMCGXA4ryitYVbG9KOGftRwVsUo5TFdENqiFcb7tJPpXdaaK7siNp6rOqC0AXnQsmzC9fmyEbWUrRhJPWIU3oiDjjKkaJ3kDwxDGIaQh4pla5g3IRdNSe3gtNKcLTO5cXcic7yXS1Pi/VnOdW3IAgEizFvJhTkvku7Gv8Z6xdkq46wUk+rfPI+70CPNrAnWcsNVqxmHlq0Y2bQXMXd7YsDMjeN6kvFkZXi2ipjWnn/rwSsCLZuuReMZR5ZpozlIG3phw+kyJ9ayTt3PK+ZdpshpGWEdvL2h2clXLFtN42VjXFlYtgF5YJm3AS8XPcah3LSmxmO05yCDQHlaJ6bWqzqg9ZJh0DpYtGZN4ZFzq5UbOCPH9LKVbJvSKX5sDD82FhnMVW14sgr46e0J08aQB/L1jdOUrRB89tOKk0WPPPB8sorQKLy3vD+Ta83T1YpPF3BWafYTS+k0r5Y5sfHczsTMbr2sHaNIqETT2vPV6YqXhWRsnJTSPBhHDUrJsTWvQ/pBS2I8+2mNdYrtWG5Ik0BxnDVUVjFpxODuupufm8Axhe+uSXLN2I5rplXMWQnnpWLSGAor5EBZC6RRkhkr66VXzKqIkzLubrw9o+g2IzcCYBBIYNiG36Uf7JIltwlMny27R0KO7tbau+GYu+GYxCec6FOeLXKmasZ56ci0nDeb/pDM94h9TGOXbLptrLIkKmJWy2Y915vkJuRsKVkW25HFaDEBX9Uhyw7YcJRJIyJUYgpedBkRZ1XATmzZjmtWdUgeSENuijRUzms5xz+aLymt7yTHAYlxrNqAUEmjcDOqKVoJCm08zPQUgI8XIul9ai85yCSr6NmiZatT9yxazUXpOcwNn8xraguf+hOeLus1COKJes4z85S2nQBQ+hlBIO/3rHj2e93q/VNT/8zeDHjv/xbwnUEIvwD8le7//wrwp7uv/Tve++vu7/8ucHjzDUqpQ+BfBP7rH9RzfV2v63W9rtf1ul7X63pdr+v7Xh7WuMDvfHyPUkr9CaXUB0qpj5RSf+l7fsM/Zv1BG4h3vfevALr/7nyXr/lzwP/xbX/+L4B/D/Hh/Z5rIzZc1/ICz4uE8/pmxOh41M/ZTWpGkeIwg8SIfGJWyxhxUitWrbDQAT6cKz6cq3WSZR44thKR4DwYKF6u4KqKeHOw4rISHKQwsDUKQSWGWkxq27HjMHVspQGXtWGcSAqxdMJ9l/QHadAyaULyQK8j1sWELJ2NzEgHuhc4BpGM4eZ1yNv9it2kEexhIJzrX7vqMakVESk7fovDrOIotbw3DtmOKzLjOEodiXEcppbDtPodMp39tOiyGBq+uGU4TnMyI93EURQyiqTbux1Zni8tW10nPtKepdWUTrGbtDzqNbw3NjwYSLfwIHXc7YkRKdTdFMMa3h7UtF5Gu8dZw1YsrzMxitQEnKmL9ci1dpp3h0tqp9iKHJF2JAHcy1s+fzP2V4JjW7YwnyXce/OK/fGM00rSXHvBjSzHkRjLqyLlVZEyqeP1SH1SRTTus+RYrWCcaB4vchzw1anmjdGMWROym1S8KkMap1la6bhNG8P+8ZTtyHFRiwHPKM9RXnAnqxhHjp24ZSduOxSmJTOO2spxlIctH02GfP1qxLzxZIGidZ4NBuynwoz/6yebHGc1p2VEoGA7rgi161KxPedVxGkZU1rFVaM5co+4siv6gWM7duSh4jgvOM6Lruvm+M2nuyTGkmjPR9cjvjrpcbuTDr0/qYnDIWeF51UZ0Q8svUDOn/20ZS+VDtDd3pJx1LCXiDl33hgc0tkqrWPRyHvfDxw/uTXlJ7cdD/Yv+fL2NYejGf2wph9Ymvaz3sJXpyEv530mtUerkCnn9Dop4L3ekosq5r3hijxoO8StZyuuSTpp0KLVawzh5Lfh7oMrNh+VfDwZ0gscF1VAL3BdXoclC1omVcRVLdOJl0UsyM+267o2wmz/reshR1nB3zwfctBbdmtRxdJqTkvJC+mHdm0oBZg1rA3km1HNMGzZTSwHqeMnNudsRjWbUU2kHWdFQuU0D/tLamvY6K06c5/ItraSgL2kITWWtw7PeXOwYlJFVE4ximqWTcjH8x4fz3vStS1jvnK2xVUtcjql5LlkxrOXWB7mA/aSkt24QeE5KWMuy5iVlclGZTUnq4yjtOW8MpxVhkVjmXYd+av6xkwuya91N5B5WUZr1GI/8PzyyYD91PFkFXFZyeeymzQMQ8kUMApGkRwHO/I20nT5BqXVLFrDZqzYSxz7qUgTBd9q2c8M+5kkzoda4Aq9qOErF2IETbq19KPJkMxI9/i6suw/mjNv5Py/34cvbF/yudGSjajFecWiEcNtoh2vyoiTIqGyrPNd3h3UzKqYzch2ScUyYdbKMwxbVq3mvIoYhhatpJv6cpnhvXTex4mkE/dDy0Ykk+p7vZbtWBC1jVPsJhWrLk/hpIyxXq+vEWKElk78TVpvqODOrWvu5SJj209LGqf5dNGjFzjyoOHXrnrd2goFNXG0w6O+IEd/crvHz+w09APPXlKh8KxagQtoWB8TN9MY6xV/5nbJT2zlpB02+Cc2C0ZRhUexE4s077yKpePdak7KkGUrmN/TSoACNzkY27FjO3I86olJdhzJxKxxcvzeywvu5QXzVqRqIAjny0rzauXYjcVE/2Cg2B8sGEY1V7VhLy25qiMGoZicJ7VCYWiUAEZiJdNjQ0DpZqzK54QmI1MxcyXr0q+c5us1JVSGTbfJr18nzPRVdz2U8/0l3yT2EX1ynKuJCblQL9Y/I9EGjWFqa/77J30aL+eQRqS7o7BhNxbk55uDmqOs6JC17VoOGmoBXXy0SHm86GGU7Dtvaem858YL5KSf88ZQsxXX1E510xm7ThSvneb5KiU2Msl9Q0uf9lYqUsaf6O+xF1v2YsvP7hlGoWCbZ61hEMGs9mwnIa2XZOXMfJYXs+122LP7GCPZDFflx4zzNwBwbvW7be3+6Sz/3acC32syoJQywH8J/EngbeAXlVJv/0O/6R+z/lDRhJRSfxS5Gfj3uz//KeDMe/+V38P3/gWl1N9XSv19gFntuK48Sokj/qoS5u6yVRzmshErrUcjLOLWa3ZSuWHIA9m8ffVaeL7bsTxuPAMgOsQb38BF2coY2GkOMjBKaB7jqObr1y3Pi4Cs0z7H2nPVaLZiRT9wxEZCPkA2rUbBdqL4xqTPOGoYRUIImTcy9q270XHYXVBEjiNUmW92YVeJdkwb2UQuW8Nx1mAUhD5iyoJFa3hRGGINJ2XCvDVUTvFwKKFZd4cz7vcaxqFlHNo177318nprKxukUdRymBsWrRB3nhWGUSQX3cwIAaFohQVulOfXrgK248+Y1KVVHYddDsRlp/W9qmUjdlOTOmA7KckDz+1eyMgNuZ3mbHQSlKtK5Bqh9ny6jEiNYjep6Yc1eWAZxfVa5180Ae1S4Zxs6s8qGbnf75W0Hl6VEYU1FNasN5Gl1bwsI7QSWs6NL+FmIyIXbMVffyX60hdFSqg9p2VMZixXtcF7xfQsYdpqakeno6xITEuoHaX9LE9i2hiWrWHaGE7LmFhL+Nc4rtlNKrQSGUEaKP7Dtz2bkaWyqiOOGL60e844aomM41URMwha8sCyl5RkRrT7qxYMhq/7vy1UDqs4yOBlkfCyEL9M1G2EJ3XE0irmrWx+JnXMolGM44BBeEtoEp22+9lKs2xFDjSpIxSeyhkSIyFSZ1XAblJTWlg0il5o2IyFIDVpDHf2rnnQWxFlljyqaVvNtI7WOuCbGkWe0hpGkWLVnGNUyCAUOdlFJZtMj0hjnq1k9ziIanYTubj3AseLQs6Drz/boV5o5k8CLmsJU9uKWzbjimFoOSljTsqEqzrkMK0ZhBLydLOxzAPJC/lkKZ9z7QyhgosixXrFk0VGqGDZGm6lQo9RyqOUpyhDJgLvYNV6emFDFrRUVgLrruoIj2LWiIZ73po1ZeW0TEizZv3nUMMv3Vsybwyt11SlbIbubk7wKHpxTWkNO3HFTtcEsF4zDEXqBxLEdVGpNfN9GAmVbN7Kzwy7fJZQyzF4XoUkxrK0mmnTZZcEhsRIzsHDXotRcFl5aZR0WR8npaZ0rTRrKvFJfbo0eA/TWsKpbvTk27F4tM7LBK2EIPPpKuZOZgmU49nK0Ass1su6c1Urni8tleuoM0aaPI1TfHHngr3EUbYik9kIHZuR0OMqp5g28vpjo/n0/RFnVcgwdHx5a0ZthSr00SJhvv48xBdSWvH1xKaTjG1O+GARcVnGzFtN3jWRlALnFVe1SEb6gVw7VvYmhMxyWcuNXes8/bBhHIkUSiNZI1fdMTptNZ8uM6aNIdSO3aRmUkVYL02lVas4LRynhTRujPL8ke0J3sPxaMZu3JCHLfM2INHSCNFd2Ne0VlgHWyanF+8RdmvdKPJc14Zpo3hexFzWAZVTHGc1o0iyPULtsE78krH2HPYW3MsthZXN5lF/zrSOuKjCdTjmqhWJZqQ9y1YzbwJmjaxpHvHQbURtR4cTD1nVEa6uG83zIqIfWlqvO2+grKuxls8zDzwflJdC8CskuG5exgyTijf6BRuJkOO2k4pEi9RxwDYOT9MuCL2sKSu1oLIzwmBM60pWvqL2K0JluCgd86Zh3jRMWXAQ93i+dOzZQ06qklkrJ3ptl5yZVzTeEpiMiZqTMUSjmNSeF+2UuTtjK4wpWs9JIZTBeeO5k1eclHEnxYXfmkiD56aWVnNWhuzGDaEWL8BmVK/XzwvbNSgiy0kVsJuKR2wzLdlPG8ZxxXmZcK+3Ekll2LCymkmt8B7OW/n+cSgBb0nAWgL3/lRxXSu+NlGclorUwO2eENvkxtBxXpcoJc83UiETPWWn/6NyLkS3uJj/tqzdP2zBYx689d/18T3qS8BH3vvH3vsa+B8Rhc33vf6gbwZOlVK3ALr/nt38g1Lqc4gU6Be895fdX/8U8C8ppT5F3oSfU0r9d9/tB3vv/7L3/ove+y/+IF/A63pdr+t1va7X9bpe1+t6Xb/X8u13fwBbN43s7vEXvu3bDoBvN1A87/7u+15/0DcD/yvwS93//xLwvwAopW4D/xPwb3rvv3Xzxd77/8B7f+i9vwP8WeCve+//jd/LL3paz2icmIMlTdOvO+9nJZyWEVkg5JvLWvO1SY9ZLf/uUPRDS+P8mtoDcFaFnFVhl/4LtzPpwHxpO0Dh+fosFSOPls7jsg2ItKYXCIFh3sjYGkRCNgotkZaJReMVF3VAauCDSctxXlBYzcpKamIeeJ4voReqNaf5VSHs63Eszv5AeX7jOmbemi69sVkzq/cSIbdc6zMCJePFk1LGuMOwJTGOyyLhqtZMy5gXRdgx/zXOizFw2RqeLDwfNucU1nCnv0AreLUSKsVO7MhDeLKKsF4MSXuJjLl/4zpmUkn3+IY0c5TVfGuueWdoeWOwYDMS4sWzQrrj51XAeRWsWe6Ng1spjE1GbKQb3Qssn6wilq3qElcttfP8vauMaR0xbw0nRdJRYRo2hys+/GSL3361zbuDFffzmjeHc77w5kvu9wpmjaayisoqTquQ22nDR4uYSSPj0rt5y7vDJe+N5rw58GzHDY1XvDOoyQPPdlKSdOnGp5WkFotEo+XTyw1GoeUnNldkgRhxX60yvjFLAenWbESWZ4VMV6xXnJQBV3XI02VG44SR/ajv+dK44FYKh4M5tzou9GZkhQdvpOucBS3nlRiQp420ZJfW8G//yBP+7L0T5mrOz0V/nONcSB6Ng5dFwMsiWJt537h1SemE231j0LuqhcB1XjZsqCNCLYmgR1nBm/2WxEgnedEaHi9DrquIiypmHFpqJ13RG0b5INKcl47cyOPxyZiNtOTqLGMwLHk8GZIYy+NliPe/Uyk4CGveHrRsx28S+0wMykpSfQtreLqKcV4xbTVnlWHZhMw66cDKKh70Wh70Wg76C07OBvzq4wNGoZjq3xxN+eI/f0pmLOeVYdpoPlyETBvDWRnysmOyP+xJB3IvlXTUcde9vN+ruK4D6Zq3ks5bWMWqDbhu9Nos/sHVBl/YaHl3WIj0y8uSfEMSWraGfzBJuaoDFq3mVWmYN4ZPlxmxdjx+OeZ+r+Vzw5LbOTzav+A4L1B4fvX5Hh8vUrT2bMcVSdDyvIg/656GLfMm6DrDIl9ZNqy7tbWT6efNZKWyIntctGYtE2w8fLhIWXb5HtYrruuGrFvn5M+KjUgei8ZzWgmtbDOKcYhMUHVElHkLaSAptAf5ikkT8NFCTNI3kru2o+csreakjOmF8pxK6zmvA85KT2JkQvq50ZJZI1KspVUY7dlPG6zX6278sjWclAmFNRxljp/eXnHcM3w8HayzSu7tXfHNyZCLWjIfnhcxL0vp0J9XYvqcN4a92HKUlXxtMmDQST/304bMuE6OKTKMsOs+vyojaidm7aWVSdaPjiw/tVUwjKTz3TjNopsu1E4AAc+KgK3Ict1oEuP4jWtZQ7SCBz3HT24uGYae9zbgvQ2ZQLwxWPDOF8752rNdoqhlOy3ZGSyYNYGYeNuAp51h9ShzfHFccDuP+Is7f4q9pGbcyT8DBYepo7QyGXm8DDktQy6rkPNKY72ABDYizziu+WTWZz+t+MntKbf7C7Kk5jcneQcGCDgtA5niOTn2o66LfZRZvjQuSIxi2U0l82+bGJ+UIZVV9Lqp+8si4pvzhG/Ok/Uk5K2h4+d3l1iv+JPb2wRK5LA/vnvONyYDerlMZ7Ok5skqWkvqLit43v4WzxAYokOO50qt6IV7tHZKWb3E4UjVUBQIjeOUK065wnjDy2qFUXAcDxiaiImSyXtkciwNAZrApFyopxgC+iZkWjle6Y8Zqj1AktYrK68v6jYjMj0365yIj5eRmP4bmfBfNYbTKuSXT7LO2CzHzGkBz7UkKbdO3ueLEi5KiIwVklJc81vTmPMqpnGKyhq+NZdj3gGVqtfv/7wVVcKHc8OHc8P9vqyr08ryZOEpLHwyh2ltua6homGi5msDcawMmcu5XH4or1UPfkfK/A9TCU3od70ZuLhpZHePbwfoqO/2434Qz/EHljOglPofgJ9F7nqeA/8x8J8Cf1Up9eeAp8Cf6b78PwI2gf9KiWSm/f12+AM0t3uaB72WwiqWreiwrVfcyWWslQees8qwnwjpZCcVbar1omveSgx7ieNbc1mkHvY/G131Q4lLX7aKQeoorOEwbfjQRhxErrtwR2zEQvvRiH4uUKKFD1XASRkwbzxnhefHtzwboaVINLt7mlUbMG8MRsF+KgugR/ONa0usBek3a0RO89FCc78nF8mH/ZbMOG5nNS+LmFHY8uOHp3zlxS5TdUXsM1qv2I4rHvRDxlHDaRlRWs2ny5SDtOG0SBmEjrNSXveTVcKjXikbCQeNkrFjazWbsZCMnhcBd/OGw0yznzQdxk+0jr9xHZMZz0VVk5qASW2oOnTgRiQa3dMyYTepeLZKOUhFx3+jqd5PWp4sU3YToaL0QsO8cWSBJTUtj3olr8qISWN40CsZhCn38pbYiPzmKF/x65dDvjie0t+r6c9qWq/Jw4bj0Yz995a4yrOdrXjYyOYZ4KIKO7qJLITz1nAvL9jvL/jG5Zh+4NjLCvIgZDMtWdQhe6M5pQ1wRGvd7t2s5qIOsD7mfq9gN1+yn2YsmpDb/QVFFwiUGfmcjzO5wDsPmzeEjzLmogqJtWc3aTkezCWwZ1AyWKUdQUYIVm0roUxp2LAVi6QlUKzlJxtvtWwElgdfOSZUImvZjlpibdiMbmg2AYtWEXRhWZVVHOUiQflg3oUI9SM+nrkuQM/xskgYRy2bseG6NrwznHeSK6HOvCgitmLL8yLgdi6f+6x2bCcauovt02VGXsZ8sor4qa0J8zYQktN3LIm/cHTO4b0J898O0RgccjFTwJvDOc+WGaPQMWkCfnS05FvzbO35SI3QY27noktN4obQaZTy7GUFGs9bfzGDdINbf3fKotNkJ9qsN8phHfDRIuaL4znb+YrbZcJZFbAZVxQ2YC8uaJzmaGvaoTEjKqeJu8/45vVMG8PtvGQrLTjuZdRWczgQGUXjFbF2nFeGLHBsRuIHGUciuZq3AaU1HKYVt3pL9tKCKLX0w4aLSm6Ej7OSVRFJAGEdcZhW9EORSoUdEQkgD+QG0GjZOG+EEvxllKHxCuMFUfxy2pObdgUoCSqMtGc/bZk1mkEA/7ub0Lih0LCc4n6v4VcvRBazah2FDcgDMFpCChMDywZ2Y8crb5hWlnggOvDEOPZTx6zRBEo2w5uRYyN0oqNW8HSpGAYBbw0cS6s5zGDZamLTclEJkhEg0Y6Tec4H84jDbMWs0WxGgpK8qANqp/ixjRmDuGZ3nnBZhfzY5oTEWJxVHGQFR3geLyR0cSeW9/G6Dtb+qHeHC7bzFVmQ8WyVsZeteLro8c5YiClFEzKIK17Me2jkpm8Yynt33QhN6Y3BnH5cM75KCbRjr7fiZSFNnv20ZNUa9hO9Do4LteBbn69iNuOGR/0V+/0FvVnGvVwCrQ56S25tz1CByCW9h2UTMFslhNrTD1oiLcfmTfDa8WDG7V7KZmTZz1c8WeRsRoJN7ocNX5v2uJPV1E4zjhqmTUA/UHy8SHjQk03dXm/BV57t8TM7VwySilkZM1mm3MtrNpNSNvi55bSSaxHA8yJkZQ3vDhdsZQW3sozCat7cmOKmAzQBkXZEWnfhaEJmgs8ynFbWUDm5Fh0NZvz964y3Bw238xXzJiLParbjmotpLufa5YjtTi52yys+WSZCDWKDeNBjzjkAb/iHLFxNPOrxyfRX6KmUKyBUmo3YkFWZ/H61YoOc0np+dg/+8tMr5vqaIBjxlv8SWFhSEpmcB+4dZmqJ0bLhP6oeYTAYpVi1np/ekYbE165bVq3hXm/F+7Oc/cTz4cLwVtZwWkqzp3bwRk/IUqVNeFZEjELLo17DhwQ08xVKyb7Bo7jbl+8z2jFpQoomZDt2jCMJm1y2Ae8MGuatSP8Wao5CGhXjyAESfgmwHVueLg0bsWEYSZNzBkzbhhdLxVv5iLOiWa/hozCkqTM284e8mpxxx73FWfI+q/IpAErp/18D6J/a8uDt9/6y71LPgaNv+/Mh8PL78ZS+s35gNwPe+1/8Xf7p57/L1/554M9/j5/3N4C/8ft+Yq/rdb2u1/W6Xtfrel2v63X9QZRfTwH+UevXgYdKqbvAC0Qh8699HydPkVMAACAASURBVJ/Zuv5QGYi/n3Wlr0k709ggdMwbCc86rTTPVhLU8molM5iLWoJgFDJ/GUcibfH+hvXeGYWrgIsq4HkR8tHMcVEJC7mwcmdcWk1uPPOOux/fGJFCR2I8oRYp0NemN+NURR4odlLNWSXmwGmj+PpEsbTShayssJqdF0NYGsjE4benMa1nzZMXyZHvRreGyzqgH1omTcB8KSEvE/+CRkmAyDdmOZeVYispaDvz7ThqOa9CDvKldNQzy1Fm2QhvuOhwf6B4OzigsJpPFjlXlaKwMjpetF1MfRWujdaB8tzvtfyR7QVf3o7pB5ZbqRixb4yIh6l0l6ZNyKIVadK00QzClkEoBrvtuMZ5xSdLkSE8qWY4D5dVTGGlE760isrpzpRoCLTjZaGxXffy5SqjuJJOSOs0RROw6ox8ixcBz+Z9Ai0d0HFcca+/4n5/wb284gsbC/aTmkkTcrrIqZzi8dJQW839rWse/XPXzJsQ58T8tpuUPBrMuDOYM4waPj+esp8WlNbwYt6jdGLIPb5/zeOlmERvqh9YTkuhmNztrdjJV+SB5e2NKTtpicLzctHj+SpmtYr4cN4jNY5H21dc1AG9XJ7/sg4xynPQX3CQSljMw8GS9trhS6EzRUbxrXnC42XAtFE8HMx5OJivQ7nCxNEPxcCYRw1vDBc87LWsWkWg4dJ/CoiU4cbc+o2J5yBtyKKGo6zgMCvYSgsSLefK54YFofJdKI5iGEnOQuUkI+N5EXGc1Txe9MiM5axI2Ajd74io3xwvKKcB789TpvYFc85JjOO8CilbQ6g8G5GQVw4GMp73KMIb5rzVnBQJJ4VIYNpWr8+l+w8uYJjDxZReXIvB0WreHs3ZiFq24op3BgW7ieWqijld5CTGrme3z1cx7/zRa1ZtQNPJs/bSgnv9BYF2HKYN27F0Jt8ezVg0Aa+WeWfsDhiNVzwrIrxX7KQFB2nDrJEu3c/ff8F2WjIMW+71FhzlS0preDrr83+ebHBxmndGW7iuDSdlTBy1JIHlNy5HaAX3Dy+5f3jJ7f1rdvKVSNuMrDNGCbv8qg54UQjfv+xkfZM6Yi9pZJpYyXm6nzR8bjSjsIrLWo6ZTfrcGcz5cBGQGseyNSxbz7L1WC+yx4e9lhdFQS8UY+wf3XOkxlJaiI1QjYpOGlJaWYN7gWUzrsgDWddbLzz5NweOB/0lsfY8Wdyw5GU9jrVjVvs1KS4xluOsRSn4/MaSfijrVKId7w6XXFYxr5Y5eeCZNDKh7YU155Mez5YptROj+3G+4rCjRfVDy/1eyW7cclHFnC8zPpj1mDWaRRPx/jySrBstdLA4arswworjfMl+b8HdvOSP7V2RGcvLVcarRc55Je/B3t0589aglZjm97KCwqo1TWgrrriTVzzsLznMVtTO8HzWZ9kqPlrGfLSMWdQhk0mK0iJFaq1hFNfUreF2vuJud47sZAW3+wusV7yY93i6gJeF5ski5/EyloydKuSqjriu5Xw5ygryQCbSB2nDW4MlV3XIVR2yqiMuK8VXr4c8n/X5excbnK1SbvcWlK1070dxzXsbUzZiOa5/amtC1oELnswGVFbO2Z3NBRddLkuoPJ8bzbmuZYK0n5aMQqFPDUPLw8Gco3wlUstFj0EgE73zMuG8ijif9MjDlrSbktXO8OW9c7ayglA7HvYs99zbDN2YIXtclSKvcd4zDhJCHxOHm/R0SOb7bMSGz284hjplqFNuqU12kph/4ZYEd+2oIVt2j7adMApiQmUIMHjv6BvJc9iIDX/6sCEkQKNIA8UfuyWEvNNSc6cn6/mPPDqVz9/Dj23U3Ost6AeSuZCbm1BSkf290S8keLI1nJWgVYj3Lc+LkGcrAau8WEEQOO51n4lQ9UQ6fLu/4DgvOjKV4cI9xtMFZFaay0qtgypXVp7zjZrhTm45KRru9lIeDALmjaP6tvb4J9WUx/pjXk3+X9kroHG+JY0PicId0nhNmP+hKGe/++MfVl6c1P8O8MtI1tZf9d5//Qfx/H5obwYWXHJawFUjestFY3lnKIEbg1CwdL1Q0QvkAtJ6zUUlOrhXpdApJrXj6UozihSjSHErkQTOZQvDSGM9fDyX8KfUWL45FxzaYdpSduEm15WQf0oruLqtqGUc+Q79KRKL0sqJrOguliGCnrOak6JeIyePMkfROpEFJI6tuOVZYbiu/j/23uzXtuy6z/vmmqtvdnv65jbn3qpbfbHKJVI2ZbkJZQZwDCYCgjgveco/EeQ573EAI4iRBwdQHAVBFEuBBVGkRJdIiiqyGlaxutu3p9/9Xn038zB3HTE2FQVxGFHMGcB6uOfcs5u15pprzjF+4/spPpxpos53TxVXV0Y3y0q7Vf7Z2ZD3phJTuDRUXIniFSkGjlMfSyjOcoMNL+f9CSsiiuC8kJwXejEzLU2S2mDfaznomAxsvYA/ShveH1UULdxdmhdoyb5dUbUa73dWSHY7ywszNVPAlSCl7xS0Cj5ZuJzmksepzY0w56OJ1kh+oW3+dGHRs0vGpeDBoiZtKxpRs+HpSeq8sFaEJd2v8MNRxdNU4BgNvqklLF2rYVpJDKkI/QIpWjyr5tNpl2qi+P3bVwDYC2OubM64sjljp7ukabWJC0DXLrkX23z7NOLDmU1Sgy1bprGPERjMK5NJ7DEqLGzZ0gtyksoirky21+f03YJ/febzW4988kZxlNmkUwvLgE1Xyzciq+K0MJECtrycvf4CgxXJI8wwRcudpc1//bnJSSH57z/bJTAb9qMlG6/mWELR2S4Z+BnbwyU7Xsb6VoxpKNaiFAPF997d4+MfrNEqWJQNrlQcBDpt8eNJjx9PetpUzFT86LMd7qzMtg6XIXtr84tN6oNFjSf6LMpmtVAR3EtsWrXCbWYeH88DPp5Huh+lMjAF3I9dZpXejJdty+15czHGG6VL3Xt+yu2lxWlu8ySzOMwM2ra4uL//5WdXOTrrcmchGCWfUbQxgVlxUkg+nod0V+NvVll88+kWZ7mBZ+rNZWg2bLoVf3Ri80cnNo5bE4UFjqFYjxKePe5RffsuD/7HknnucqO7YGBXdJwCU2gCT2hpycHHC4cPZiFPUgdLgGtqF2a57hHZFQ/GPb3A93N2t2b0nIJR8YXMocU1Gz5euPzJuU9kKp5lNqanSVwdqyKwKzpWw/Ug543tM3rPVZxnLslKFuHbFe9MXH7roc20hH9+d5tGCXyp+09GpcQPSjbDhJthimfWuP0Gt99weKINCLtuQdro+WzL04kPIfT80LG46F8ZOoV2s7a1blijOlvClbwjMLVsaKZSylpyLdASnEll6LnWEnjSwP0CnWtoM6QWeD5K+GShDQgVGnt4XtgkteRWlPNCR6NxpaGJcB2rJpRqteg0VhQeybLS0rxRrhd/rmy5Hiquh7pnbBilvDacYsuGNS9j3dX43Q23YjNI+P7I4ztnAZ/MDSoFz++fc5L6fP9swPdHFqPCxjUUO/0Fa92EotWbyMgqWXdz3p86fDwPuRdLaiUILd1LdLgMOVyGvH3W4WwRYBkt+/0FwyDjySLiceoiDUVg1vzxmc1vPwnoWPAkdahig77d8JW1GRtexqywMQRciWKuDOZYRsu0NNnvL5CG4ocTj3/yuc1b/ZSTzOAk02ji98/X+O7bu3SsCt8v6QUZttmw5qf0Oqmm1BgtQih+OHH5b++6fCd+wD89+2OqVrCsNOXoRxOJLxte7WrjsI0g5TDzKFrBjp/jyIa7scXd2OL9cY9ZqfidJy0nuXuBgx2EGWUrcYyWq2sztgZLxrnL/dglcvS5vBc7/NZDl0bpJFdV6k3+zkrqtqwsBnbNuptfbPi/ILIdJT6uWfPdkc3vHYasOTX/8yMtP5JC8e2TAa6sceyaG705G17GxpWYwCuoWoM9v2DNcpnIM6Yc4VkDAExh8KyZcnf5h6T5Ew7bKalYUraa9BO3JXFbMm5j4kpLNE9ySd+2SA29eXzcnHMkTjmWT2jagiftOYlI8KW+pzIKGho8UzC0K34yt5kUepE/ryTZwmJgt/z61oiuVTMpnIvE2VuDBc/3tDFYqwRrXoYtWz6aCY7Tis6K5t6zGo4ymJaKbQ/8oGSjkyANxbUwJbBqBIqykQRWxdmqz6dvaMXKQVDSsxS+qfjW+JRvjU/1M8tteWPQsuPVLGuDN4YWb/S1Ad2yqhgzv5jD12SAo3xC70A/e9S/RmDQdfcZ+Dcu5EK/DKF7BsTPPP7yv1W/r5R6Xil1Qyn1X/28PuPPTSZ0GZdxGZdxGZdxGZdxGZfx/+tQgrb5yxf+f5XxS1sZmNdPaYHXurqRqVDNqiFNZyakgKO05ZOZliloUoEmqtxbwrwy2Q0M3UW/kum4ssGVDWktqFs4CBuEAN/UDZeBqahbOMlNzgtNpYksY0XAgKuRpsTcXQqEgJthxrxUPFxWeFKx6ZakteDhsiEwK44ziWtIRqXJqDSpVkQBnQ0XrDklBuCZmjqR1AZpo+tOYiWFWNYmj1JJ1YIrOgDEpaVfW8KzTDcqSgPiyqJq4WkS0LFaPl/A5wvY8VPuxnrfqHn9Otv+45mJXHkkKAWbbsu8EswrwWnuMCq1b8BxClLqJtZkZXtvy5Zp4bDuNJhCf95mxd8OLEHHbBDoaklgQuiUPFwqTEPQ0JCIhFnhkDRSU1oafZ6fpYLAlChgXLhsubpJ8jjXDZKjs5CqlmxFCTdenDCrJA/vDXiSSh4mDr1OSpGbFLnJ2SJgUdm8NJzw0tVTbNnyJNEGT45U/P2NjNAuubuIePqnHl9am7DZj/n7144IrIpxrJvJrnWWGFIhV81+4aqhcdOtqErJ13fOdZZKNjiy4ZVuzJeHMzaChNN5yJNlyGvDKeNFQK0MPpw0uFJynMLdRc2Wl3McB2TPtNSmrSAubM6mIee5y/3HQ9JacjwPWVYW3znz+Z2nfU6KnM4K/H6Yay+MSumqGWj5w4PE5X5iEjeCn8x9pNkyr6SmCdUJaTte0S0sjjKDs1xX3DbdkmepS9kKHiWS20ufRsGmW/I01dNO2sCiqtkNJEOnYOgUbLkVQ7uh5+f8zWHKb/6NB/wH1455pVvRWRnSAHwwMbi3CHm0LPGdTZb5IePCYd+rMYTiOHNolGBU6Ebow5WHzaIyeZI6nObWxXfNMy0V++qLz9j5tYrPp13u/LDP9443aFpBVlkEZs1Z4nOUOWyFMfuDOQaK0wwisyVrBH93/4TN7pKkFsQ/TBj4GVkjeXlHNx8enXY5SXzWnJquXdK1S0I/5yyHrqUz66/0YurM4Lww2Y1iykayHSRsBSndtZynH4SMS4v9ICF0SurWIK4UttSs/gfLGk82DN2Cr994xlW/RFots9Qla0yOUpezhyFnD0MexwFlIzlNAu4tVvNmqcEKAMtaSxMXlb6/rm7McKTiPHcvKGuRVXOS+Hy+MFf0I2P1Oja+1GNlUQkiSx9necFBUJKvmuarFtbshvPcZVZqU6Wk0veJbbQUrViRYbR8Tstt9HVsgZ5V6Tk383hv3JLULfNSz1Gt4uJ9AK4GGXVtsCgcmlZwkvirOc/gOLOZZi6PY+1XcJw2/Cc3D3H7WnqWrqRKo8Lk1f4CIeBw3MExWq6HCZFT4pk15UruNioUPavBXcklk9okqU0OUzhKfV7bPqesJA+mXc4LbdgVlxbSUMSVYugIAlNXTJKFzZPUZL0X49slm0HKV9YnSKE4nkXEK6PDutbz7afTltCS3I2134llKEypIRlFY/DG88dMZz5lJTlJfMpGkmXacCstLU6TgKNUsRfoueF49n3GpcmzVDfoFo3iQeJqeZnZMM48TU3yc7Y6MULAvYXi3kJXZ9Zd2PBMRoVkVOhKyvsn6zxOPF7aHJGkNs9GXdJGsulWZJVJ1RrcjwWLqtaNtI1B2wpOCpOOXbITxax7OVfDlDU/42QZENeSga1lbJFVUTUGs0IRWXB7adF1tP/A62tjFpVgb3NOXUvy2sSUDenUom4kSSM5zGxGVU6hlihabEMbsVWqYY0OhrAxDAdfeWw1Owwdg/uxy54TsOcEdITPhqclTf/D6V0sQ9BvteGXqzwc5bLXXCev56zRJ1AB40I3yzrY1GjvmuWK4LfjgyMFXashSWxGpaQbZdwcTrnZn7HpFmy6BX0v5yTxmVem9s5pdOO9FBCYEke5q7lXV2mHjm70nU59JrHHorR5FPssS4uskSxKm8Mk4CzXZKNBqysLk9LkrBC0KyOzbaPHpDR4qaPXW5q6ZrDuKCKz0eNSfITxU0vOw3ZCzIim1ZXGvJrxkvd1hDCYZg//zSXdX+tQQNuIn3n8osRlZeAyLuMyLuMyLuMyLuMyLuPnEYpfqIX/z4pf2srAMjtk24OeXXDFL8hVSVqbLCq4M9dW7vuBdiM2BAgUWa2Ylbpq4BgtoQmv90oUemf3w4nHDyceD5Y1Vaut3iNLOzX2rIaqhbgWHGU64zUuNWJrzdH24WuOziwZApaVdhjdDwQ3OxblqqH0cdwQmNp19Uu9nL4jL77TuBAMHX3J8kYwKWxqxcr1WOFJRWRJnqY++aqpF6Bn6UyTrzpMq8c8iAPmleAs1+6iV/yCLafhO2c+thScFibj0qBsFGWjeBgHfHUt49/bHvOtI8UPJjPGhUNo6gbgRmmm9IudnFEBi0prPK2fGl3vn6zzNNXYx4MwYZy7ZI1B19J68StexZ5XcS82KRvFrJJEZkNkNgzthnnu0HMEB5Hev3baLn82Dsgawb6vdfaRqfiVQcW8rDnPtJtr12oYuAXbrs7ajTOPvLDor6fEZ1pv/PmsQ99W2oF06XHnfMCd8wF/cNxjUlqUjeTx4WDlAizY8xp2vZaBU/Du+ZB3Jza/82ibnZsL6trA9Ss+nXb549Mei9JmVji8fWePje0lkaUrC+4qtdrbzdm5OsO3KzY6CRudhDU/w5Qtn4wHfO+8x3Fu0+tkjHOXzTChUYqebWAaoJTiJ7OQSWnx2+8f4BiKZw/0+z5ahvzxmU3XzYmsiq5b8DBxsQy4FjQ8Mh6wKBtmlcHtuR7Pp6ujb+u+jcNMsqzAl9rr4t2H27w1nDF0YMcOKduYeVNyNzaZFIovD0r+xkBnggKz4VHCRR+AbcCiksxL3aPQtwVSCEITZqXNrLT5h7/xhDfXpuy8nvCVNw8Jv9pl66WEHS8jtDYvxlNSt4xL7eNhGR7SsHlnojOUV/2CsjXoWBVX/IK6hWWlfRcA1h09Lr6xm/ON3Zw/fLzNMnbwr0F2r9IeBcuQZS04yTwCqyJrTH4yDzkpTJQS3DkbIg1F14Y9r6BSgrXdhA+PNzjK4L/505us7cYXuMYfHK/zLx6uUa8cf+8uI+4uI0yzJTBZYVAFTxIf01HcDHOiMOfGm1N6YUbkFdx/MOSDc+1y7Vg1rRL0wgx7NZ7qFrK65VHiMS0cOrsla07BcuYyLlwCs+Iot6gbg7oxWHMKkspCihbX1PPE41hnsmeV5INxxdO4Ycttuern3D4erqqSNrNS4Eudaf7fjwLtcC4UH88UNhrP27NqWgXPh9VFle9a6LLlZ3y+tOg7JkNHseUWfG+ke54erdCEjRKEZoMrW56kDuNSYK307AO74fOl9iI4yhzWnJaP5i67gcFLPYkjBZuedkuuWoO81YhTKRRnScDdRaDvyfOAwKzYDVK6VsOisnlrzaBq9bzX30qZPHU5zCQfTxWTXM8hgVWRZjZ/dNrj3alLWps8W4ZIQ2lfFbOlbwt+deeMvJb0rZaPFw4fL5xVNUpgmi3vnK7z7dOAnl1zEKa8N43IapPQEux6upKa1iZBp+QgKJkvPYbrCZ0wx7f1HPPRLCKpTTaDlHfP1ukFOX3HwDcFA7vhWaJ4lijuzTTq9Z2Ji/+cxDYb5itX7ayyWOYOkVnjWTUPE5f9QDB0YMEZUnaYVwbzouEsh2nRXDTbH6UufzrqYBstPafg/rhHYFW81BO81NPn/Otbc94caJ+Ha37Dw8TlUWKz6+X4YclHowH/6khnzR2j5d1xD3flU/FSz2boKBxDYZotz4UFnlWxdXVJ5GrvjHuzLt8bdejbNc+vT3h+fcKisui4BR1bcJ7Dnbnis0XMk9TBthrSWhFda/D9kri0cM2a3/38CukKcVq1ghPjGJ8+SjUXVfW+bTOwbYQwMGWXq17Ajh3SteHDqaDrGHQdg0a1uBL+tycSTwV4piAWujx53elyYK6xbfv03KsMbZsBEc91DP7kzGbN9PCw6ViKH04sNjxBz1YMHf2MKmuTPa/icNxlsJVgmi0dp6TjlPx4NODDecCaU3LQm3GU+nhWTVorHCn4LP8WAPdjyefznGeJHmfSaJkWLq2CD2cWkV1xECZ07JK7scOeLnIzMbRP7KNEaohKDmlbk7Y1SQ15IznJDb53pnHu607Nk1Q/s18XX+K6NbyYw+fGiEfTb1LWuiwZ2ptYWBzPvk9RnvzfX+z9NYm2MX7m8YsSvzif5OcQA7vlNPN4d+JRCF2Wb5TgtYHB01TTfA5TVoY2Btu+bpgDTRlaX01CX8iEXuxUvNip2PAk276WHJ1mLSc5F6ZOkaXY8nTZf2C35A3MKmvFQ9ZNRkMHQlPxLHVJas313vEqlpXk5Z5+GC1rXa6UhmDdqVh3KiJLW5BHdsXAUUSWbricFILjDAyhH2K20dKzdIk2awQvdTJcqThuP8cQJq7UZcMNV6GAx4lmTR8mLXWrdIOfXBn3rDYHz69NWOsmSCE4lk+YVya10g/drm0yLgXFamAnlZZF9ayGohUsKsXT1CKyBJ5VETol09LEMVr2gxSFwDcb1p2CJwkcpgW+VBcEjmVt8CfnHQJTsOYorrgRp/IpoaU4L+RqIwezSlOFhNBNiJbRIlD4dsmWm/OVwZJpYXOS+CynDp8+W+c403z/h7EgrgSj1OPdqc+7U59pqQlJAA/ikEVp0Sq9cZyUBsvK5rSQxJVumn58p8cs8Tg67TIu9QQYmBXj3EEhmJwFWq4lNT96VpqoFsZHIfPcIc1t0tzmLPF5uIg4ymxMQ3GroxvPjjJNrlnWFR1bcJS0pE3DjltxN7Z5lOhmzFnh8Nki4CS3OE0b1jYTqtYg8gpe6cUMbE1KUbSc1wnuaoz3bcWzFJ6l+px8urBIa4VtCDYdbZx0O3Z5GgcYaNmbISwmzOhYsObqBsKzQpI2kqeprRcUpeLVbkpk6gW8ZcC92KRRirJt2HLVhRTOer7H5tYCcz9ARoJ2WVDP9WZhXvx5Q1lgGlgCbCmo2ozI2caTCrViYH9x3Z5lNi0wKSqk0XIzSjnoLInMhg0vZ8PLSRqDojZJH8GHn21TtYLdIOG5sODjhU1cWnyy8DjNhYYB1NoIbpw79GxNYLGE4p2PdmmUZrjbhn6ttJHEib7+PVux4WXE9Z9v8E8mEUmNpvOUcC1IEFLRswsenfeZ3nOYJy4n85DP5hGnhcmtzhIpFO+dD2gag0UJtoRRUZK3NYHZMCktlkc2T1OfO6MBRWPwOPHJG0G3m9HtZgRWTccpsGXLtqdN0W52DDpWS1KDLyXXIt202SjB9eEMA/T8Yut5olHaSCyuFYtKJ1i27BBbtvhmTWi2PM1MTjM4zaDv6PNjCH0NZ6VOimQ13AgVO16LIcCVLZt+yo0w46pfYAl9LZUSzCsD29BypsjSBl7LSnCWaRPIN/oVpqE3J5PSpGmhadH3ROYyrzWZ6SyH9SAlq012/JTtIKFnNXQs2PRNZqcef/Bwl3kleGuoKUct8CwOOUt8DlNtmLYRpJwXNmepR8/S5mJDR3Fn1OcwCQB4vZvzejcnsmDdKZjO/ZWpk2LT1aSvrtlyP3ZxJUxKwd0l9JySpjLY8XOexSGnJx0mC5/Hsw6NEjxMJEO3oBPmZI3gJ2dDhICigQ+mFqO8ZpTXFK3g9lL7IaiyZZx4HKUeaWPw9lmPfphiGS2BW3LFL9jzWnwJBgbScLni1wSWwaYHtVLMKsG4cHiU2pxkcJpbmLLhJHe4P++Q1NqwLjIb9tfmXA9yOqbizeGMf7B/QosGMswmPpOVx8OOn2EZCl+23FuGdCxBrRTHGQztCjes6FoVZ4nP5MhnknpUjcHDxFk9r2oMQ2EYimVt8mwRMcpbOpamSx0bh1zxC+apy6KC4gymc59R4XBv2uOzuUE30D4Ou15Jv11jq93GFiGLRqPds7qlUoqOu0dVj2gVhJZOfCV1e0HW2fU8TEPLIDfoUzR/7hMlDb2eSOqGuDzFlQa+NGkUjIuWvG3Y9TwCUzHOFT0LTjINOPnCrC6QDXktGR2GxLnNYRxwGAeMS5NqheYXQst5Pp91WZTa4NQQ+rm06SqOxYi9wKBoBQ9nXY4zm2eZw3HastFf0iiDjlMwtPXGbN1pEasl43Oh3uivuTASE0ZisprHLB7HilFeIVdEs1kFRynMm4LOT2UIX+J5BILI1Ya6VZtxJO5f/F78TL+tv56hlKBtf/bxixKXMqHLuIzLuIzLuIzLuIzLuIyfRyhofsFlQr+0m4GOd4WjzOCqr7NYlrKYlTae1I1Nr/YV01Lwpb52t9x0aialTd4IiqZFAY6heJJZfKHUKVYXc82BrNGl/YFjsO6CJxW+hDsLnSHdcltGpWTd1ZlkSyj2/XJVLoeHsWLDNTjLFO8Ud/gPjatYtuJubGIZ4uK9XakzXKCtvQHOMpeq1Q23L3Zqfu+pwdWVk+DrA8mak3GUWbqk2GpW+a3aJDxb59H8W4yKf5+BozjLBTdC7akwKkxe6WtmcNdqSBuDjjYn5UcjxX/2qymf39ngpMjIxRwptGzkaQK3ugbrjnZ7/ZvDkk8XNteDjA9nAbYBZ1nFLLQZ54pny3CFPmwZugV5Ldl0S+7FLq92Y57vwPMdl1q1PMs0V35WCiYF3Oq0fDIXfLd8l4aavBEo4EFis+1ptKBltLzYc1lz4DxzMQUUeLXF9wAAIABJREFUtcmi0li514YTfjLu8/Zneyt0omDTy2iUQ2AqXLPhVqQbmsrWRgrFB6MBx7mkbi32fe25YBnwT2/bfGVDZ3riWvEvn6zz9zYWeGbNQZDzMNHNWpPSZNMt+ebTLcYF7PvaGXlg15w/Dvl0NOBhanMj0Ce8ag2uhDFbnpZLAHzwdJOrQcY74w43I3AMwbKuiduST5cRxxkXsixX1nx5OCOpLc6LkOXU4Vnq4spISyQqobnrKiQQ+hxveganueKaTmTyOJV0LMU/2p3x9lmPZS1Zd0o+XVhEpsXQaRHCICnOsDyLJwlseYrn9kZ887jDT+Y2PUsRmfC39xPKVss6hnbD9VA30M8rgSdN+nZzUUqubs84Ou7hPZpCCx//ro9n2TxOHbLi+OL+XnMFL3WXPMu6/KC6wbx+ihTwLDOZFBY3w4ZJqZ133+zlWIZLqwRpLRG5bjyvUg+A637JLHf40Y+vs+MVDJ2KYZSSVBavdwVVa/BaN+W9qU/RCo4Tn3uxhSstGgU/mXSZVYIPZj7myjsjb+C9acivrc+YZe6K1e2yLC0mpUl3xbf/s1EfQ8DQbnkcG/wvT7v8527BuHD5aO4xLWwCs2bo5fTtmr5dU7UGPzhdY9/P+faTbbZ9DUCQQt+/h5nFsobs3h6LyuAgjHHMhri0mFfRhXb1JPXwzQYpWhaVYNdreJQYKDQM4VokOc1avrpWkTeSWaLxkcbKq6Fn1xStQd4oroaCDVePa08aRHbJp9Muy1o7Bpe+sZq7FMvKZlEqHsU5m56Lb9aMi4Z5pX0NTEPPmdvrC7YUfPx0k76t2HErbKn9VDbclrQRXDG1I/s7I8mOrx2FP5pZPBfVF+CGdPV9k8Zg8IV3TGtQt4p57nKW26w5sNFJOM4k+35DaEr+xR3NObcMuLPUeOlNpyK0KvJasuvr7Pdnkz6TUnKS+4RmixT6HH3r1GPP1/LO13s6XXsjVGz4GY0S3OrE+KZP3kg+XQR0zIb7sUmrFKGpwRS/f9TjN82as8zlYWoT15J1p8CRDWtOxW9slpznDk8fb7Nm1ySNxBDwcl9wf6nY9K3VHKRYVvq6/fg7a5StZD9I8KXLeeGTZA6nuYOzbBgVFg8SyXNhzc32Zc7kZxznJgcRPEvgxZ7NvldzJYrxZMPbVcBZYfD++RqfLUxcKdly9TOrUYJ3nm7xYn9G1RpcvzHG6kLwVJHWJk5t8nI3JjR98lpymtsM7Yq3zz0apbgWKD6cwh+euOyGfR4mnsac1iZ9uyIwK748nBNXFkUjee9QSwmHdsnDxMMzNTI3sgQv5Ae8P7WoJvq+/4MPr7Hvp2y6OYvKZseHqtbAjrPc4MjQOPe4OaMjdxjxPvOmIMLGNBwsc8C4KFl3bapWcJ6XOIZ+Dndtk1GugReHzZQrYpsWPQbGRcWJmtKImqYteZQm+IbFtDS5nY/152dIXAmmRcWytnkhqnlvKnmQOKw5DuPS4mlmc5S5XA8TZpWeP/e9UvtZtJK3Dzfp2TU/mji0qmLbB3O6eqZWgtedXU4zjUqWXUXeatnuldBksvBXz4yaWWXgSkUoFd1WI1YfpZLdAB7Hil8L9X2S1bCsDWwDNj2LuIL3JwYnWUXeNDT8uRcLwKRJ2e9/jZP4Q4Qw6Zp7PJp/CyFMlKpByP/HTl2/aKGAtv3FFuL8Yn+6f4eYJp+RNXCc2zyIBYUokUKbHr2XnNK3Wob2ij1tNwSmlty4UvHmADa8nKPcYFQY2IbCNhSHuclhbhLX8HBZ0yjBc1FL1erS+a6nS2NxpbgeFHTNlmkBR7nFjp/yKLHJG8mO15JUiq7VcKMj+Eb/FqahTULGhSJvNIXjy4MF10OYVSazymTH1/r8s8Jix9WTtmu0XIskL0Q1kdlyI6y4t/TZ8So2HP15djfmRCu9tOds8yQ1uOpXvDOKV99fL35f7uQ/tRCGDVcfbwwMFucub5936ZkOPbGLYyj+1nDJ07hisJIM1Ape6M95pVvSdwtcqb/jr6zb7Hotuz786djn7XOX3ZVhzw/GEZ8v3QvyxnNhwVW/Iq4NFpU+QhNudTSV4EYEL6nXcESIL3WfxHujhoFdc9WvEMALUcsVv8aRevodZ1obG8iGMCjY8zOyBqYlHAQNtTIITMFBULK3NudaGHMt1OZavmy5FqQM7Ja/u7m4WJwPrIbQkjyJdc/Gg0WJL6FRBjvrC7bDhCt+gSEUe35Bzy55qZMQWbp8Oy0UcW0gDEXaGJzlBmmj5TU7fsre5pyrGzN2e0tMoSUXm0HC17ZHeCZseS1JU5GKjE+mSi86csW4lPSCnO3hgp1oyTW/ZrQIeL4Tk9YmO15B1ULfgYYKUxhIAS91aj6Z5mx72hRuz2vZcmq2ekte76ZIofnturz9hckerPm3qGn4+lbGNb/if/roOlf9lltRza+tz+hY2uZeCkXHatl0S3pWyxWvIjAFBoInqcmDJTxYwj//Vze4O+/wO9+6zp33h9xdRDxbhmw4Fa795z0DX9tccmNvzEFQc729RWhuEZqKPU/fx72Vgd62W7EfxdwISsaZS1xLlpVF0Wj/iLI1eG1zxOPE4/2pQWRVeLKlriVrfsbN3pxr6zOGbs5BUPJKJ8cQcNWveaOnfUuMFV9bAT+eKL66XvH+uMSXLUrB/vqcq4MZW27BsrLYdCr2g5T9IOWlTkKrYFppCcoVX+E5FZ8ttITQNloCq2ZjuOSF4ZRtP6VVglf7CwKr5laU0LF02d4xDASCH08UtgF/eq6n981uzNbagtCu2HQrHp33eXTep2eXK6MxPb/tuBWuhA2nXckuFO9mh3SsiqFTcBjrnWLXqrENRbhaiL8+MIhM7ZGy5jQMXcEsd1h3SopWJza0aaHu0YqsEt8UmMLgINCUG6Wgayl23Jppoe/Jxyd9QEsqfNnimw22WbPnFVzxKjachmlpsu7m3Opq6aVC98NsOpWmNZnthcxzYDV0rZqB1axIQ4pp4eCsegu+92yTuBb0rQZPatnTkwR6tuLBouTLw4a+XbPXn7MbxRwEFbdWm44dr+KtQUxc6zH1YpQzLRSHKQwdxUEYcxDGDOwGZ3U9t7sxrtFStQavdBP2/Jxv7M0v5oimBU/CoJNSrUwfI7Om5xZcGc7Zi5ZsBSkDu8QQmlq262WsOXpzmVRa/rXt6c3MlUDxLG55d9LhxsaE3Y05Qzdnz6s5jAM6VsOsdHihuyAw9TWzhEHdpNxZgC/hk0VMYCp6tv4OQy/nlW7Fq92C56IlB2HD17YWLGrBotZ9Hp8vbB7OO2x6GX/w/jWOP9VknsCq2FxfsttbsuPlJLXJwK5Y93L+znp20Ve1rFr2AvCsirwxOMkNlBIEZsXWYMl2f8l2mOCb2nNg3c25MZxxq5PQtwXPRQ0DB/YCi/NCS4Enec20lOz2luwOFlztLLgZljybdRjYNeZqZWQLH0/2CdBjcWC6LJuSolnwFf8/xZWSptUbtwpNcQotiWXAzY5gUZdsMuAsq9kReiHdqJZrco19NgidLULDZuhY3AgVjrI5FU/o2gbXgppRkyAF5K0gqxVPEi1tO84ld5ba6FE/v7SR50trE652llStQAjFc90FfVvx+tDkIGiI7B0Afv/8lN3A4KN4QsdSHAxnbLslPavi1W7JcRwQmA3PUh/b0LTAuBGkRoJA8DhWrDnwcXbOtg/bPrzWb7XcL9LfvWq1pCmyJK6UVKIirduLOfxH+f/Kljqgqkd0/efI1BRpBET+DQRCbwh+WUIJmsb4mce/Swgh/mMhxCdCiFYI8da/8bv/QghxTwhxWwjx9b/stX5pKwOXcRmXcRmXcRmXcRmXcRl/laGA5ufTH/Ax8JvAf/fTPxRCvAT8Y+BlYAf4thDieaXUX+h5/Eu7GTBlxNe3Um4vPc2hFg+YVW+x7bbsG0M82fDx3OS5SGc8r3SWVK3Bs8xmYNe4Zs2u13B3adKussFDW+9qBYKTVFcM8kazdgGWteTlns6Q20bL6/05ny76+LIlrU2WtSBpJOVq1+7LhmVl8SxpcHcaOlbDc5HLiSVZczTDeVoKeisufa0EA0ew7eZ8uvB4sx8zKW0iS1MGKqU/y65XYhkKT9YcZjbxUkskrrXPcdi8y68MCgygY2oZTFLrpuJRYVEpXQo/CEryVVnLNVp+8GwLTyreWjN5pb3BtKrZ8Rs2fQtDKLa9knllkpYWjRIMopTrqU9cS77UK3h5OOHxvEu7ah60jJZekOGOumw6NV2r5p1RlzVHZ+02nJqBrTMDWsYj+MMTTZwwhYGlHNadmpcHMz6br5M1irTWDOu8FYhGYBsNSe1wLSzpVBY9p+TRuXZdfa1b895U8/PvLgLWHZ2hH80CRrm3up4Gf2/nDNvSkpPd3oJvHnd4qaObHIsGbnQkAl0WrhSktWQ+9xilHnkj8ayayNGN61c6Kd88idh0KvKOxaySnC0CFIJfGeQ4K/LMKHfpTn3muUPemGwGCWtWSl5YbAyX+I/XmZUQSIuIPjc7muxStQoQFw6nk8KhUoJhlDJP3Qun2PW5zwppTaZqItNgz8/ZcIPVa0Df1s7Zzcq/ITQbhl7OtcBj1ysZFRajHDbVAalY0rM9toOU9x4OuRbAUDaEjm5GPMst1p2GK37BThjTc0rGuXPBsw9NLTMB3Th6lFm82Ml4HAf6fd2cB0kPWwas7AJ4bnOCtHT20jcsalWwsWpyjiuTUWHirBxdpVAsKp11rJVBaJX4Zn3h4msIxauDOR/NdfNlXEviwmacuWwEKUeTDmeZy7g0eXlrBIAUIfvdJbeXPmtOxZoDPxh7XIsM5pVk1zdolWJSOAwSm7MkoFGCnSDFlg2zQpfrr/QXBGehrlwUNoGpOFsEuFLxa92Mjl2SVCbjSUhWmRStZKcToxScxgE7nZjFWYSBQWjBpCp4uS+wDTANPc8czjpEack0d0hqyU5X6w3r2mCSegz8jFZ1+XTp8HjZEJiSoa1YcxRrasC4MNkNUqrW4LywiGvJtqsbCKvW4GZQMq0kZ4UkWMEJTnIX12h5kghe78G2qwecL1vyxmTgKLq2SdJoYtPAlRQt9KyaRSWYljZHqYdxqvh44bPp1EjRcrSMyBtJXBtEVsNBZ0mrBLfCnB/PXOaVwUFQMi4trncXPIgDHKnH2aSSRJapG8ZbQcfSDPZKCAKr5kWn4EnaJ28N/sH+Cf/kk22uhRBIxdXQ5sWupn6NFgHTwmVZS97oz7HNhrw2GfgZ95Y+9cp34yyruNW16ZotwyhdPZdazlf+I6dxoGlwYYLrVDyadDnYmtAed3i5k2EJV1ekxx2qVnAr1O64T5chUmh32Flhc6W/wFq0lLVkv7+As4hxaeBIxVt97dp9O3ZQCjq2wazSjeu22WiH9NrgS8OErNJeEevdhJvLiEkpWaic0N2mZwt6VsPAdIlMRdkanI0jzlKPuDb46taYwC/ZzjwOtiZ891zTd4rW4P5SUSuXm6HJvJJ8eD7kK2tTxrnLMLY5mkfMK4trUYxltCwKmxfWJ7x9vsukFOwF2idnnru4suWNnq76zksbMQ1plMGytLi5PiHLtdSyKE12ewusoy5JLcgbwY1IkTa6wXfgmiQNjJc+RStXEiWLgyimaAxcaWELH19F2HgXfP4Nz8Qtfe5VW1itSWBqWZAnFY6QNEqPNc/UgJGh7WIJQd60LJvyYn3SsSVlY8BqabYfaInruhmwaDcvJJ/blr7WO27FzY6DbcAo9bEM+I1N3XC9KK2LZ8dpHHCeO1wNE6Zlh6S0eLmT8/a5y1EuyRvtAPyPNjboWS1DI2RUwDJzyBqDVmlvgxd6C+LSolUCx2i5nzi4hiIRM4Rh80JXS3Q95ZCuKsVjDNJG0KJYVHAjEtRKews1yqCedfFNXb1UKF7x/iGWsjAMj7otyKoJw+AWp4sfof5PgqK//qE3A//vC3GUUp8BCPFvbTS+Afy2UqoAHgoh7gFfBn7wF73WL+1mIHA2iawS23ARQrDbPkfVCna8ElualK1iWurSdrhalPhmjSFsytZgfRCjzgdaz+vo31/x9cQamDXfPbUZ2PD+1OEg0Hf0YWZwxW8IzXa1wG64ESr2vZJ7sc++13AlSBnYFh9NPba8jLhyuRJKbm6OeXLew5OKK742PSuWIa6h5TGgsV1v9vUC+UZYYAhdsn+wtBgO9eL1zgJ2PVZkH5M9r+TBtMukNHkq72GbEZtuzqy0MTA5L00mlUQpeJQIshp+fUNqSUOuFyyWEOz5GUkdsmY35I3BhlPxLPUx0Jr+7418XupU/Ml5j3W74e6ZJpgM7JKqNdh5Nca+rT/7ZBnohUll0TVb9vyMH046GChuL01aBa90KwaOPt++XfFsGZLWgkmhFxFFmbLulNSNZN+HN9bG/PHRBke5yYeThhd7JgPbZtMtUSuJwufzkFudGENog7dfHWoE6u2lyZqjOC9MvnW0drFQnpWCm4sOrqzJG4Px0udrm0vKVvL7xz59B3a9ltBseRibfDRp8aTLdpDyMPH4YCqRIqJnax1nMTZ5tVux6RY0SpsTfTqPcGXLmlOw5mvDlieLiIfzDh274lnqYhsNbSbIapPAKzjLFOOi4UZks6wU+36DYyiKBh7FBrdCF0Mo7sQun83hjYFHXktipRc9PaslbwWVKBiYDr7ZsB0mdOyQbPVwOllYvNYtuTMacJzZOFLxk0mXvBXEtSRpDIauIInnCAw6jpbhVC18NNW9AMdxwP3YXWEhXQ6iBEs2LEobQ0BkKlxpsKwF+54eG5USLFfygkXl4MqWD6ddHieSskku7u8fPNniZifmO6cGJ2pKrbT8a1w4vDVs8KUmFz1IXNJG8iCRbLqSyNSae9DyGIAH4x7bYYIpBItSS+8eLiKmlSSyK7533sMSikeJ4M2BvRqnHpFV8mInZSuMuT3pc5zCr29UBGaDKx0+mQsa5bLlOzxJfL53bvIf7WnccbbaiCS5zZar2PZyfmWgx+nDOCCQLR27ZKMTM1oE3Jl12Q1SjlY6XkPApHDouwWLCo5TgWfCm4OAXVefy580kgdLwQuRxafzkEbBUWbwaqI3u2VjkDcm88xlz9O9Q+PCIjLhZphztOrZyVuD+8sQT2o62CS1eaWTcrW74IPzIY0SbDgV227JD8YeeaPnpazR1J+nqWTo6JvqpJBYhjYtk0Jwmgs6pklWK16MSiKr4kuDDrNK8eVhSqMEm07NwK6YlDp58SjRRok7XoEUinHm0ijBrNL9XAqBK1vKRve53Iv1921WJmSBbEkaA1uicc6pzZesmkVp8dYgo2oFh4uIpuViXNrS5PkbIxZjh9+7v4cUcJwbHAQ2TtPwLPVoWsErvQVFI/nOWUTfEfQtbaD2ZNoF4KNZQNkK3molH88D7i4FXStgm4RaGUxnPgdBw5qbcS92Gdg1D+KQyGzY9DJ6Xs4k9Xi0iFhzc+7FPj2nxBCKZ6mPEIqjFMpWIQV880Rfw1d7Gnl64lgcpopx4XJ/7JI0grMcXuh4LCuToVMwWfpsugWtcjhwu+TFl/lSr1ydV4N3x4qDyOIoG1IpwUkG226XQVYwr0xG04A3e+nFPVa2Fg+W8GJHk4JuL21eWyv4s1GfyIr4ySzkKDMwhWLoFMxKm7Ao+fV1Td5arowq7y9DbZTlFhr3W5k8ikPWnYKjzCGaR3hWdTGH3hBzZqUirgQDRxGYLevOinRnS44zeJxo6tqkFNyet6w5EbbR8mApGFX3eN74W8yMEYfNjwFIa8VRkWIaDo+Mu1wzvkRcabmaFALb0HPLhgvnucASgsfFghtel57jw1zjST/OzmlpV4ZmBrVSFwvpftsjWiUAQ0v3bvhmw0FQMSklP55GGvdsNqx5GaPMY1ToTVCHiklpchXY8Qo+mkUM7JqTVHFv3vC3ra/xO7yrceN2Q9pWHCcWZ6nPk1Sjyo9SuB54TEqLLTdHAFe8ioFT8nz7PPfa3+V6UDGvJInIuDPX8sFrkV5XHaeK+0nCV4YRjVLMS33vb/sWHVvgONvkxRE7YkArFG2bEWcPMISFEb7wyyUP+iJWvUr/H8Yu8Gc/9e9nq5/9hfFLuxm4jMu4jMu4jMu4jMu4jMv4qw2B+os3A2tCiHd/6t//TCn1zy7+UohvA1s/4+/+S6XU7/6Fb/hvx/9lueWXdjPQtfZ0E5aCa4Hih1OJtzIyUUqx72e80guJTE0TOk0CPpiFnOeC5yJFnlksa8G6017IGb6QC80ri8g0eW3tlNvLbdJGcKuTcZhZ3I9NttyWW1HGstKv8fnS5VpQrmgZNVlt6kY6t2BTJ60IN0r+5NMui0pTOfb9jO+eR3gmDFbyjl3PQqClEY7RcpbbdK2amx1t0GMZCpCamtIY5K3BaW6St4JylfG1ZUDemCxrE1sKuqZu6hwVFqBLnu9NTb48UJwWenj84xcf8/1H2xyEKfdizSovWi2H8EzdPFkp2HAK7ixNGkvwziTgelAzrySv9Be0K32HEODbJWKV0WvRDPnnw5yiNTgaOygUd5cWkamzHZPCYSdI2XQ9urbg9lzg08U1dZa5Bfr9lJuLjO3a5PZc87QnpcnL3SVCKO7GNruuzgp/YZyUNtocfeAongsLtvyMu4uQo1x/byl0uf8o87i7FNyNB7zUKVlzSkyhJRh5o7M/kaWbh33ZklSa4HElgIepzRUlmJTm6v8brDmSPT/nfuwxKg0Ogpq8MYlX2Z20kXiyxTH0Rbu7DLENnemelJtIAU2ruBLAN66d8O1nmxho3rUj4c29U+raYOhEzMou3zwesOtq2dUfnXbY97VpUNyckahb2pip1mZ4PUtncbbclrPCJEstPKl4kGjSS9XC/8Hem8VYmp73fb/325ezL7VX9d493cNZORRFUhIj0rLpmJFsQ7YSxQhgJHcJggBBroNc+CpALpIAyYWT3OXCSqw4kANRIS2KkriOhpp9eqa3qu6u7eznfPvyvrl4zxTpxJKYiIxooh+g0FXVVXW+833v/vyf3/8wtmnbWiaVskBgcrTaY5zbGAK+tF3gGBLH1O0iqwUfRTaKBtfQvhafGk55d+kjkRfSMYBZbjLJNRFpP0gZ5w6v9uekdY80f3LRv99eOLRsH6ngw/IbVHVKKQ18s8bARiHWBbE135wESAXj3GbgluS19hiJa93eO3ZJI8hxTcW81Kdhx1HAtldQS91HpqVBIeHuosHj1GKSw1nWYT+QeGbFYeKw6evsnCkUlxqaLHYl1Nmtk8xCKbgfebiGS77Wjz5JXDIpWBQOO37Kh6sQ0BSwWe7SLjKSyiKwatJKgwTur5q07YqTzMYUTQBKqeh7gr+9t+T+KmRRGmz5mqTyiZ1zNucN4tImqVt8tGyuxzGTba/gnUWIKRRbXkZc2mS2fh4SWBCR1n1utyLOMk9LFe2ax4lHx9WnxQ9ii1c6FatKwxWiUnGe2TQsXVTtWz+YmUJTEVo1hxML1+SCTGQK1qQihWtqv4B+M8HzS6a5yzi32QuyixPQotbyrqdRSGBV3I1ckgrOFRxGNj/X1xKYcW7TXHvHOIbiF/ZPOJx0MA3FcdrmD0cujiG4b/kUUlBKgWfqrJpnwSg3aVqK3zhYUOWCqjYvsgItW/Eg9lmWBkcxvLds82o3p7mGUewEJlGlqJTiMP5YeqhNC6XSNK3QErw+C7he2oxyi6epw6oyuL9qcquZMsodLCHJpWBeuDimRCLwzJqstjgIcu4t9Yn5k9QmrU1CG1aJYugZmB8TxgyFsQYFrCqDF3bP2Zg2EULxB2c97q0CbEOts2g2d5o687wVGMAWq0pTmRwTOo7gRqPCMyXfnToo4Enq8t7S51EMb843LrLpL7ZTtgODSaYzr6XUdKaTVYPLQY5EG18WUnB35dHNbSwB96IBgal9JD7OjM9LE89QTDIX16iZ5lr21rZNLAPenrXY9LQU5yhxSeouPVeQ15qRfxibXG3UGMDNpuRBZPLazhnjZcjTOMQ2XI5TLTM9iipW2RPcwCFUbaTUp9W2ATtuwKwc8qj8LngvsxdavD2tqJViWVYXawSpFKahpT5JVeOaH2ckBXtmlw/kIzbMmyxqLQUsbHANA4liXqiLMSKuDQ0LMSWeYTApDIauYlVa+JZNKQ2Sta9KURs0LMk7sxaeKTnNDGalw7IsSesKz7Au3sdpbnFqnPC8e4Pb2yP2mh6LzOV/fdzlu9OAviOxhcsbc5c7rZJVadFxdGd6ktoEpqQWPzjFv9OSnOUG72SKkopCKp7ENcfFilRkfLa1xSxXF14FI7nCwkQpPee0gusX9/lnLf4CmdBYKfXan/WfSqm/9v/hJZ8A+z/09R5w/Of9ws/sZiCuJ8xyl6Q28AyFi27EcWXyhW0T16y5EhR4Zs1+UBOu04t3WiUKwbeP9aLLNrTxGGhDDdAa+s9uCN6f9AhMxc1mRs/PuNOy+aNxwGlm8GqvIiptmpZi4FZcCmOSyuIwChm4OU1L8WTZ5Faz4k/nFvHI4VYz5zh1GLolwbpm4X6sF+6gcWBxZdN3TXY87ZTqGoodTw+Wbbvmla6Wn1zQNwzJByuXaQFducFJ9SYASWXw17bhcpgSWBU3unMW1SZXAk0AsYQmCABIKbjRXtFr6s3AmzN9n+LKXLs8a132q8+dcO/1q1wOU7Y8k3lp8VFkseH5uB+2uTdv45prIzCrouflVMqgkgLXlPTdnBtNPcEllSbrgJZi/aqX8cWdMQbgmwO++bRmI4xZZi7/4OZTDk+7XGovCYOCk2wf25C82p/TbSQUhcVL7ZSDpqa/hH6ujc9Sj6sbM6rKIGgUuO2a0Rseo1y/7ucGGQfNCEGLSeFymir+xnbCeerxD66OkEowTn36XsatlklSWey1Vrw36RGYku1WgVSCZWURWJL3lxZ/92DC+/M2n9md0HIKJpnHtf6M82VIsn7O/voeTXL6i9pmAAAgAElEQVSPtl3RtCseRj4Cjbf9zctL3lk0+NzmiJ1XYm4tEjpuwdWGzbK06V7NyUYGWW7zSsfHMSQDL8MxJS9Kg0/tn/Jo1GFwfBWp9CS9GHUZuNqdF8AyFHe6C96edgitGkvoyWhRmixLwdBVHEaKBgMSFhwmLk1L8mu7ET0/ZZG51FLgGYovbER8exKy42e8PmnjmRLLkDzfSvnOyME29EQPEFoSU5gcxiGvbow5MBQniwafaMcYRoO61m6Vh5Gibft0XLiZ/RIfyK8xCPTr/urLDzl63KWotRb4IND1D7daEaahGDZj3jvvcxDqHWrHzclzi1/bm7IqbHZaEduNmO2rS8aPQ05Tn1JZfGmroOMWQABYzAvBi50lliH5/NaEsjZYFg4dt6Bt+1wPDT556ZTH51pm9G/u5NiGYlFasJ68P1hZ/I2tFXFlMQwTfKviPPW52lkwTz2miU/TKYkTi5PUZdsraNoV49zBEnCcOfzmpRl3l01e7s+48tqC9A92eL6TUUmDpLLoPldifLQizyw+UVoU60lpx0/pevlaKmPhWTXfW4241hzyJHFZlgaf726w6Wb4dsW2SNdYYI3XNYVcjyWCe5HL0K2ppV7Yb/sFo1yjnN31QhQ0FWVaWOQSBp6Bbyqtey4lq8pkR8BpCrfbikfTNteGM+6uPDIp2PYNWnbNpLB4tRtRSJONIKWqNVL0qWGy48Nxqg0IlUKbPVZqPW4rWv2cA7UgTl08U3GewV6wlomaihsdXTvW9TNqaTDLXAZBSuCWPHjSZ7e/5CDI6TkmninpOQWPE90+Hsew7aeMMo+/d3lEUZnMco+Ok19IBHZ8h0vtBe9OegxdyYvt4uJwIpeCw9ji1w9mxKXFTjNiHzhctLjSWTBNfCaZh21ILvcWjFcB55nDXpDy/VmL0JLkteA3DuYcxQE32quL08inccAnNsf0D1Le+NNturcryrdiqtpkz9d93hSKy82IphWw4accRQ3+4fURtTRY5g6hXfJazyKtLF69eczrd3fYC2yuBAWhVfE48aiUyVGs+PKOrktJa4t/79qIqjZZFg4NWy/WZ7nHzd6Mw0WbhiX5dK8ktCpOM5dxYXKaCn79YMY8d9hrRpiG5DRq4JkVQsAo8xh4GQpNp5oWNkO35F6kZVGeqXia2vza7pTDOOS5zoKsMjmKGlxprbhyfcrrb+/Q2cowTUXolNSqy6oysQ3FN5Wilik5Bb7yCOwhC/ERLUdcmHq9Yv51aqUPhF7oWXxvJAlMPY7FpT4MehJrOmDbsTjKVvSbL2MKgSUEbdkjMWKGjku9RuAKAQaCrIbHiYlnajRt29ZSUqX0ZmXf1zV9k0zLPD9GFa9Km45dYruSJ4nH5hr3e6fjMM5t/ih+QOhf5klicJxI/p3hDY2A3irwogp7UvPpfkBSaczoTqBJVvcim6y2mBQpzeAGSsFpZvCl7j7XGvq1P7c14usnQ/qewUu9Dj1HS/Wgyb0y4aNlyqcGAdmJXpOOzKd05Aaus4UhLH7B+bf4/eyfXKzhhDAuNgr/uodSP7EC4j8r/nfgfxZC/FfoAuIbwHf/vF/4mUWLPotn8SyexbN4Fs/iWTyLZ/FXHR/jlf/vH3+ZEEL8HSHEE+AzwD8XQnwFQCn1LvBPgPeA3wX+wz+PJAQ/w5mBZfaEhl1SK5/zXHBmjOg6G7Scgm+N22y0Yt6ZtyiVzZUwp+UWvNSOtSFNbbIVpFSyoc1p1ifkm+tTU9eU9JyKTT/lo8hFoD0CNvyUg0Bzqz2z4vJwxvTRLllt0HALOkHG8dkA36oILX06/iQNEQg+Ou1zqRETmDVJbSIRXG0kfBS16K5lQqHlcprCfqBoOyWZNNhvxLx3ovnFvzBYsh9KDBSr0mavtWIcB1hCcWi5fGfqYhmu5jN7BrYhudRZcn/WYWgkHPgl+42YWgpNyJCa3nM8bXHj6hhhKngIR7FmQl9txFQq5FprxaNVA9PXWZDtRqxPBKKQGw2whOTBosW8tLjkpFhr8oFrVew3VzhWzekqZLe3JFub5oRWeXFSvh9YZLXFfluTEBrnChcf163wa5OtlzPEm4o4dbGdmuuNlLZTMGjHWi6zGWNZklYvI4ssGhsFzqjGsyqGn4XqNEVYgjqBK+0lca2Z0kMvo9NI8VcNbjZKgo5kt7+gm6S0uylKCtS5YGdjgZSCJHHoDhJ6UYNx7nClvcR1Kt4+G+CZNS+0JTubC+LSptXLCBoF/iSk1cuQSlCuT8fHic+Hq5BbrZiNMKbZyvBOu8wLF1Mo9rpLstpiox+hcm1i1G0n9CuDsjJJTgxkbbDIXPbDGMeq2RysiCKXMPXoP1/SOD3jlQ+vMc5zNr2KvlOw4dq0154TtTJ4GoXkUnAjSGlYNYvSIjAlPUdwllt8aafi9fsOhYqwhZaz3diaMJ5rmtFZ6lMpweXegriysAzJrWbC09RjMIhwrJpabdCyJM+3ddYmr01C0yUwa6LcodtIaHs5Da/ANBzq9XB2nhU0LBtTrIlXdofN7RXmmaTxcyH2U0lUaNJVw5LcbC052JmhlCBeudzszfDXJ6J1LfDDkmad0UkcejsJdk9gDj06Scp+FLPhm/T9lMAvUApWVZPbzYJLWzPqysDxKv3vtEG/ndBrxhSFRXOnZKtYsRUFPNefYVk1T+ctsmrtZIjH1cGMx9M2w62Ifi1wTmsGmzGNKKcsTZ7OW6wqi70gpednF2Nc267wzIqdwZLAKdnYXCFTRcsp2BkuUVIwX/pUc8Vi4TNZZ7F2hjq7kiQOSgo23BzfrLX8QmmZzJZXUCqHvcDAMhTj1F8DGFIabsEyd6mVvvcvdQquNvW48ftnLex1GmDDzTlMLE4zg0929XXHlcPAqfBME6m0n8mT1MYxJIFZc556PI4KXu5amsAWe7RsiVz3jagy6TmabOXaFWlpMctcbrci7kcdKqU4SyVXG4JhmLAoHJqWHm+OM5N0aXM0bbMsNQ3rSkNnBAopcC3J/mBBltl0+gl1adBYevR3IgwTsgc2ll3Td3Oatsnl/oxl4hFXFrkUXAoU+8MF/SSl3U3W7aFm0I0vjN6y3KY7SHBnHTp2xaXWisAtaS0bNFOPgWOyN1hwMmnSH+qCeUMo+psxzqyinTlMUp+yNHWmbzAlyh12/AID2ApSNtsrXKtmb2dOXepnVJ8KhjdTVAUDPyU7kaSZQy0NLjciBq2YOHUxDcl2mLDZ1+Py1sYSpQTtlYsfFBS5RZrZJEsN2niumdF39bOolcAzba6EcNBbXLTTRjunLg3McZNhL6KuDMK4ZLAdE+UunlnRcgt6rYRw3GG3Mtl0XbY6KxqJy3C4QhhgWRLf033Wm+ui1enSZq8R83x3TlzauOaayJbbvNSJ2RkskQi2dpZUuc7cbXQjvGsOu48iysQgil18r2DoZYSVRc/NGXgdWsVlLEwGZshT1SL0DmjagpOkJpAhm47PwDMopc4ApKpiYGr1gCmgVNC0DULLoFaKLafBaX2dqKxpOSbXzS4nmUdWS7quRWBqv42epQvsPVP/nRfaOfdily3PuCAL7TcjsspilHr4VsW76yLegyCn5+Y0vZzTzGPLLmnbJW/MGrQd+OPYoO/d4MVOScex8EylpdInLnHiME89nussKGoT3y5xHf1cT7I2nik4FSM2vTtcDbWq4jBx2Vw/E9B9aTeAm42CUglutgQSkw1vh6xWNG11cdr/srhDwzNZGb9AomZ0HRsjtzEMF8fu0/WvcDL/Y34WQiGo1E+EJvTbwG//Gf/3j4B/9KP+rZ/ZzcCzeBbP4lk8i2fxLJ7Fs3gWf5XxE/QZ+LHFj7QZEEL8IvDNH04zCCFeVUq98RO7sr9k2GaAUrDlVryVWdSUzAoLz6yopODxrEVSC+6tBH3HZENpR9JaCZp2Sb+R0Ex8Hswt2rZODez56wJk9M/m0sQ3FV89C/lsbdK2SyolsBRU0qAoLHyz5q25x47fZJQ7uhA082haWnernXAVppDMc4dpYVNKQSkNNsKEXb9BJT/2Oajp2IKhWzArtKvrqrCZF4LnWyWLwsE2pHb0RJCWNr5dITOPXAoiEZNXK45TH1soispiEvu6OGnZZCdImGYuB+0lx6smz7X1CWJWmRiuYvokYFIYLFVG07bXBdJaVzvJbWZPPAZuwSp32GxHvDtr80JvQS0FT+dtWrYu4B3nDg1Ln0Rebq1YxQ6HccB+b0HXyxmnPi3vB0zmti3pehnNnYKj9zvci0xG6iGNzjZlZaJKRV5Y/Omky3NrDF1WW9hOjReWyFqQ5jb5qUVRm9S1QZLqUzFV5hihQXEqURLS0uLTu6eAtg+3LMlBM6KZeTTsgtG8QVUbFOusRS0FzSs1+RnIWjA5C5kVNjc7C1rNjKBbYJ4rXr1+woPHfY7P2sxyh+l5iDAU7XZKFlmsUpfemkXuFzZNq+bycIZpSbxWBafw8qVTlguPySpgnNuslh7ZR/qedq6XLB+aRImL15eoWrKdrZhHPnt7c8rMJAxz+rE+oTUc6DgGcWWt26FJUhus1sXPx6mLEEqjY3PdrlalyZdfeMSDx31cI9DeFhRYQiNAS2mQZvba8dnBXjvbxplD0y5RCq725zRXIaulR1UbKKXb6sevW0qDaWnyqY0JH846PFw2Ca2KT+4saXp7TMrxRbtoWJKoXJ+4lnPC64LRqUAlBa4N75z16TsVltBF3Unk0OzmeH7J2aRJtn6GDa9gNGpSK0EryPCfD1BpiVwUWIGk20hZpS7NRoYQENoV1xoZ+80V87lmxhNBVlk68xA7bFyOSCY25VJf34uDKe1uQpFZTDKX1w50GxvOQ8bLkFHmMTkLabUzmn7OfKILTm2rpukU2KnH9Z0Jzf2KyT2PpLDZGSypKoPJIuA8DnCsmjDPmecO/cQhyW2i3GFfgG3XtKQuZu48v2b+n8akU4vd2uD9aZdFabHjOHiGIpMGO17J10cum64uvJ6uueMAy0IXLrasioPWipMo1PVAQrAsJMepy6UwRSpYldqnAn5QKPz5YcFbC4e+oxi6Jdt7BgpBqaBSNWeZwaf6CeeJz6wwadkS36o4SR0UgpM45Fp/RsvOiHKHjVaMedLmIKh4GFkcpwLP1XjiP51rRvy2X6MUmIZCKsFf38oYeBmWIbm/ahKaNaN5g1IaFJWJUhoSYAUweeTj2hXnk6b2pbh+SlUYSGlgRoqeU3G5GTFZBNTSID//wdQaRy6TdQFx4JR4K33vrjYjNvoR87lPXFrshzG5NDmbNjlNAlrjHMepsO2a5dQjyRxss2YQJNTS4NLBlDIzaUldHzJoJigpWMQ+Z0mAPypJ1/2q6eUIV1BMdWF4Ea3Hr7WvwPCVkulbktG8wSJ3MaYa8GCPdb+upUGa2xS1SegUHE9bCGCvEdFuplSVwcNFi7ZdsduIOVtol2Hfrshy+wJSMJsHrHIHy5DYLT1/PXcw0uNBZRCVNht+St/PmEc+o8THd0sMQ3K6bNAtMlynwrdLytqk55RsDZZkqc3GxpL5g20APn/5mOkyYDwPmWQu3XP9XEppEMcOnVmM7xkkK4eiNlkumnziuTMW5x5ZbnO9JbgT/zIuNrVSRHJEnB1RSQ0lsTC0vn/90XIE/9m+4H97ovuHbUApBV/YrPgXZxrq0bQF0/wRvn+LUipqpRBCEFomk1yx4cGvX5L87rF+NoGp+KWNSmfUg4K4sthvaMfyZe7oeyp1bUxjnf16rj9jlbkMtyIYDbjaWmEZEjlrIICZeswsfwS8xq1mzgcrl64NpiUxDcUo87AMSeiUmOsMvlS6hrBhSjqyzVH9OqvqeTyzZloYBKa+3kmq23jXlsxKk4FTkUlx4dVxPxLElfiXagEKKTGUgVI1UVkjhEGv8Ty1zKl/lhCj//+jRf9fx4+aGfgK8D0hxN9XSp2tv/ePgVd/Mpf1lw+pKqa5y7Iy6TowV8dseNvktaktvd2A9xeCgwac5zbnoy6V0kUUV0I4WTToOQWu6V4YgGysOfC1FHz1tIdjSO4uBZcairPM5nGiyTb3IpMbTZOjWZuuUxJYLn0vY1FaXG5oecR3jobElcnr44JX+i5SCb5y2qRpKV5o5ywLm0oaDN2S0ZqgYQuFUoKtIMUya96adPnetMnTWPL5YcndladpB15JUhsItKHYWW6jFEghqWXGwC0wheR/uN/kC5sNCmlwP/L53NaI3z3p8BvNiJPUpefr9xtnHjIX/OGTLb4/qTk3n5LV12jaJXcXPuO8SddRvHM65NVLp3zlw30ub8/orQeUcRqS1oLDxKVja57yJ7sJW0HK6+MucWXQtiXHsxY3Lo35rW8N+Lv7GWeZnsQFmhpykM54a9rlOJHkMiJd2eSFxTe/scPNjQmbXsHTOCSwar561qDt5sSljYEe5K60lww6Mb97b49Nt+RWf8biTYXblPzWd6/xam/O/vYcO9ALF8OGu+8PiUuLa8MZo0XI1076dGzJt8aCX96s+fmdc4qxwunBfGRRS4O9IKGqTcJhgSx1mt9pSWxD8rWTPkkNH0bbfLq/ZM9ccLZosips7PXgm1YWd7oLHK/CchXZ0kIIcIKa2anPP33cJa4UT9Ntogpe6eTc3kppuzl3vxZwYC0wA0H3IGPyToi3DYt3HFq9DNNQvPdHWgbVdQXnmcHO+jl/a+JTSD0k9F1NFpqXBg/igBuNCttQBHuK+lD7ALy18KgpqdGEkh0/4/1Rj+9MfQ6Cmmy92YYet1sR09xl31iwKmzefLyFLRSllASm4sXdcwCORh0eJg6WKXmYOOx4JR9FPltP29iG/0P9W3GYWFgGKCRCmEQfKrrdhA+/0mCZu9xqJryzCHkYC641tBneZpqQlhaTzGNS6H71pVce8jvf3mHTq/ji7oLJH5m4QcVHDwfsDxdsXI2xj2oaGwUnD7SZ0oafssodvjHqsO+X/PHY5jcvLdjtLTmatNltx6iR4P6DPm0/w/dKgm3J9B0Xz6xx1vz6YmzytbMutYL3V9v80nDJ9Z0JT846JJXFbmeFY9Zc7yxo31EYbR/uKeaFy41hweiwwX/3wZCGLRjOQ2oFn+lHuE7FV4+22HArXj1w2DBiqgTu3xtgDtfc/YcxtifJKosHscOuX+JbBkkNL4QJSsE7M8nNpsump1hVBtPCpWmXLEqLK42YReGQlxbz0kaUiqiQrKqK/UCPMR1bXciGAHZ8zSe/EqZ0HJtSwSi3+ezGlLenbY4ym5laktU+m92IbNxhPyiRCuK1Kda8NLjaqFgkHr5dsiwd7EhynoEpLGZ5TWCZa9mLYro+V3i+XdHeL7jdPOfwqIcQiu3hkihy6eUefS/j9056HAQVb85t+q7iH37yPqtjh//+3X3+zt6MUhr0/IzgmkG9qEk/kiS1SW8tr/vD0wFdp+ZeZPH3Lp8hlODtUZ+jVC/KrwQFR8smW4GWW4VbFcfnDoFV0W8mPJ03+e64w2lm8MZ8m9e6KS/sjBjNGywLh93WCteucJwap6Owq4qjux0qZdAdJCRLh398V0syPl+ZvD7TBbX/7tUzjl5vcrhs0bBLbjy/wjteEp07tPcLrL0O4u2EvDJpOQVvjLvcjy1ODxucJSX/6Z0cx6j5rz9o8h9cT8lqU0MJrAq/WTI+Cy9kqwCvT7WvwuUg51+ceyxL+PX9lLSy+PakwcCRdO5lF+CO/nbMowc9Qkt/7Zg13z7v8zgx+Sjy2fcL9psRq9xhlTv0w5S0tNjyU2xP4vgZ793fuJA5emFJMTX5nx502fH1gv3r5wG/ujtnmbn8ye8N+PndM/pXUsJZQR5b+DccTD/j6H2PO62cPz4LSVVFIku65j7n6jtUSrHpm4wKk8f5ip8bdHgU603uhp9yu63nrPuRNgC901ny1VM93k6yitHydbqdv0lr7SNQzBV7oUlaKya54KV2wUHD5iSBZSn4xc0l/+xxn6ZtYqzJkFfbS8aZT9fNuRcFeIbHC10ty+pvxQTLgmjusuNnDHsRR2cd3hhL2q6BZ7SJ00f4Zk1am3zzrOTf2LZp7pUEaUktBfPUwzTk+sCrwjFrVpUgE4K24TNbvMvl8FcwDcVXTxU7nn7P/7bj0LIrtryP6U82eQ2Bpe//vWWBKQRC2CiVsxNa5LVilN1jsnoLo2NjGz6O0SC0LnF//n/8P9Z1/7qGQlzIKn9a40e9urvAfwl8XQjx2fX3frq3Oc/iWTyLZ/EsnsWzeBbP4ln8FcdPooD4xxk/6mZAKaV+B/hV4L8VQvxH/AUGBn/VkZcTxoXFcWrwNIHQ6JNUGikKGhna9wS3GgUbbsmtZso4N3iaGhwlLu8uGixLm6TSqEfflMwyl1nmsiwcJrngezOPSmn0lyVgUgjensHVNWrr988bRKXFpaDmPPVZlSZpZVFUGhk2Lgx2A4euo3gQBfRdxbtzjW88Sly+dtZgWlhr2ZBAIXiSGoxSb53y1MV+u6HBN0YBmdTurR/j0QKr4jizsYV2G8xJ6QTXWJUWcWWzLGoexBZDt2RVGSSFQ1RpqUbbrmgFGa0g47vTgLc/3GRVGaSVJFcRUaVTn2mtSCrF7WbKpLBZLj0mhYlhSrLapNtMeXMe4JuKHU873w5dXYyaVhZprVnovqldPOOlw7zQKMLLjYjLjYgv3HrMcery/fe2OUosvp3dA+DJuE27mbIZxthOjWPUjHKb49SlknCWBNRSn2I/SR2UEqwil2uNlE9dO6a/FfP4tMO7dzdpWjWTzMNt1xgmGCbMnvooBS9cPcM0JbYp2fIqNr0CyxB86YVDPLcknjo8frvFKnXZ2F5x68UxpiFJJjZPDju8tHeOMKETpnSdmk+0Clallt8oJeg3Em7v6N8xDckgSBkOVzSfEyzGHmnicPsTIwxX0QtSSqnoOrpA7TwD25DUo4z5+7oo0+pbLB+aPL3bYp47LO5bFKVJleui4O+Mu9im5EksMQWsSoukMimkIqshq+FGoyA0JUmlTzXeXtgcJhbCElzdmbIdJAQWxMwYcEApBYU0eWfp8TSWfG5zTGAqHBMeRCbj3GVcWDS7Oe8ttXO1Z2oPToCgWxB0C7p+xovtmHni8bnBnM9eOuFvXXnK1saStvkDA8WPU9PLQmJjI1XJ3cMhTqOiHWbcuXmGIXSqPavgLNPXFxUOaWUxKRw23JwNN6eILK6EOX/z5x/h7ygsu+bkaZt7qwZVZSAMGL5SsjjxmKQ+u1tzdjYWlNJg6NR4psQ3BS+8dk5rmLEoHMYfuEgpsEzJ9u0IpWB5ZLPIPK7157hdiduVXLs+ZuBIXmxnLEstD5zPA7La5M6Vc8rSxLZrLt+a6yL304wkdfjE/hlWiJaaOXpCmeZi7X/g4oUlX77xmKGXIVcVdQrJzOE4Cagex1SPY5ZTjyo3mKQer3YjAlNS1Irz3CCrTFalQ4WWegkUm27FlldiGoqkNjhOAiaFo7MD6wLZhmPQcSykEmS1dkA3hcY/Nu2CuDJZllqe9lxTv+dMCs6SgEIaXA0LNswmtqHwwpKNMGbo5ixKU7P1pWBeajb90yjk/WmXh7FLXNm4BrTXmQjHEDxZNRil3oWUY+jlyBKWU49J5rHIXbLUIs4c8trgPPXZ8ytuNFc4huLf/7l7OC3JZBGwLBTfGrfxrYqDOwswBNUKRosGz/enNJ1y7Xhc6oyogINXV1z9xYiWXTJwagZOjUQ73d+8McJ1KpJzk1Hq0XILPL9ksxHjGopPdjPmhfY5mS4DppnL7YNzlAI/KAmHBWbTYPrYIy5trm1PUEoQdgp8U9Fx4DizqZWWtWxur7g/b3Mv8njuygiZSIqlwaNRF7NpUNydk+c6A3ma+MxLg5c7OZVUTOuEae4wyV0cU/DGPKTtFFzdm7B5NWJ8FjJOAm535zTcnLiwuRTkXApyAqvitV7F9SYsSotp7tCwFPPSYJW6XL85IYkc8pUuBN9qxvSaMb5bktYGr3UzzjIth1nmuq3t9pckhc2gFXPj9hinLRmdNgjtiiu7U67sTjFdyUYnopJgGfD9uc+sUBTSZH97zkeRTWczRUnIY+0BUs/KC1nfsrRYypzLgc/lMKAp19lUR590u8KkZwZcDQtsAywh+HDZ4noj53ojxzNhUSiexiFRWbPhCxzTQAjrIivQsBQSxSvdEsfQrtFxZfF8q6Cx9sb4YN5i05O80ol4GOnxIa8sHKPmYHPGtldwubVib3vG3vYMu6NIEof7oy7XNqYA9IKUndAgrRSVyjAMH6UEHbvktF5SK5A55AuTaeJzkvrYdo3nlkglOE0CLgUVu35JwzYxDJ9J7jLKXGolqSVrpLDihY0JN4dTFqWFKRS3W6V2Oq4Fe6HD9ZaN72op1/vLhElWs2XeRqkKA4NPm7+CVCUKiZQ5ttX7sa8N/ypCAZUU/8qPn5b4UTcDAkAp9RHwi8AvAS/+pC7qxxG21aZp1bzUKRhnNbGcYBuKk9TjZkvhmzUvd3LOc4tpYWEbEs9QbHiKuBa01jbyoQWnmclpZvIk8XiSeNTKYNNTNC348k7KnVZJaNUIYD8UjHJN6gkt8MyaXT9jVliMCpNprlPXtlAcBBWfGdSka2mcVPBK32DHz7EEvNAuuB+ZZGtt4HtLi3Gu028fLlqUShCakoNAcqNZ6UnXUuz4OVltcJr6mAL2g4xtv2BH7hAafSoluB95/MqOXohvBSnPt1L+4KzLXqA4i0Nub0xYJh7LxGNVCjYbMXdaMaf1kqE6wDUU96KALd+gZcPNwYyWXXG4aFEpePPhNlt+iuNVZDVcClOuNhJe7cT0nAoDeBj57HgltgGbXk7PKfnG0TaBBW9O2+xtLtjbXOB1a8aFwTfHDZ4ksCW3EcLkJPVpbRfsX54zmwfMC4e+W3KSmXimomGX7HZ0Wv2V7pJJ6hHlDrd2R4R7NfHc4fVpm0nmYhuKtlNgmHB62OT0sKOt8k8AACAASURBVMn3jjewDIm/LbHdGses+eRwwvXOgm0fwuuCk0mLrz3Y42jZZHd3gVICq6271f/45mWOlk2aWwVVJBhcSbjVimnZJdNct43OZsrG5RjbrWiEOY0wx7ZrTFvx4R+0+P7JBtPIx7nqEZ07BEFBIWFZwuMYHqxyWk7J7/2f+3z9/h6j3CW9X1NXBudxwOPER9aCXj9mNgsY5TYvdlbU0uBuMqeotdHQ9+c+zzUlAxcGLmz5GQNXPxvPUPwnrz5i6EoWHxq0X4B57rLlVpQqISelVnrCXRRaG2sakuvNhIFWKdB1SnpOhTC0l8AL3SWBKWnZetLIljbZ0mZzf0nXy7n1ibFeKH8aNp7PEEJhqh+oGk1DsCoFrik4F08I7AFFbWC3YHA7Z/y0gUDRd0t2A70Y3A5jGk6BY0p8s8Y2tHTrj+7v8vLuOc6BQ36m2+4fnA4opWC6CjC7Jov3BG+fDAmsiuYNRZrYeGbN57bPudFeUkiFczXk7odDHsQu754O6FzOMYTC6ppMVyH/9P1LGCj62zF1CnUKsjR4qbtgw89IK00CaoQ5VzdnGKbC9wqarQyzKYg+kLz/nR5R7tC8VDF74LL1XMympzd1i0IxL2DLy3j8tEtru+DOtXPyU0k8dfjGo13GhUU5VZRThetV3H0ywDLUhRmfYwoEiveXIfcij88MQk4z86IWaV5aPE18XuouOMstHkQW35yEvDqYcaURcxRlZLUiq00OYw9TKGaF3hhktUVaCySCP5l52m/EhPcX8DvHPlteQduuKGSNbcDhky5S6c38plfScgtuNFJMAcvSZuhnrEoTW8CssMmllrZJpQ3G5qVNUhs4681BLQWrU4ckc0gqk9enDcKWpti4pmRRWvScklVpk9UCbxuKpcE3Tgd8sic5TnW/Fg7Us4rvvb2LEIqtaxFSaZb48705l9sL0lpgvzikmtTaU8XRm4TDxCG0K5yBYLIK+F/evkIhDXy7JM8smq2MG62Yzlrucr0ZEXoFV/tzskSvEIWhEAbc/WaHw4kmvjV2K44ed7ECxaKEk0RP2uNMMs4kq5nLWW4zzgXBAaweajrTsrApxpLxXY8gLGg4BSeZwxd3xrTtimVRk4oc25D8zrHHZ4aKUaZJTU5LMnvicW/WwTYkV56fk1XWhaztemfBdiPmi7eOuBKWeIbkQezwiXZMUmu5rbNlcL5s8NvvXSJeH5RluU3YzPnFzQmeWZPWgi1fe/lc7S6IE4fQKwhb+h69+f1NPpppWZ3tSWxP8tG9Ia1hhm/pzdDTBPJaMQwSLEdyKahx+gLDAb9TMF0GvPetPgCBV7Dl5ey4AR/ECx4nGQ2laT1ZDUkFx2JEIWsCSxvITXPFW3Obll3SsktWJcSV4u2FSykVs1wRVxWW2SKX+gDktV6Kga4BrBW0bHhj7hKsiUiZFNxd2ez5BYFVcZ5KOk5BK8jYbsS4Yc1eI6bfi7B8ieVL/uS72zyYtTGFormZc3TWwXEqohKWRU1UjxDCZlWZ/NaRx9/a7HOjkVPFgsXMJ6tNHieO3nCGOaM4YFLYXGtGbHo5HxYjQJLUBv/82OXLuw16nkHPM3AMietUfDjqcT92WJUmN1orCilIKnihozgIFUl6qOcEy+F1+QbPGQcAbMtrbPkuWTXn3vSfYQgbIX66pTU/aij1058Z+JFqBpRSr/zQ5zHw94UQBz+xq3oWz+JZPItn8SyexbN4Fs/iZyB+mhb+/6r4czcDQoj/hj9fDvQf/3gv58cXHe8SO0HGPHfYDW2MwqDlFJykDjcaKUltUkiD262Ys8zlfuTzhc0Fo8zjSeqQVNryW8GF4+C2r08i3l/63Gjk5FJ7EuRSsOuXgM3nBglZbbAsHbbcCstQRGvXz2ku2NpI+d64y9DV7sDnuU3LVmunTIOhq9MEPafiSWrTtBVHydrVsFIsC8XN9pKvn/bY8SvOMot5KbjRkNwvLEoL9pra/dEUkpZdshUmSKDEIarPudyMqFWTLT9DqianiU8uBaGlaFo11/ozhFBUtXlxPw8XLV0EI2pMLLaClJd3VqiHu5QK8kIX9725CAhMRcfRLr+yFviWlqJIJbjcWrFctLjWXnIaB8SVRc+pmRcOSW0wKix8U2czPo54ZKOAqBKYQpGIFEMZ7Icx8UgTXIbDFXdnHcp1h9vzJZcGc4RQayZ3zSjzCO2KIrcoZxVnswZxZdBxCk4zj6i0ic5tRrEmxIxym23fQhWwnPuME59aGSSVySfaBfE9fQI6LQz6jkEeW8yXPsNqxaNlE8+EjluwOHZ5cN7l5ZdOWRb6RBngxsYUYYERwOJBQFrq7ljVJsNL8QXn3zQU1XHGyWSAa1dIpQvWXBNmMqHrlTyKAja9gqw2OHvaJPo4rW/orIblS4ZbES8UNuPM5zAOGJsf0ZUBLw1mLMoNrjYSTKGLS9PKIqlNXmprAk0cO7zYWfLHD3b5HE+ZFA6ZNLBFwEw9Zse/TGjWfH3kYa2Z4OPc4WpY8IHU9JCbnQVPHrcxWFOY7JKm7TJwc4KuLhy0e4Ir5hRraCIWtZa4xIrppIH/Q26UnxpoKdxn+gVPP3yOr6XfJrQ/Q3JqYnuS7iDhwbyjpSeNiuPUYtiL8Folx4cdtn0uuM+lFNS1oDrPWYx9ZoXFlVAX/M8yl+SB4sOnQ+alRaeyiO7BMtFFc1Hu8jgK2fCgeBBjCp9VpdtgPjGYZy6LdwX3lg1KCXFlo2rBg4c6/X2wMyOrTValjRDgWTVhL8cdCD78Xlen82WKO084PulwFDXY8lNkAqN5g75fktSCSikk+vSv72e8O+uwv5hRlwbl0mQZ6ZP4WhkYawmCaUk6Xs4s8zjLHAZuySQv8UyHX95I+Mppk21fYgkopM5Q/unM4HLD4FJosOcXfLD0cAzBLHOZFw62YTApMnpuxQcrj71Aj1nHqb5fhRQ8TaCSmliV1BCXkrTShfa1Emx6Hn1HUUmDURywKBzS2mSSelTKIDCh4xSU0uBSmDLKXS1Tq9VahiM4z+DG/orTxOe5pm5bp5lHdxlwEoXcjVweRWC6ErkShFbJOwufXxhGjDKPF9ol0aHB6XmLR7Hgyzsxi6rBPHdZPHAI+wVRZQIeq1OHrLboehmLzGVZOvztvQn5dyZMHnpsd1Zk6xP8ZSkoaoPlA+2GawpF380pa5NZ6hOmJdHHBCBb03j62zGmD8cfNskrCzkV7AxWnCUBy9Jkwyso54Jp5hKPLAQaDjAr4J1opvtv6jIrTC4FNapS5JlFlLgYAj56f8Cl3Sl1ZdDvxdzOXI6jBkllktWSI/UWe41XCCyPO62YrG5wGjVQDwSLTGccAqti+UQX5Ge1xeNZeNFXv3hrySuzMbU0uNXT80rTCkkri+k7FsvCYVUZDL0MQyhWmUt+brEqnIsFlCUkw+EKpyH54IMhptAEud3GgmnuktQGXReqXP98XFokM2fd5wRpJVkWNUoJ3vxoi/0gpVopDBfiqUtS2Ly/aHLDH2OaEs+sMYXgkttiWVYslSa9BRacpNCQTfZCj6gq8UyBZ0IuFdM1lGBZSK61THKp2AxslFI4hkFZTXENQdtRjHObeZVzlrmcp5LbLXhzZjANLQyhM7LzUntrNGuLhqNpSL5X4rklj486pKXF0VmXrVzP+YvCZpTbXAozZAkPogar0iGpFJ5pkCZT6nrJrp/hmSGvdfU9n5yFLFLtmVEqgdOoQAraXs4NoThOfFxDcmD2eV3mXAoToMWrnRgI1/3LpTFpcS/yub+Cjq3bZFIbNCw9f09yAUKAUlxr2XxrVlErvcR8YtzFTV4gyk90wxEGVb3iZyEUXPhV/bTGX5QZeP2HPv8vgP/8J3gtP9YoZMTTxCerDUJL0BJbFLXBXpAxLRyuNiPenLY5jH16TsX1VsRp4pPUeoFwmhlIPB7HEFr/8o7uapizrHRK+btTn+uNioGX8mv7CSdxwOL/Yu9NY2RLz/u+33v2pU6tXV3V1d13v3fuzNzZhxxuFi2KoijDkh0gQZTYhhEHFgw4CBwEiKH4SwAjH7I5CJAgsIIESWADkR0JlixSkUhZC4fkkBrOxpl7587dt15rP3X25c2Ht6ZJC9JQFrRZuE+jgOpazjl1lvc87/P8l8IgMCo27IJ3Fz4jp1gPdkpKbcvJyWqNvUS1o/MaPF3nlY0F3501eWPW4HKz5G4k+ERP4WwB3ip0mpZgkji83A25vfIZOgVhqQxgXuxk7Hgxs8QhqzRASaV2OxGr0Gbb7vLN2V2O4s+qxCxs8Mn+jPcXTeJS40Ijpm3nZLnBOHYZZwrj4RmSN+ceSQUvNlxejW4TFZtsvlIh7kp+aDDhMPJ4EJt8ZmOBa5YsM4sawWvXN+iaypzE12v0sMHbC4vPvzLjvDfjS//qjErUbEEp4YX2iqaVcysMuPFItW1fnwaYAkZuzUGqcdrscq/QkFKwWLjcnLV5anNC0yxomAUjV6Npq9Zvu5EwSxzyWkEdLp4bc+9eh9ceDhk6KU81E6a5xcBRahn3D9u4hpqQ/dUn7vP6/SEPrzV57XCDtlXyKLHYdnNe2jri/33zLC2z4pXektsrnztHHYbNFd+6uc3QS7jUmXMUeVw/6DHJLX7zd04xzg1aZoWtCyy7ZL7n0OxlHK58HF2t17cK3n+vz06wYgdYpDYP3w3WE0+dp1uSHTfn1w9tNASHkceul3B75fFcd0FSmHhWwbBOcIwKWQvimUVZKtOdWyuHLafAki6ermOZFU8EEfPcOpnwznI1gf3UhYfEa5nKotaISp13Hwz4+OiQn7uxQ4Mex/WMy+0FUW7Ssx2eaabcmbbpWjm7rZCzDYcHkbph3I88NtbmfdeWPo4OR6nJG+8qHOmzFw4xPEn2sMII4Ou/vsXF/gRdkyy16ck1+Bc352x1Qkyr4snDM/xOfYpTgxnjcYNx7HK6p+AaAFWtcS6zWIXqfC5qjazSKWp1rXeskiS1+OdfHXGlveSJtoKUbfkxVS1479YmHTdlK1hxfdrh9sMet1cNVqVGXgtcvebTGyu+8+0tskrjMxshB6nDOzcHbDUi3r2/yblgxSlf4zh1uHpzk7srNeFcFRbvLnx23RxHF6SlzvhRg26hVI9MrSYvdMYPfPJS52wzZJy4XHu3Tz+ImLxn4huSlzsJ/+y+yyTPmaU254OQ1z7YZtuP6bdXSCl4eTAmTG2SqRpP8tQgLQ2ySuNBoibzYZXwQtegqDWeaxc8TAwMXRIWBrNc55l2zcvdBVFpIoDAVKop35o02fUKirpiaLukVczL3RUPYwdbFyRrToEuvlddmhY6j2K40NS4t5LsJTZNs+RGMud81iEslKTtcWYycHJMrWaZmbzYWZ0obzlmrba7MLnSEbTMiuO0pu8YPIo8Nt2U+7E67rZeUVa6gu2YNddKQTS1kRIexi7XFoK+HaALyaZT8OWrpzntJ3xxGLHITT67OUVKwc2DLpthzJPdGTdmbe4cdfjuvIGve6S1xo6b0XQy3nh9SMdN0YBgrZrzSjfmyuVDZgcefSfl+WHI1aPeuqhgUa/VlQZOgQB8J2d24NHqJUxjF0uvcE3Jrfe6jBortqRgmVl85/0RtYTX727xcrckMEp+4YHNUlPXwH60yce6IYepzfia+s2WUbHlRwRuRp4aGGbNcuEwzWyOMxPPqCllhSZMVrnJT4xWLAuTz/TnGHq9NqYq+cK5R/zOgyE3DnrsJQ7LQmOSq2vrSjNj74OAUx+LOHzbZvPplGIqubgM2G6HvLu3ycCL+Zyd8iDySSuDw9Rmmutrkzu13zyrYDJu0CoSxqlD186QUvD+1T5nW0uSwiQtdV79YBdQ8qlfv7vFX9zMGXkp/8v1BrMy5yDyaJgF9yKfd94Z8PTFIzWp9hOeNyqKlUaWGVwPfR6kES91AkbC4mCmCjiXg4yittmPfVxDcD20SCtJ01QmYW/N1bm26YKrKw6WLqBpaRiaibFoE6ylyu9GBksx5Xbk4xmSSkLPEbw+NdA1JYWrazo3ViamJtEFdO2M2cLDd9Uk/vVpgzN+Tr7OWwqpzErnucU3vrvLB6HBotD4oYGSv/3F98yTMfQvbJYnZqlRbmEZqkD5yd6CeKb4bKAKGFGpkwqN4zJC01RR7K+fWTHOLF7uKMPIq0ufvdijbxf8yEBwNza5sZ4YZJXkdpTwTMvDtXeI0/vMcslPNj7F7TDhSuevcTP+DRbGQ6SsscxN8uKIPy+h1IT+6DsDQoj/DvgJIAduAf+RlHK+fu9ngP8YqID/VEr5qx+1rI+cDEgp/6/vW+nf+/7/H8fjeByP43E8jsfxOB7H43gcHx1/TDChrwA/I6UshRD/DfAzwN8XQjwF/BTwNDACviqEuPT9XmG/O/5N2Bl/xpsc/3rE+YRtL6FrFdxf1RxVH7CXuIyCFa9NVCtv4OScbcTktcb2cM5haqELyaUg4Ue35gRGhW8IdKFm97dWDrdWDoYmeX1qUNaCTbtmVWqsCovRYME0N/GNCt8oCcyCy0FM30mZ54KDRDAvTK4MxjxMTPYSjb5dEZWCe7HGdm/BGzONXa/G02v+wzNTJIKuVSrSrYC2JZjmJrvdBTdWBgepyRNBTnNtB7+zsWAvcclrDUOTOHpF9yWUnb2m0XC2qKTg1Lk5Xz10MfSKvp2z66U8iJVSihCSsDBpGBUNo+LHt2Zcaaac9xVJ+ZK2q6pYq5JZrtPrRuw0Q55spoSFyc5oroysSoNzjZgLQcRz7ZDne3O+MXE5TqHKID3UuLkyOeXlPNEMCdbGRP1WxDgzeBi7PIxdTnsFPzoaM3ILLE3y7fItyjpjmtmMLoTcjW38IOPZswdcunjMhpfQa0U0vZQkNfGtAkOrudCZY7Ylw40lgVHyIHY5117w9bFNy8441Z8zbIf0gpheEOP3c57oKm3xj29O2PUjzngZIy9hHrnspxoHqcGp/pyvHRscJA7dzZhNN6UfRAx2l5haTd9LuNgMOd9aIqXA0xVBUjdqXL8gj3UmqX1Csuz2lFb3oB8y3FxSS8E0dtnpLBk0IgJDqZJMsppM5FwPPXpuyndmOnFpMNpc0O1EbHeX7GzNkBLmSw/TrJWSSZDw5tyiUQdMi4wkM3n6/BGvjh12Git2GitO+TEXmysaw4KN3YhFatN1U/p2TtPK8YMMR5dc4DQNfZPdMzNe+ndX+Lpkw0nRRc2ml5AVBlu9JSMvZi922PVitryYU/05hVTQN0evOUgdDlKHPNG5d6PDb799iq99Y4cNN8FxS1qdmFG1e3J9nz81YeNyhtNUlUOBhh2UbJ9d8Oa8QdDJGOyG7DwbsntpwbAdEjRT5FpdalmYnOvNOdeb8/TWMQCeUXMzbNBtqg5ZpxEzWFe9eq2Y3iDiie4Mzyp4YWPCD20dccbLeKU/ZZxZvLfweXfpEVgFv3loEpUG/eGK7WDFRjPizNYMR68xRM3TnQVPdxY0rZy+XVJIQVRKfKugsxGzmlvomuQgcen1I+7Pmow2lowGCyytwjULdL0mii2urAmwd6OUA3HMd2YBW72Qb08d8kqjNcrw3Qy/kdFrRkShTRTaJImJbxZIBH27ZsMuiEXCo0Tn7YXH0Em5vpA0jYqeneHqkp5VKrOzWmBokle6CT+5PePFzoqWWRLLAl2DN+cNNtyEGyuDSsoTRbSkUuOpgm8oYp2+Vvv5kFRuY3JrKTnOLM70ZjxIdO5EDoFVMPJi0krn1GCOpddUUsE/L7QX7LiFMlyUCqZxlKnfd22pcW2p4esV3SCi42SM3AzXEEyXHg9nLTpWiWvA050FgVGxufbeeHvuc7q95Gtjm0pq7AzmOEZFw8/YOh/y9OaEwMr50VMHPNNdsOXkmJokLQ1eHQfcnLewzRJdk+jr8djaFKxSi63WivYgZujFbHgJT3bmXGiuOOVlNIwKTYBtlbR6CfHSIipN5plNZyNWqmOdiOHmEkdXFf5TzZDTze/BKpJSYqz/7kUO5wdTXptYHC98vEaO38gYbIQE7ZRVZLNcOPh+TmAWPNFcYQqJJgRpNePOyuPiYMq/eKjMCEeDBd1mTMtPaG5lbPsxtYQX+2M+vjHnk70Vn+yt0IXk5qxNFdZsPpVSzCWLQ4eXz+7THsQsC52GnXNqNMPVa1p2xpXujE/0Z1xpqXGwqCWOUbKxuSJNTDSxvi66KzabEb1WzO7mHM8oGboJQzfh6e6MFzYnuLoa8w6ylH1xwFFmY+k13xibvDkLMDxJv72i2U7YHs6ZHPsIAZeCmJHtnXSyppoyCZzmBoEhGbomD1bFCfF34EgEnOQKmgBbU89P+dB3JOO0wjKamJoS+jhKoaYmrQS+IdiwS1xdYmgKjSCloKrhQqPE0Wo2HdXN2eitOFo2mGYWbbPG0yuySidbw3ovDScA3IxsXu6kPNcOcbQaW6vZtV/CsUf8n7c9dCH52RsmjlGx0YroNmN2ghWn+nOSxGK5crD0iveWLv46F2gIG8fq887c59JozP+3rzwyvHU3PTBLolLnbCOiqFl7gsAzHXi566suYfZQXVvhhC0X3uKbxCzY9J5Gyhpdsxg2nvujSwb/DMQfF4FYSvlrUp64s70G7Kyf/xXg/5FSZlLKO8BN4OMftaw/qOnYH1kIIXaB/xsYorp5Pyul/J+EEP8V8LeB4/VH/0sp5ZfX33kW+MdAc/2dj0kp09+97O8P39pkktpcDW2WeUlSTOlZOUlhYgjB3VDJdg6loJCC5dzlwhoqEZg5pwYzjhKHpJKcVWaKXG4q3GDTyglMl2J9MD29YpabRKHNaT/GNVTi3m+vuHXUJSxMLB2iRCqH3kS1EkeuanUPHSVZOV16XG5K2maFLiSnRjMe3VC4cVCDTlhIRl5KWelrQx9JLRWm95QfM196tM2CUmps+RFJYbC6WpGEFmUtycuI080QWStjKSkFx5nFtpswdDIWM5esNPCMir6nfm+/H3J4cxtHr3m2LbkYmOz6c6gUDi5NDJapTcfOeBR5pJFJx8mYpcqZ9uzWFCGgrgWnjju0LQ3DB2tD8kSQM3CUHKOn18xzi6LUeamr4EYAt5cBu6fmHL/vYmoWDXos5AO6doa1a9I2K5LIxDRrDLvgKPKopcAylDya6xTYaYkQUIZguRWfuPKQ27d6lJV+gnmupoKoMNE1Ne81zYp2O6HI9RMn4xvXA+5NWlxoJHx3WvLTFwuOZgFRoY7DeF9hYQ/WDpxnhspFOIlMHLfEHHeJK52+XVMWOoeTAEuveLI3ZbZ2cDw+DpikNo1xA8uoGDVXOE6Bpkm8Rk7juOZ6aCOQrMSCC42GUjVxYJZZTKY+pl5RVDp5bjA4t0LKCNsr6UYJ9489Tns1qZbQkT6+m2H3atqWPBmc9mKPoZuQzZS0prmWPT3dDGkFCVIKloUgkxUN0cPwCmSqznvbqLD0moaX0h6mPLrTYlWYeHpN34/Z3Am5cbPPwC65KlQL/Jyv3K6Ppw32Ix9dqGTw2e0jZjPlHjqyGt+7vs9BtZBM9hp8sMxIywXTA5/uMOKsl7OYuATtFCOv0RyF8e87K+pa0PBStiudVaqKAl0rZvuJJR+81laqMqFLUWusYgexdvMez32aeUpvECGlQDNrZCn47f1N2rbNrh9zddnmhzeXVLWgZSkZwNmxxzh2IXYZNCLO92YE7ZRyDaMQAr41bnPWzxg60GolzCceeanTcRPl/Dx3KGqNvXGTtpey3Q7x/QzLrXCLnOvTDvdii55V86DIuBykHM0aRCXMcwULWsYORlor08KR2tdF+iFnQuPbUxdHM9jRO0wzyfPtnK1GxHFq4+hqH7h6pdyiVzZRaZxAdU4PZ7xzf8B7S5eLvuRqNOdvdxQc4VEMm4444T3VEvJKSc7Oc3ANKKVSMKrW49zI9pBIzgcrlrGDhuIT3A0btK1ccTnmHgexS9MqSGqD0zszvEWT95YOG44kKmte7M2pUTdigLTWOF40OE4dFoWBZ8BGO+LRQ6Wetj33uLUMWBQ6n3pmwjeOOzzXjshLHUMI5pmFNW5yb+XhGCVlqRG0U/wgQzclbRI+eK9JKQVuZnOYwI9trchLnd1thd0fHzVY3tTRgINlA9Oo6LciXD+nKjV0o+buBw1cXcmTWk7JbOyRZiYDP6KsdKpCY2+lrgXHKGl7KX4jU27JVs1vH2xwmOpsuAJzjWHf9VLi2CIwYZI6mIctDE1BrByjxHUKTEtBCreCFa8d9PlgZdKzK4pMKYutIpu+oymuw6E8gbHpumRnY0GSmnQ2YqQUTG4o2N+DxGJRaAzf7qFrUnG3Yo+XPr7P8Q1PQbxSG7GQnGkt6PYi6kojSw2OYjUe6kJg2yVHh8olfLsRKXhbanD1qMeZZoihV2z1loh1bmXayrDx+t0tArPEFQY1FT0rR9dqmqZSnFrs2RzOGqpgpNd0ujHxSpm7Dd0GXQviSrBVneImYKyT/YGrMc811sJAFLXicGXruuu2i5LzrnU0oVSI2paGJgx8XTIvBJ4hyERK15KA4sOZmrov57W6t3csZa647ShX48DNmEx9XLOga+dsuimeUfKtseKk7Lo54crBN0q2HLUzzo2mXHu/wQcrh2eMc9ySv8nfOh/Rc1Mq2eLhqkGNGuOz0mAV2Qx2Q6KpRVVpvNBW8LDroUNglNSy5IVOyHTms2ELboaNdR5TMMsN4kpjmtm80E45TC1MTdI2Sx7GNvfCim7jWSbhWzzb6BKVgkqWlCLDFg2KKqIoJizzh3+uoEI/gDOwIYT4fkj+z0opf/YPsZq/Bfzc+vk2anLwYTxcv/b7xg8iEId8ryPgCSGWH76F8h5o/htvLpTAfy6lfEMIEQDfEUJ8Zf3e/yil/O9/1zYYwD8B/oaU8m0hRA8o/hDrfRyP43E8jsfxOB7H43gcj+NPLCQfCRMaSylf/v3eFEJ8FVU8/93xD6SUv7j+zD9AClSXnwAAIABJREFU5db/9MOv/T6b8fvGD+IMBB/1/h8mpJT7wP76eSiEuMZHz1i+ALwjpXx7/Z3JH2Q9I+OZNZQCHF1DEyan22ouk1TKNOd2pBOYOmml8WipCJrjzFSwnrlHVmsUNcxytV9Pd+eAUmZYFvD1sc2GDZPc4FO9jN94MMTTawKjYjdYsVw5vLfw0YQ6BqtCcn5zSpqalLVg6JQ8SAzmucA3dL70sI8uIK81OlbJcuFi6zXHayLvtbkqO5zpKw3yrIZprHMj1Bi6cJQFeHqDkZNjrKvbhlYzO/Y4XnnczCck+ZjNQUgWGusWvSSpBIepzbIwTlRFAMJMVZWaicn1lcOWU3LKyxBAmJtEDwSeLpmGPsvcYppbTHMDw6zQtZpFYbLViMhSg+GnKmQNg7sFbmGweGBhOSWerrogH1YQ7sYmNRscZwYvdNYVzFpQV4IHsYOnSxp1gKF5bDQjiv2CHS+lKAyOFw6M4V7kcnXp87HenJ5R4bgF09CjrDQmH7g888kxCMHWPKReVyP/5V6DLVdVfcz18Xp/0eBjfUVabZYpRaHznZmJowvApWnBprvE0CuyquarBxbTfIAEfL3m9WmTzw4nGOuKS7tOeHdh4Og6r3TTk5b3IrU51Z+v7d8hKQz21t2jd5cunxtMyQoDxy4gNfna2GKWSbq2QM9MmlaO5+QcpGCFDgI4zEzyWtAya344SFksXJy0YBq7XF1aRKUgJeIIA9OsqTMYOhXFmoh2mBmMPMntBz1aTkothapKSkEcWyQLk3kOSxkz4wG6t8Xxa4KuVVHVAseo6OykHN5ucH3WZtuPSRNdaeTPLXY357w7D6ik5FFicam9OPnts9xg4GRcDZUCzSxxuBd5zIv85Pq+91qDTifmG/ubHMkJWbFA1oLpgc9uI2K6cplHLr0wYr5yeX/eYpnZDBoRul5znDgnpM58qtPYnHCYmfzo6T0sq2J/r8+jyOOJzhyB5NXDHg2j5uPZGADHLjCMmmWhcWPp82QrpJLQcTIso2SWS37+gcFhNiCtBIEheXMW8Fx7RS+1sM3y5Lc8SnSi0uUTvQghJHmp4zk5XiOno8ccHQa8u/S44Ot8aa/Dj4/mZLlBq0xIEouroc39FfiGhlboNMyChp2TVvDbxx5xuUNY6oxznR23oLFW6spzA8sqlflWJXhzbnC5LbixLBm6KfeXAcdlxK8dtHmypTp3Yalx486QZ1qZGi9zg1XocD10OUgE277g68mYnbZPmplowF5cY+vqOmtbgrgCS4OkhpYlmKSSRV5xdRGQ1oItX7223VuQ5wZNU3WsHiYm10ILR4fDvT4NXdJ3Upa5SRxafH3scpzWbHkab08LAjdD1uKkIvfaxOJhYnKQaCSVerEoNMaZybWjHnkFDxOTR7FGOHY4TAU/thui6zVxKXl17BGYHl2z5o1xh7jS+JHtQ6paoxUklKXG23OLwJS8PbdZFpK2n2IaFUWmOiO/td9nZ56T1xrj3ODdeYPnO0uCWJ3bpl7x5twCLF7sqO3/MAI3wzBq4shiP7GoZYM7kcPHe/OT8UGLJbdXgqhUyjcroa6rlmWp75aCN+ceO5kiK++lBhtWzWe2jsgy5XMwS1zmhU5WwcjTaaXbPD0cU9eCZSF5dWzxMOlSSXUctWmLTw8mZIWBoVfouuTXDvz18VawrZ+71+OvnzumrDXurFw+7mscLBqklcab0xZy0uZya0VVa/huxip2+Mqhh2/AMy11rWlCKUwFbkZLS8hzgweJhSYavLt0+fxwir7uVrX8BBkKprnglx41OBPA3jLA1Gp6rYhFvkHL1Hj94YDD1GScaega/AeXHnB/2iIqDY6SGs/QWZWSjuatcweBqSnfAFdXAgJ5LTnONAJT8qHWSFrB7UjH1uDaQvl3dG0N1+wSlgIplS9IKlYsChinkqtLC12onKWsYWzqRCXEpeD+yuDT/ZKq0pilDoaoGfgRnpsTJxbW+n5fScE/vzvgs/2QOjcppGC1svnOVKeScLFpEGQjfLMkKQx8Q+e1icnGysHSJFEpsDT4SS9XhotC8iB2uR0ZzHM43zRpF6fZbocIIVkWkm9P1H2rY6vO37KA60uXFzoV78w1rrRrprnB1VnOqs7ZNC4x4S0GrkbTlExW16iq5b/WCZhH1/jzFtUfEmgvpfz8R70vhPibwF8GfkTKD/ugPAR2v+9jO8DeRy3nT9XRQQhxBngB+Nb6pf9ECPGOEOL/EEJ01q9dAqQQ4leFEG8IIf6L32dZPy2EeP13tVsex+N4HI/jcTyOx/E4Hsfj+FOJDzsDf9ScASHEF4G/D/yklGv9WxW/BPyUEMIWQpwFLgLf/qhl/YlzBj4MIUQD+Hng70kpl0KI/xX4h6j99g+B/wGFgTKAzwAfA2Lg14UQ35FS/vr3L2+NsfrZ9bLl7fRrHGd/jU0HwkKjlW+j6zVlqbHlwoPE4AvDkFlusio1ri09FoXGqhRUsklgVuynBj1bMM0+rCKtJfkqnVkm6TsaZ/0cgcTUaqJSIywVqdTQVLW7Y1VcXZpklcLHRrGFJiQdqyKtNE57JZZmsGGVXFuqSrynCx4mFq9e2+ZyUJ7olkspCcuSRehiGRUXGgV3IpMvDJXE116i7OfDUuc4U5KB92JVcb8RaiTiPpbRxO7UlHGNpavf8onNCZ12zD9+6wyWpmFqklsrkw1bVacvnR/jaJJtN+EwtXH1mp1myGTcIFpLBh6kDp/e3ecXbuxwPG3w/qzFW3ObpOrxkz9yB4RF/jCnYVRcXdrYXommSzQBll7x4sYMXat57/aQvcQkLAVvzr6HQqtLRcr6WC/kONvg7tjAdko0XzDLTZ4drfCXGXUl+MVHXdqmWrbrFRS5znenLT62OeG39vtcKY+J9zXmSxdTr+jZyiX15U5IYBZ8aU/NQ6cIwv0elRS4upJ+04XCN4el4CjJsfSKSeLQtDRmWcWlIKGoNa6HLi2z5lf3NqikkpkbOY21eyr03ZTj0MfSKxyjYhXZJ1UtXZN8fHPC3qrBPFc29/djg7N+wWFqkFWqAmPp0K07pKXGeOnjG4I7oeSpALacnDfnyj/i1n6PuyuPc42Id+YBpRSsCkkgO1SUjOc+rTOqMrkq1Dn4Q8Mxpl7x1nGPy2bBNLP55qRF16xwdOVGuypgoU1Jyjn5ZMgidNlLDL5wZcZ84hKPlXTlXmoyzpvcWum81NHoNhI2zsZc2Iv5xQcOD2OLci3zaeo1ea0RmAXPthLSzORG2GDXS7ip3T05H+4vA5aZzY2VwQPexdAdpISNrYj99xs8ee6YLDLQ9Jq37nXIasFzXoxllezPAhaFQbjuxJhCci6bMsk1wsSmIXOuhy6nvYxuJyIrDdJaEGU6X3m0SV4LHF3iaJJCwmd3D3h9v09YqAF/vPapSCvJc21FQH59qs7lb04CTC2gbaouX2BUpJWkNlEuo5OAWgoW84AtVPWtrBVut6g1HB2uzlUFfTgveJRYTDOBYyjcsScbpKVOnJtICb4h8Y2STTflzkGT2NS4PVbn9wehx5X2irfmPn275lEilFZ6kWFrFREGO1ZAzxb0rYLArLg9dtCEwoIfpooUfPeDEZYmcXRJXgvOyF2yfEla6rgGjFcVHftDzoA4qUAt85pNV+d2WFGswdfzXKz3o0QIyAtdVUtzwecHC3RN8suP2uhCsBKCu4+6XA4Kvnp3RCVV9U0TEFY5cWaSFQbZuiSXVWBpGtNMMskq0qril27tcDcSmJqJLpTrK8A7+32WhfLDKCuD/bjC1g1+eDPEM0q+OW4B8Mv3h9SAr0tsTZLXkoNESa5mVc08cnCMioOjtZRsqeHoFYFZ8MHKwtEl3xy3qBG0zYrAqE6qzSMvIU0MstwgLXWM3CDLlQ/Jk62QRW5xnAlen7ZomapL9SE+vawlUSFw186589xmIFaM0xpdaDzfLqgl3FgZdC24u2ixn1g8lYRcnQdMc8Esl/gGNMWQOFHjQlxKTE3wyY05NYJfftTG1gT/4n4f34DuvElWC8z1QU4qQVbBvVVJLZUzeQ2k+zW6JrkQRHxnpgAIb0wDDtIWQ6fG0iRbLhyngpGbMV+6il+QWxSV+p1FrXGxkZBUOgcJvDltMcvVedY2a7JaUNTqnJASDJS89Cqy2XDUfvL0ilNezcPEYxJLvvFwi+uhwUECv5L8S37K/gk04A2p6pUtUxG7C6nxKE0Yeh7LHDYcFCF4XZd1dUHbUvcVXShZ0EpKWsY2p72CSgpeH4MpVVcOJD1LcpwJVgXM84pn24KWAb9xqO47i0JnHquuQFhYJ/yIVWYxWHfzo0rH0eHmyuO9hY6jC+5GW8yymrKWBKaOq3eQEuJSeRdcnVf83Usx10Ofw1Rj5Na8t9/nKFWSvmGprYnRgqySNPRNylKjlmLtmq425C9sRKSVzs8/sFnkFZNMuZr/1iE0TZ1lHROLhAyVs2oCJplAEwYV8GTjx3lYvs0kfIs/byHlH5vPwP8M2MBXhDohXpNS/h0p5XtCiH8GXEXBh/7uRykJwZ9SZ0AIYaImAv9USvkLAFLKQyllJaWsgf+N7zGfHwK/JaUcr2c+XwZe/EHrqOsSDcgr1S41hccidjiKfPp2RVrBxeGEJ7szNqySR4nOZ/pLPtFNeKK54jA1OEo1HF1ymFQcJhVJYZIUJjeXDT43qCil5JXtA57dmOKbBZ4u+Xh3yYtrBRJXr5jliuj7VLMkKSXT2GUceWy7OYWEoZPSNiscvUIATzdr+naJAC4H5Ql5GMA3NXzDIK90bkzb7HoxZQ2nOgteHh1yP1afvdxecs7P8IyKL+wcAjB04fQadhYfGdy+1eOJRoZn5WztLPF6BbtuTVHD2UbEpzaUqsUpL0PW8FJ3wZULh9ia5Otjl6CRMY5dNu2KeWZxpTtj4+mMgVMR5yYts+STvYRaQvRQZ/9Vnfe+u8mdyGHXVWSw794ccmljyplTM2pgsLtk067RBbzQTvhEX6lKxJVGnhp88cl77HQWPN9WZKMsNXj0hrrZPbjbIdgpaJ3OaZuSvl3R9FL8YYnfzvnMziH5Guby+mtbfPPGDsexx7VJl5c7IR1LstWI2FwnbwBpJXihE3E5SE8G9KGjtm8/gSO5oKiVEcyLXcjqmqd2j9kJVni6ZC/V+fxwyhmvoGXUNIyKri3pWIr4FxUGy8ziUeSRVzr7K5/9lc/2cE4nSBhnJk81C9pmweeHU8JCZ9fL2XTgbCC4v6rIKfHNguPU4fODCNeA53cO2W5EjDNlXNO0M3a8FF2TfGYw4axf0nMEFSW5yLGNkv2rDbbdnKzSyCqNhpfR7sZcXVrcWTTpuykvtFfMC43DzCAsdbq2YC73KOqE+3c6RIXJXz23R57oeF6O2y557ajHlVbEy705n9uMaJklj+YB1DBoRHRtA1OTVLVGVWu8P29xuRVyZ+Xj6JVqVSPZbYU0ZPvk2PzO1ONrR210IXmBTxGn96mlYO9ei0EjwvBqmjs5dlAyXRP9gkZG0M24eHbMlptyprHiTGPFXmpy+06XSQZxbrKIHT6xMSOudGy/otOIlTJGLjjnZwwdZfxWSJVQzCOXsNSZZhJdSG6vfF7o1CRlxYXdMac356S1oAY+P5zydDPBEJw8LgXqnPKtgrvLACkV+biqNd4/2mCzF/LkzjH3YoeuVdMyK35k+5BpbnCxkXCuUTFwFPyxpqZhFtxYNPlLo5T9BJ7aGnN2c8ZeDL6hTMl6bsqlIGbTj9hxC/YSbb1fQ057LpPM4cv7Hl/cVhOKTafAFCrZzWvJlVbEc+2cw6TmKJU0DGWSdX9V0bZMLKPiUeSz60EpJboQ6EIwTlUyuBeVRGXFPJeYQnBQLRk4OZYO46TkSkdjtvA4WDV4Ioj5ZC/m7NaUXiNmP1H77fl2yk9sz1itPVIcXdKxBXfCioKSqtbQNckrG+qhC8F+rNZvCkFR13x1v8Q3YJ5LjlJJ25QEpuRa6LDIJfPE4ea8xd88V+AZkouDKcN2SFQqCMo5P+eFtkpuirWyTN+GaSappFIQen/eom1ntG2lwHXl1BHnB1M0AWUt+NzWhLNejpSChlHRtiQDBxpWzt1Jhzg3WeZK9z3OLQI/peslPIgdLgUlFxsJL/bHVFJw2kvZdGDkCY6SkkREJCJiw0l466DPv386xdQkz5064GJ3ziJXk+GBF7PjZQxaIU80V4zcmittyc1lTi6UV8tR5PFXdnKaJpzenrLdWyARZLXyT9hySmqUsdzIrRm5NW1TklXKcEtKwf1lwJPNFV956wzDdsi5wYxNu2Jgl7yyseCz/YiWqYoilYSuLQmsgpvzFnFuEhUGllFRS+i4CafbS/ZTi0tBzY6b8Zn+nM/01fV2oZHQsyW+Ibi2VMpEDavg7XGPp5rq/rvViJjmqlg3ySqebC+4HBRM0wpds/ENRfLPanVf8PSagZNhCnip69E0oWEquC2oBFcTYGqSwJBsOpJnO0pRaD+ucaQymqukYOQb6JiYGmx5qjAwdGo2XcGVjo6/Vtc7G+j4huCl7oKHsceqMJnmJpZecWveou2lmFqNqdXci01MITnfSPj8IGFZSLJa8PENwcjX+cXZdaRU0Nx7kcu/txuTV5ILwymfHoyZZoq43LYyNuyC060lPzQcM7BrbF0p2KX1glnicm/R5Ce2CyxNYGmCrUbEcC06YmiCZzrK40kgWBY1I9ujRYO9+A2VByJ5b5bxl5s/DcAT+ogXtM+djPGm0f1Bad6/RfF7dwX+CNSELkgpd6WUz68ff+f73vuvpZTnpZRPSCl/5Qct6098MiDU9OV/B65JKf/R972+9X0f+3eAd9fPfxV4VgjhrcnEn0XNdh7H43gcj+NxPI7H8Tgex+P4MxsKJvR7P/6sxJ9GZ+DTwN8APieEeGv9+EvAfyuE+K4Q4h3gh4H/DEBKOQP+EfA7wFvAG1LKL/2gldSy5HJrxSmvJFprD40GC6SEJ5oRjg7hymYcK3kzgeT81oSnB2Pi0iAslfa2kvrS6dk63WZMt6l8CXa8lGUuWcUOi9ShkprS1B0pwumGo6p/jl4rl9tCZ8fXOL05p6g1Lm+OCQw1m9eAcWZiaYKLQcSuF3MpiNEEbNglI3f98DSudHRGgwVNq2CzGSEETEKPZezg6Gqm2W+v0IRky4/o9SOeakac83M6tkFV59S1YJI6PDMYc2/R5PCRqtSWUsmjbfeWnO3NlQNusCKLDS4/dYy7K4grjfdmOYaluhmv9KfcXLupCktj5KaUUuNcZ8HQTWiZJe/f73PtqMde4vLqkeB2ZNBpx/hGgRASd6R0pO2B4Nm20tHv2hlb/SVb/SUDu+R43qBxuqb/ZMbpRkyHEUEnY5E4nG8tSUuDMgRzYHI5SMlqwfByRF1AsjRpdlN6rYi0Frw+bfDq2GEUKE3up84e4WhSkTdzA1tX+8EzJE9sH3O+vSCqNFUJrgV9e+0sKQ1GgwWmVnO+kWIIQRKbLFKbtFYa0WfOTOnbOS2z4k7k0DVr+rYkzC1urzwujibKl6C7wjdLfLMkXDrcPW5T1ILAqHh2+0hBiSrBmWDFx7sJ226No2vEWsSov6RpFZzvzfANeDRpcRy71GvIRCdIOLsxY7O5YvfSnGfbS877isDqSo9mM+XRMuB8Z85xZnGcWdS14P5eR8FSQpudjQUDP6aSglmuoB62Lgm0TSzdp+Un3AobbJ6J6LwAdSUYP/JZFhoNM8ezcs735mx6CWFhcnTXZ3O0wtCEgk21V+phq+rkB6FFUWuEqa2qbM2UlOjk+r4fwchVvhe7vo2u+zR85cq59eQKa1MjPtKZH3o4uuTJZkT7QoHRkAhD8vTFIwadFYPOirQSfHmvy0EslR+BmzHqL/nEzgHR3GK2UsswNclTmxOe7iywNFVxGzo1YW6eSGdubi457cd8ajChaRrkqcGdow5tsyapBKd3Zmz50Ynu/jg3eKq1YmArQt/tyGK4ofwkfD9T7qCRzXzu4Wiq+vlEZ47v5xhCwc36dknbrLkeLShEzs7Ggg1beWQ0TcEsdLlx0KNrC9JKOxnHTnWUFOPITfCNtTStNsPVBTuNFXkFA1tpqbetjLzWyCuwNcEoCGkYFYEpqGrJlVZC26zRBASmRtBMOd9a0jZr0qrCNRRM8lRDERR1TbDhGCxzyelAJ9QW1FIwsCvyumbkKD113yh4cqRI21FkU1eCwFQduoGbsN1b0LEqOm6KLqBnKTjDRa/FoBdi6RVXWiFXWiFRWSOBZV5h6YJYFif630kpWWQVn9pYsOtWzHPB7ShiI4hpWzkDN8E3UJCdzKRc+yOcbYaMGisFIys1NBRptmdDVFYMN5YM3ZRRf8movyQwavaPm7y31wegYdRsb6uxMjArslqjY9a0TCU68NbcZ2cwp2nl9DZWpKVOUerKMVar6Vpq/zSbKYFRsdWIeKqZ0zJhp/E9FPCov2TkJVzamJJWgiS2OAh90gqyWjDohQz8iLrWeOrpI54IIgwBm45JVKvuViUFF1tLWiaslg6L0KVhqCr30I/52OCYZaERV4JtN2fbzWmvq/yBKdgezmmYJVvtkGtLk0Y74+G4xflgxbzQObc7YbsRUUpomjVts+aCnyvY5UqNQYFZ0G0q+dIPYTIasGmXnG0vOD2ccXo4IzBqzrYXbFg1p7wKU2hkImO4sWTXi3l+MFaQzbU4xyJX8KdTuzPOBRG+qeFoTZqmkvr8ovtjAIxzA13UuAb4hiL3Nk3VFStqOO1LTvsKXpXX6rUzfk7frglMjQXKr+CMH+MbglSssDSJKeBRajAvVCe0Xp+XhYRLjYJPbpRrWJhJwyzoWgUtL6Vt55hmSVzpxJWOpUlGbslOe4lvqPHREErmNDAFKStKmaFrkl0vpe+mbLgG+5OAODfxTZjmGme2Zmy6CbZVMhwteaazXDsqS0qZ4azl0y+1F5iakj1NCuWTY+kCR9fYsGp+dJhTSUlS1gxdnaHtYGhKGGLoSHZ8ix1fyRDPypxj7Xv6MFvBS1jmxg9K9f6tiT/rk4E/cc6AlPJVfm/Zoy9/xHf+CUpe9A8ceTEmKgzyWuNqGHKQvsNy/kWi0qSWsB/DrzwY4BvqaIzcmsVCaewvCgNT4wRz2LXV5r63rwZwU5NrzCJ8MG8RVxpnGrFKEFIDW69ISoOunZPW6sT/1nHFsx1dtb5Th3akNJS/tNdikUtcQykzANQIwsJEF5K81ohL9UYlYWRL7u51mWUW7cwkqQQ3woDAKHHWigJxbHGYWji6iz0pOUidtXJEimN1kLXA0StMsyIqDR6FDQbVks9tH/KvHg0I+hn3bnUYbKhkee+oxeUnZhx/1yKvNWZVzJ1HXVaFSdtLCUuNstJZfSAZ+BFfP+jz5Lkjvvtej0+c3ePGXo+s1rC1mryS3FvBKrSVsVlmMr9R8cG0Q/NWyqnOgm9PG3zST3h4qHC5p/1YaZBrIAvJ7dBHlymruWSa2Zx1U6aJy7vvD9jaX/Hc9hGTO9snU12/lxMe29S1IK/hOAVQxkCBWaCt+QC/8mCApYG5PjsDSxIuHZLCpGXUFBJahkp4skpjQ/cZjwui0qCWKrl5NG9yO/QYOgW+rhMvTCa5RdsskJgIobDdZa1umtOZ8iU4njaYr9WbktJgnFl0rZKBqxRjksJgw6rIK51VqZNWgrSqmbHH8fQCy9zEjx18A95fBCwKDVNTyUaaKvx4UphYhxWTzMHRazzpUVIRrWwMreZw5XMvVkOC9mjIstBIK9hxa+LYYpHaNM2aRaERr1WHxsVNalnwW/dHa9UneOdX2xS1xq3QV1yJ/pJVaBOlFqd2Z0S3TY6WCt61yms8XWO8UP/HpcE0VMY/7y1dAsMmMComU5/kxIJkjSlHteLvRymg83DcIi11hAbTdw0OpgHvL5oUtaDjpqQHIDRBVQhmY+9EvcnSPlTwUDj1ZishXlkUhcEkcolLA0+XSBPCxObGWvVGQw1kjxKXrBLYOixmHnFp4BSqxX/rsMte4jBycrqWRjh3WGYWz6+VyR5EPpPUJqsF49RhkmscTgJWuVKamqQOVS2Y5zYbdkHPyUgKA7nwcPSauFRj3EGqYWKQioiD6YC41FmmNm1L8vXDHnGlUUqJZyijMlB8oVVmka7Niqa5IGTC0+1ddK2m5wjSWsM34J15k4NUwzdVshvlFlmlIdaa66ebS6Z5j+vpjE+0+sznLrPUJjArzgYOPZVzneCj50VOx3ZJclVwMbFYFDqmJonrgjdmFi9MGjyMPexFqSZOocd+4uLqgnmh4HlxbNG1CpLCxNGhYUhuxUvOuk0WC5ekMDhMnfVxFqyK+v9n781+LNvyO6/P2mvPe58x5innzHtv3amq7LLdLYzbxjQYgZFQdz8gdfulBUjwDyBL8IB4gideEC0eoB/aQrzQYDfIblpddlHlGuzyreGOmTeHiIyM+Yx7XgMP69yoEvLQDKWyL/GTQhlnyBP77L3Wb/+G7+/7pdaGQmm2wpRF15H5lrs9wZO5x6JzgclRYQiERHpO2Ex6ihcF/NMX2/gCtmKHSa86n6ILWA81jRErmFDHdy5DUim5mrjrO5y49X0vL3i5zDhtAhfoWkExC1l0AZnUeMKSSsf/X3Q+hRLMZglFFzCfJU6zpoj5ZN4j9Q2jqGEyS4kCF5y1SrJQEgNMG8vUOgKRq8kXmLch3sKyEVt+++kuBvA9Fyy2jST2FWUdop97nDcRysIfVs9p9Jym8ckCRa0kzwr46uG20yiQlty3nJcJQ+3R8y1NK5i2bm+tRR2FCimVZTZJKJXkbJ5Ta0E5D/mDsyF/+9Ehr3U+y1nEJ7M+W1GHJyylihxEVHs8XcDVPHXCa/OUp8uMHS35eJGxFnWMwo5a+TB31zqRmmUTMVMeG6Gis4ZLccSr80fMuxC5tHjAV8/6TFqYNJo7PZ/lNMJad89RLxKKAAAgAElEQVTPqzUGgZuF+R8ungDwIC+RwrIRww8nljeGDg8eCMudTFyzCcXS0vMNl63ktA5QVvB0WXHVPMHyFa7akK3Y0jdjBoGlNoK9WHFc++wmhs64WYPduOO4Dii1h+/Bdy49bqURpXI6KfM24P3TdQ5Xe3o91GzFDZNlgvQs24mDr3VWUCrLUp/R6AXGwmUbslA+/QC+fj7CAIsO3hpoFnM3GzQvY8JQM2kiMt9y0i7pTEUWt4gyYdpEnFYu4fv6+YjjysNaB81aKBBC0g89TkvDq1KTBR5l8xJwc0CLzmAtCOHxWHzA08k/QQgfaxWdLWm7Cz4PZi1o89M+ij/ffmoDxDd2Yzd2Yzd2Yzd2Yzd2Y593+0ueC3x+k4HAH6/aZoaFWKBNy0eXI1Jf8d1pziCEcWgoteNijz3DN042VoqVAingqhGrtrKruM86f/Wv5J+d5tRac9b4K97hkPVI8z9+fMBB2rGXVpxVIZNWUiqP0BOc1fBikSOw/MnliIsV88G0NcS+h7bwtYseUkDkWU5rj9uZxqyGTDLfctEIDouU1nj848MN/NXg0ssqRHpOBfB7F2t8tPApdMZRGZP7hsYKTsQZdXvJZJZy2UQ8f7pLL9Cc1BHvf7zFu18+Zf1iDS+A9ycDHv41x1H96bHENIaPz9b4YO7T4dqPtZb87uE2gbBOefhQ8s4vnPHlLiDeAfNDiPsd8mSls6AkoRQUyvBi1if1FU+mA7rJkGnrM50mHHxpSe+5YX1vyTf/yHVi7uQl2noIT/CDb61z2vh0omVeJpzUEdPzdRad5HZW82LS5607p+wlNdMnId97uckXti74xtE2D/sL9mLF04VPZyyvlplrxdaS7bhjoSSFcnAggO1A863TDU5qn9CzK8YUQ609Gm2pjea9yzFSWD5aBFzUilZ7K8VFxxjx7cNtFp3kXr5kV/l0VtAawfMiYRhoLiqndvu7Lzeu1+5rvZpSedzOKgZxw3vna5w3PgdJy4ezHqV2qtnPmzme54Zua+3xooyu246BZ/GFR+gZfnAxZhR2CCwfPXOsNtoKDBYPj/fO1wiE5bQJGATuA5wapvs9lu4z5p3vulOJ4XkhqbRlFNxm0j3ntJGk0nL+POfblwNupw2B5xhWDs+G3N6e8I2PNlkfFsRS8ekiZ9EFLJRiS4R8MHVdoExqvnE+olhxcb8oHETv9ZHgVfHe9TnqjNuHjRGciEt68R6l8nlWJOz/oMf3LsbkvqvWzjunkXB5mrGxv6S8ivjexdr10F8sDdpKFkoRrpRLf/B4g7uDOQ/vXnB+kvOdSc5urPjG2Zi58ghX3cFUOvjPcemGgJ9NHUf5d6cpobQUyue08Uml8zFfO9pCW8G7Y7e32hWLUu4bzpuAy9pyWqYkUvFi1ud7s5R3B5ZSSXpBxyip+PhqxFEV8tZwyVkVM2mla9PTOF9QZFy0PkcrrQoBjAPNRzNJz1d8ujrX6WoQ83mRcNG44ddAxGxGHb/3cpPQs/zWM8lf33QsKq0RlMrjXtbwzXPHSJRIVx3+/uWIUnkENkAbeDwZoq3gk0XAZgzFihHtfq55YiVrYchVreiMpdafdT4FPhYpPC5ry8fTAetRy3cvxiyVW8uVduvMAEdlwnkd01nBk6Ubri6UQGHQ1vJ01scT8MkyWu0JqLWhH0oq5a7XMAyIPHhnUPOyjDmtQzJfI4WHRPCt4y16vuI7V2PmrVvPngBhf6Ql4gmnZpv7bi3U2mPRuVv/H52P8QT8wekaAF8azamNRyIdy1OpJd882mKhJI96Bad1TCQtr2pX9X5ZwvEiJ/AM/9vzHZZK8KUhjokuW5IFHe9PBly1Po96JX98NcRYV+FddhpfuO/+zfMxt9Oa3z8fEa98WaE9lIF+oPj+yQbDsEUKy9HE+ZPIczz4xih+eLZGIjVfu8jIfUFjnB9zEBTFJ8uEsIxZrjQ1zlf3tnGoqLVl3imOFz0a4/H18wGNsZxPc17r1UhpqLXko/M1TuuANwdLSuXTCzSl8vjeLGPeGZ7Pe/SDjh9OhnyyCOgHmkBYer4iD1oeTwecNu4evREpvnXhCAZe1j5z4eC7H876JFLzvbMhoYR5J1h09prt6ref7LMRdbw50Lw32b9GDlQ4zZurNqTnO4KPH9Sn/HK84faF9ugH5tr/hh5U2iOTTscn8y1L26BNyzjsWCrJrAMlFP3AEBvBk8JnM7KY1T0i8Jwe0rNCUmtLJj06Y3laRDzMK75+usak83iYt0w7t78OUk0etDxZ9PhgHvAgV3zr0kcbyVGhieWAoj3jmxcjCi04qRycKVz5aikkPV/z4eWIWBrWk4r//cke3SoGKUTFsjnhj0/WSaThq+cZn2lZaeugtUvlvv/LSvDBTFIqy1bq86rsGHkSY1Z+qoRGG76t38NaQ21nuLFQt3deTf8PPi/22czAX2b7qeoM/CRtLXsIQKk9bnkbhH5OZ13rbd7BG33lKEFXbb1+0HHSSM4aybRzrcV/ab3ifq7JAsgCWHSSRScZhy4Y3k5cW3uhPBbKZzepMcCr2ueTeeYYV0LFWtSR+oKzynDVBmgreFVLFh2c14ZZ6/DbmW85qx1F2YtS4HtwWnvMlWCu3MY9LmE7qRkGTq5eWUGlBeuRYtY6+rHHy5DW/EiEJPQMkWcZmiHg8WzeYxy1vCh9LhtHrfrNyz7dXBB7hmbmsZ9WlC+gfOFuuh9+e43nRcz3Jw2lV2BWSK9pJ1gowcsq5KRKMCUUnY8IHSZaRvD+LGfRSUaholCGx+0lFsFxlfDRMuZZEeIJOJr3aC8shfJoFj6/8uCIX3lwxNtvn3JcJrz4dsaTRc43zy3n9ilVF7CbNJTKzWs02uOqDTk/73HVBlzOMvZyN1eRSsOni5xBoBHC0T5G0pD6muOzAbeyklQ6ppG9WLEXK04bn8Y4toxUOkGZ3aQmXUGFDJZEam5nBfMORpG8hm0slM9a2HJcueCiMx5rUYO2gv2k5aOFj7aCWRu4JMmzfLqET5dwWodE0lJryWWVUCqP2HPHO+u8VYALuYhRtmE7rtmOG17VHluRIZEugfQElMpDW8GLIqYzHtPOBaa19tiUOQnhKvA31FpcJz1L5XHeSHYT55g/WkQcVRIBnDceX+h3xFIgCdjyX6dUjm3ncNbjohGUWjLrPDJf02qPsgjpB4r+fsvJak7HE5D5kkrBZtSwGTWMo4bOwlntIDuhJxiHxl3r7EckYsbCXHmOus/6COGhrcdW3PKt03UuW5/GOKpfIeBlkdJpyflRTtP4eMBOUrGTVHSr+Y5Cd6hOcvqyx/My4tNZn6b0+c7ZOmuh5qKV1CvoYM83GAu7ScN6qNDWclErYqnIfMVlI9hMHBzvbtoSrGhjfc8x+mgj0EZwL1+SSRfUPC9dgjVpfTazksMy5v2p5aoNCDxDZzxezPq0xgUeyng8LkImrfMBVhgW5oy1uGEnbnlZeQwDw1J5FNoj8eGqDZh1Dgr5nauczrjXfmak0RZ29D5/PIkotWAYWCrlmNde1T4bkeJhz/mqy9bDAncyzSCwjMPOFVa8hKOiYyupaIygNoLUh4vacFEbPl1KEmlRxuJ7gjyQlApykxN4ltgzDIOQs7phHLb4nuFVLXlaCJ4VCVetoyvtDJw3AR8sIgoleVV7dKu/NxAJvcDjVR1yVEac14Lz2vkrKRzziRSCYeiEmE5qF7jtJDAKFb6AwBPkvk8qNdtpxbQTvDZwn79QHpetvIbKLZV77qyR3M0qSu2KP9OuZX8l8Pa8kDwvJI2WdMb55M54JNJwWIXkvkEI59vPG58HWcN5I2m0vd6fV63g/am99g+d8ag6n0pLtuLO7XctKLRHoZzYZihSQuHY61JfcVYLDlI3b5JJwygSFEoyaX0+mucuIRMuiAd4wz5iHN5HWcE4bgg8VwwYBJpSCxJpOG98nhfu3mktFFrwpWHJl4Ylma8IPYG2Fn+1B2ojOCkNZ1XCRlxzNumR+ppJ67MeKaSwDKMWY91xTFrHSBN4ziceVz6dhcdLB3f0hGXZhahVgpatEu/As0xbQaEEiY3Ytvfo+4rIM45OOGvZiR10dRwJ1iJHFTzvfKwVnIlLpp3HVeuxb+7jeS6xiqRm0go60ZL7zie/LOHDubsPTTuPy9YJlnbW3SNPao9YhGykb5D4it204qwGjaJQHsUKCrweKebK3XOeFSHnjc+vbhU87FmeFpJKWQ6SlkpLnhWS71xoFp3kC/2WL/Rb/BW00FjHojgIFLcyt0Yv25aAhM3kDXaTlrf6Fa2BnxlplsrjqpNkPhRKYqzg1QqeOl/FMQPf8Hq4yW72ZXJfs5eVzDu4mwvu5m5e8aKG9cgFv9PWUaSCoxG+3w9YdAYpHWRuFDpobWUmAMRigLVu3X12rj8v9pPSGfj/0j63nYEbu7Ebu7Ebu7Ebu7Ebu7Gftqm/5Dihz21nYJfX+blbJ3gC8kDyevSv8HAwR3qWW6km9Ay3s4q1yMEntBVshIa9WDEKNblviKThpPZWGa5rp/YDV7l41Ldsxo4beDfumHUeo7jmjV6NL9zAzt2s4is759zOC2ptuWpdi7BQkty3jENLHgh8T6z0BSyJdJmisY4jvhf86Dtd1JonywplPJZKshFpNiPDrbRx75eW9VCxE2veHLjj2k0a3txyQzi5iMiiDXYzxwW8UK7StZ+0DHzD13+4z1ZS8dUPD1hPK4LcEOROSnycV6sWsE9DRdH5XLU+nnDDMQ/yis2k5uxZxlZesHwMP797RnXp80Z/yS/dfkUsNdpYRvQIPc1G1PAorymU4H6vYKF8njxeI5GW47MBg/uKwX2FzByc4nsXY2adR2ssoUiolM+kdRX23DfkgaJQkosy4XZeuqpikXE+y1iLG35u75SNuKboLJO2ox+66tNZlXBv/5LdpF4JSTkYzkaoSKXhdqpQFpZacDCaO751bemsJvIM0zbi7YFmJ/XYSiruZCWp1IzjhlQa7vUKYt8xnvzi7WMyX13zP6e+xsO1tSeNYdIY1qKO21nBYemG4VLf8Fp/SWcED/KaeScoleBYnKLprrUObqWag7Qm99361Rb205r1qGUzdpRaW1HHg9GU3aRBCJiIGQdZwVrcMAhcxSwQlke94lpECuC1XsNGZGiNYBxaRqGiH1g0HSUTKi1YKsHXL3JmHdzOHF+4toL1tKLtJAeZYwPazUreWZuwlRVOxE38qGrSaMl+0lEry6R13Pl3s4azKmZsf8Q+7HtO6Elby5l4hu85UaJKe8yVq77ezotrWMcwbFHGY1IlHM179ALF1mDJ1mDJUSVpjWUtjFkWkeP4t65D8+1nO44wAAe1uZV0bERuwK+zgr3ekkI72EltFI2W1Fryel8hEGymFYOwI5aaraRCGdiMW9KwIw071nold/oLNuKaeQedcVX2ZePEAtdjD2U9NuKa9+cJ8Yp7/FF/Tq0lD7KWfmBZdBZhPaQI6IWOgeVeptmKOr44LNiIFIkUHGQV93oF93pOP8NbwTxuZxX9wJKKgB9OnADdSe2xNJ+J0QkuGlcxnXdu3x+WclWFFry2fclWrJBC8NJMWHQBkWfZTzQvlq4yOG8Nk9auoDSGwBNEUjBrDVNvyt+4+5I7vSVSwMK6inqlfG6lisvash237MYdrYGebxkEmty3ZL7mTqqxOGinJwTT1gl49QJ9rY0gVt28i1qR+B7aWkJPMGks37gMOUgNb21dMFmJS5Zau+vShjzMFfuJ5o1+yfZqL61HintZw3poWA812grujGdMO4m2Fm1dB9HtH8VrPcVHi4y7ecFG1BBLzW6+ZBxo9tKKyNOM4pp/894RgWc4q6HoXDXcWMHuqoo9CDTbcc3jZcqiC4ilYSepkMLwxWGBhyX1BQulrveLFJajMmEncXsy8zX9FbPZvbzkdlbx+mBJrV198N29s+uqpRQBB1lBZzwGgSWVlge95bXQWSot7w5btiNN4DnIyUF/zkF/Ti/smLWapWmplE+tXbfqQd9jFDV0xmPehoziGm0F93pL+lFLFnT88sMjImmc+Ju1xNLx4w8Dw8sS9pKWnaTmvHF7NvIst7OK21mFBe5mFevRSnBOtDSivu7QbUSazghupQ1vjRzULZXuvce1x/96bPmk/iqBcMxxY+kY8zbihlAa7ueawIbcyQtSaamU6zq9O6h4d1CxFrq/M/ANiYS10BIJicSnUj6XdcQvrGlqseTd4ZKNSDNpnN/cjjQbkaHU8KhXsxY7drxKuTVcG+cPXKdEMwwVqdSkUjPrfLoV9PBLw5LTOmQzUo4RLAhp7RKPAA8H831naKiN4N1hyVak2EthJ3HsWfd6Lk7YjDq+cnCy8tEWX0Ssxe7a3ckseeB+vjgsGK8K+pkvuJW5cxJ4LkZ4o2+olMFJScG8s5xViof8LEL4DNkiS+4gkPSTe392cPdX0OyfwST0lwk69LlNBk55wulVj/VQcSuXbDAgjjoCz/BavyDyDIXymbYO8x9Jw8+sT3jQK8h9Q+YrZp1Pz7ccFQ1HRcNuWrOb1jxZRtxOW9YjwyBQWNzcQask+3nBduxa5utpxbOrAa32OKkaJrZACss4VGzHHYHnpu7fGIasRZ0T+IKVeJGDDT3ImmvYyqftFRdMyHx3M3qQl4xDFxz0A03uu6DndlbxRn/JdlKxkxdMi4TMV5wxwfcSIl8ximt+aaNcHYdhO27RViA9y/3+gp17c8oLn/LC51basKgiYs/SGreR19OKUegoDYWAaRcwbUKOpn1a5fPyZEgQaIJYs5GVvLzqU2vJkXYtwV7Y0RrJ7f6CpRJ4WKwVfDLv8eagoFby+lo2Zz+COkkBR+2cQKSMV9Slbw3nDAKHf3b4/Yws6GiUz3pcEfuataTifJbjCcusVRjrduEobtjPl5TLEG0FO3FHKs1KXKbl9eGc0HNt8dd7NVUTuIRCaRpa1uKGpZLsJg2dgcZILIKT2nnF1/pLFm3AZR0TSs3JVY9SOUrFaeeR+ApPWPbT6lqwxgOOy5RSO9z868MZse+gP8YK7qSKvdQwNiOsNYzjhoWSbK7Wtydc4trzHcRgt7fgzmDGduYCz0b5jKOGJ+YVA9unHzckQcd23FyfcyHgdtqyFir205rXR1PuZo7Gsr86lp5vKc2E1lb0fMcqMl3R+M7aEGVw0A3lgshhVnPycU4/rSnbgGUT8qJeODaOlWjOWRNxOytYdprhiq4vkQplBaVYXB+fFA7r+sWhYsQuVXfFelyxk9T87HjG+koMr9QegYDB6jvurTkq2GHY0HWSrpN8edis2DVqXi0zLsqEg7R1jEu+u8lmvmYUqmuRwp24441ehbGCvq9YqI5E+oxjF+S91i+QwqFfO+NxWDommLt5Sejp6+THWEHRBTRa0hoHT9lIagoV8Fp/wbR1mOgoUGS+JfI020lFIA2Ndmq223HHF4fOD5TqEiEsa3HDw1WiAtBowUZsSX1FEnQkQced/oJ+2HKv55RDq5WaeGkUtXZzJ3fSjAd5x1IJXpQe563HRtQhcP7pqIR+YJkvYzKpmeqKK++EzbQC4FGv5FWpqLVj8VltO5Q1TBoHIYmlIDe9673xaXvF1HM0tFIYHvYW7j2BIvQMpXJB0r284PVeSa09ZspjM+p4e+AW4Ne6bzMOnVDaXgp7qZsZUMbSGE2hDL7noGpSCEoFh6VToF4PFdNWo60h8jVbWcG93PluZQSBsGxHinHYcqe/4HZW0w9cYtC0Pj3fBT0AG2nJMFAcpPUqUTco66B7C+WTBIq3R25+5KqJsFZwtcgoteSscsnuOGqIfc1G1DGKPKKVAjhAL+h42F8QSrOCP0p2E8VObKiNJrNDMjtkGDZsxQ3vDAqGgfNxvjDXvniU1Gz3l4yimlv5ktNJTs83TEzJVfeULOyIfcXbgyVCWKZtxH7Sci9ruZ3VvD2eci8v2Yw69pOOsg0pW8dws1SKDsVmWrIRtbw9XDqVZe0xa0NmrWPO24haWu0xb0KkZ1jMY2KpeVU49dxYOl/5Wn9JpQyRZzDWJamhp7k7mBP7K0V3JWmNpOc7atEBOS/199lM3Z4dhx2RZ1kqSWcgls7f3c8atmPDtGvxvYjtWLGbGL5lvoYxDamvWLQBj3olI/pMmohh4CB2a5HlVm/Jrd6SR72SvcTd42+l7rilEJzXH7GZliyUzxuDBa+q91h0jqo2DwS19nmtv+ReVuEBu/kSbQS7ccerUvOqrtiKa66aiJ8bu4S51p7zU76m1t71mtDWzXZ8dl+5lUtqM+eqfcIg7PjBPOSdoaPuFliGgUsaNpPKFSqSijxq2U8rZouEcag4bpdM1SFJ0JEFHe8OC3JpyVew1mHoBAg3I8PDvOOtkcdW4vH60GPeecTSw1/BhD5jaXyz58QkO1qkF+H7A8xf+nHb/3vmYEL2T/35f2NCiP9MCPG9FUX/7wohdlfPCyHEfyWEeLx6/S8U6v3cJgM3dmM3dmM3dmM3dmM3dmM/bfsJdQb+C2vtO9baLwK/Dfwnq+d/DXi4+vn3gP/6L/qgz+3MgCcCOuMqZ/PW0vMDsqyh16/57tMdJ9gSNRgrCDzD7fGUyTLFIBgGHdtZycnliNCDT8SnACy7OwDsJR3T1ud+XiNwbf3AM+yszTmb9NiIGnq+wsPBHxwzQkDXJby+dUnb+jyZDPnnZyG/stnQraqEu2lFLGPGkWAvdZU3KSy9wFX9hPVYyhm92OP1QDlxK+3Rv4YFSFJf8bzIMNbBEWZ1hLYep3VIbjO0bYhCRe5rPp33GASKtVUrXArD5mhBWYZ88sH6Nf/43cGcSRUzCDSjyGdZXmLtiLe2LkguRsS+xlo4r2OOypj7m1ccX/Wp62B1LSzzLsQXBoPlpXjFWj9gd3PG8dkAZS3Ss2ysKh554KAJj7/tKgbaeNzOC6ZNSKElXxmO+ObUkAQta3GNtt71eSiUTyo9hv2Sugko6hADCCuotaTWPnkg6QtJHk0Yb5Z8/HSdogvIAsVVG7K/qmreWptxtUivuz8P1ia8muUUKnAVDiPZ6BWM04rLIuHXdgwelhdFzL28YNwrOJ31iKS7ftKzXDaxGyCvau71Eg7GM7aV5MnlkMx3ufkg7LhoQt7oVyS+wpeaWknGUUM/amHeI/AsEkngpeRRwztriqsq5qhMGIVuSO5hr+PR3gWzWcKijhjlFZNlshpylhgMS1HiSUsvaPh4OiD1XUWmHzVUymcQdOwP5xS1q/J9Jgh3WKa80a8YiG0kAYkPb/Qqfu804V/fLhlHzXX1MgkcD3xnPCZVzG5/ibaC1kgkcNloDgau6n9vfcLh1YBRJHm93/KVsXIdm6TCiB9Vi6QQ7CYdqdRoFBZDFnb044azIqPvK/b7Cw7LhLXQCRW1rU9VhaynFbM64njRu/68SlkyGXBrdEGWNfzOh7dZixyULDEe255mvV9QVBGx1AzDlnFa8XzWx/csifRRxtJPa3pxw+Gsx9/cXpDHLUeLnI2o5d76hE8vRpy3IcPV3tr3FdbCSR05AShtWesXbPkLvnu4ReTBfl6wbEK2oo48aq/P4zBssYhrVqO+SOn5W/SShn5ac3g1YBg437QVu2HHg70JdeH2ZVGG5MIyqWOu2oAv9Dv+yfmcyIbkfsJGpHl/4roKf23NQRW0FWynFR8sohWLjuvaLZoQT1iGMmFqh/hS89p4wukyox9KpiuShEVnSHyP1mpaq5m3Pq1xx35ZWyyC3EoUmkGvYtCreHI25vmyJZaKZefz9qBlP1/SGY/AMwzClgdWoKzHcRljrKWj5N7alLIOmXVjAL576QaH+0GItpZGWxLfo9au4/h4bmk6H09YCqWZ2pIsbBlvljz9qM9+WiOFwSJYixv2R7OV2KPCWNjvLTkrUjaijrU4pC4Vadyyq0oWbbC6d1QEnuGyjtiIG4JAocuEaRO6zoeveLHIXTdIhnjCY5DUBIHmvIpXejSawzJhP2lIQ9cBnbehE/fzFbu55umsj0QQWQc1XOuVpE3ApI45LBIGgaIxktd6Ndvrc+oqoKxDktV95bKJ2EtqRl6KNZo46lgfLDl5vEMiLVIYjJVspxVbgwVV7bQSUmm4P5xdi3kt2oBYOmKFXuI4+qvO51/dcnCgqyZiK6mIow6vgKMyZTdx/vfZiiVNW0utDZv9giDQvP/KCVGtxQ3aCLbizvlFHHkFwH5aOWheWvKqSOmsJpVr1x2xV0XGVesxDBSDQHKQtGwkNcdlQqEE4yDkbfurrjsoDZnn/mY/rdkaL3jvaJPWtmS+YBB4/M0dhxL4DKLje+7xZlpxWcX0fNeBGES3SMOON0ZTLsqEUXQHb4UWSAeG0zpiLWxR1uMr4xJtPGrthtVDKej7IccVxJ4bPC9NReT5LFbfO/M1vbDjpEw4qiI8YemM4N/YmfPJImN7+gZH+o9Zdj53UsVVE3FcB6S+ptQeD7KW7fU5bSOZFQm9pGHZhJwWKeOoJRMRkoBBVhNGiqfz3nUN3wJbkaI1Httxw2kdEngO0nkvUxxWPuuJR3fmhMWGgeWtccBRYfji8O8yMkOO+Oz8hf/XkO6vtP2k2ISstfMfe/gjaif4t4F/aK21wB8KIYZCiB1r7as/67M+t8nAjd3Yjd3Yjd3Yjd3Yjd3YT9X+fNGxdSHEd37s8T+w1v6Df9GPFkL858DfA2bAL6+e3gMOf+xtR6vn/v+XDJwW3+fewQbd8w0mTcQ39LeIehsEfXj2g4hf2TslCDRCWJJA0R/XvJr2OK8jbucFxgr2kpo86OiOHDbvonHVnYO04n857vGvPTpjuYioVqqVca6Yn4ZcNCHrUcuwX5LGLcs6ZC3KuWwt+bDB6JYXL7foDDwYzni1zBhGLbe3J7xdpNfKw/fyJaO8YrHiC//YfJ0v8Iv08hl+qPmTD0a8O5oxyiumRcyd3pKDvQknHycIXNjvcTkAACAASURBVAXJIHi0c0F+3ue59xiflP6gIt0zXD4NeGv9ijju8BcJgWeIc8XHJ2vUWrKXu4HP8VpBvOxWdKI9EjFgY7zE8yxfu8j4D778lLIIGdQOcx4lHZXyeTnvsaUL8qzhteCSrpNENqFvt4jTU4pFxPNlRmdge7jgfJaxKzW3dic8fzlmslIOzfyOQVIzzCqGRcvHizEhPlLWZGHHH52v8bBfsNYrqbVP5GnSUcvsRYJY0fK9Wma88+CU4+M+jQ4xFobjknBg+GSR8/Nb52RpixTmekgz7bVczjMWymc7qYmjjrubE+omQH28gULjeQYpDd96MeBvfeE5wPWQWpwoFudOSXYYtQxGJW8lLYtlTCbXOCwsSdYSdJKjo4hVY4Db4ynJPEcKw63dCWdnfS7qhGHY4EvNW9vnFFWEeZwQkJAkHZnX8jtHm/zS5pSNXsHhpE8sNVFPIReWPGpJ4o5Xs5w375/x8uWAxKZUomT9oENG8P0PQ/6dW27YfH1U0Crp9sag4unVEIHloLfEWMGXNtz7fCJ8fDoDme8qpG/tndM0PrKwSM/QyxvUTPJs3mMYtWR5Q5K0nE9zSmFodcT63hIA3Xo8fZFSKMPrwxm1kqz1SoJAY9DX+7sfws/vnTAvY070B2ThFqNRyXSa8P4s5+c3rsiy1nUFoob+XsvlM0mrJP285vm8z5s7TtE4vBgw7xJK05HnDem64ui7Hr+wOaeX1by86pMEijRvOZr0kcI6DHXU8ebuOVfzlKlK0GikZxDS8vvnOf/+l54iBOzXy+v1YFZUv8NVJTNJOm73a0Jp+O2jIdpaBls1RsPRx047pJc0FF3Ard6S9c0lhy9HWATGwlZWMuxXPD8boq2PFop80OBJy/PDlC+tXxH6mpfzHhvJknjNsJiu5giUTy9pOC9T3l4pIkc2ZOJdEcsBd7KShQrZTVyXpWzdvjnYmfLFJmLeScjgXm/JMKtZ75VMP8go5ZwodDNDv/XpNubHsLGNNnw614RCUtgGg6v6Ary2eUndBAjRpxMtYawolyGLzqcf+BxszChf+Qwjw9b2nE+er68GaDWbWUkSu+5BYSWb3gOiSNEb1kyPXVX3rKkZ+AHj2OO4cAPVQkA/EBwuNdpabu9dIY5HFDqi9ir6g45ozfD75ym/8eCENGk5mfaIfUXWb/nByQaRdF3mPG0IpGZN+Zx80if0JEpJkqDjd1+57sRvvOPWRHLpZhuCwFAriScsedDSH9Q8khPO5hm+J5i3msGowpOW9x6nLDt3zaWw9KOWrZ0FT56voYxg0sQc9OdsbC+RwjII1rha8c97niGQmo/mGe8MXTFxuOqs5Jsd+thDV4L1Qcl5mfLaeMK8jpgZxTi4R2/UEA4M375K+fVb5wyymukycWs467iYZ7TGYzct6fdqohU16aCTtGaExRAEmth2/N7xOn/njRdEmSPjaLWkP6hYnK5f+89+r+ZR0lJWIaUeUeiO3rCmrRxhxCD0WMtLXkz63MmX7O9O+fRw7do/NFqykZWsbxUkpx1L4WhW46ij6yxHZcQXhgvysAX6bKclO2sLDp+nbEQa3/PIhZvhmCmP0CYIBINRhR8bvvP9BHCdjVJ7xNLNPJ2WbtD4tA7p+ZrAM+z3FzyeuC535q2Rpi1q4fGNy5y+2L7WLyq1x07c8oN5SuRZ3h0unPJ8WrGeVvxPL9waqrXH/d6Cb1zGWGt5Yzzhxdx1OXcSxe7mjPLY57Zw5AmjqCYJFLv9Jf/lCxiH9zlvAr68PuG/+Xid//D1M+RKgf6zGEAICwUo5XFUJvzSoyNengyZ2Y6B3CPJWuKR4fe/nfDv3nX3AmsFJ2WyQjN0HJYxl43gIDXkvmE71q77LRzrSCwtiYF/Xn+fXwjeQgh43O6jTEPf3+WK7/N5sb+gM3Bhrf3ZP+tFIcQ/Bbb/lJd+01r7j621vwn8phDiPwb+I+A/Bf40ztI/tzfxuU0G2u4C4cEwavjj7hRlazCCbu7ENZZNxNCvyMKOJG5ZTCLu718yvnKbebxWIM/6zOqIFCfS81rfQRmEsLTaSbiHobvBH877DGcVj3Yv2F1EDEYV8UgzfekivEVnCIW7CXeNZBC4jZGsWonWCpra535/gdIeedSysb1ENR7lKgnZ999lXWQk/QuawvH2D5Ia6TnO8SRQNKXP7f6CYDVc9dnx9uOGEbvUzPEjS3HkNBKmZcy6r0mjDl9qltOQdx+eMLtMqFZ/VwaWMNRkQUfiC7b1LtnGGaoQ3M00deU75wFUXUCxiNhIS7QV9Hs16ahlepogBFSiJrBu2RkrrodWolihpx5J0FEsIu7dueToaOVAY9eqN1qgtcdhYRl4CeP9M66OUseMETUI4YbMQl9TTkL27q4G845T7m9MMApiX9EYw6mZYbTH/KWPsi4wipRy7FMrbvDFNOb2rSu6Zx7jtCIddLSlxFaCuWopvYLxQYO10H7srl+atySB4tm8x2hZsbcKnkfDkjA3WKuJu47NxOesUmjl4QeO2SJYnYwg0NcJRbGI2NmbUT+XZGHH5u6SrvYwxsPiksT+TsPiJGQ7UoTSJSixrx08ZxqyvrfEdILL04zXbp2jO0HkK/q2RyVKZAL1ucfDXNGtuNPrKiD0NaGvKRYR79w54fy8h/QM65tL6iKg6yS7dotjccq/vDFjnFYUqkdVB0Shgzc1nU9VB+zszfClJs8akkFHV7prndqcUfQjN6Q7QS/QhF7o3i81TeujjUdk0+v3+UKQ9Vva1ifwEpRxQXxVOgaoVkmMEQzCltjXzI4iRnsVg66iuIrYyQqSngvI4qlmHAWc1TPCVFNdScahS2SkNGzkJdoIFvOYN+6dc36Suz21UdMu3RCoRtOiGB9UFOcB27GhrgJ6IweX+nTWJ49bvvjwhJcvB2yuOV+SDBXt0nND1VpTaPc47Bvu5zXfnaQo5aFW8INyEXKwN+H9p5tspjXbu3NU67GRlxzKKTF9ooFB5oL4h8YJKEqDMgIhLLPDkN7Qre/esGY2SRhEDm4CcCbPCWzEF0cLNrOCu/kOw6ggDDRRWNK0PlUR8Gj9CqU85nXE3dtX1MsAYwSVaGjskv44Jsgtt544qNFnc3LGQmM0nhAo6xivEl/SdU7/QxuPBQULLgniHl5pWSifLBAYIwilG0Iu5iEPDi44OesTSs3m7pKmkPTbhjNv7qBrQ83iImYrdklkJn2UtVgLpVZ01kdrSywdo1suPfzIEvqaipbc5HjyksVRwJdHDb40eJ4llJrIVxTzkJ9/9JKz0x6B1PTWa8KFz2yWMDMVAy9h+9GS2WHI7dSd37bxCVf7dFFHTOcJb94/4+On6+xuzAlTTWpaBq3P4bLl0hSEmcZqwW6seH/qktlJHRP7iuU05N7BJUfHQ7KwZWN/SVtI5wO1phCuoDPc7Th7lrOXtESBIvYVz2cDdrKCxUlIvtYQJR2vTgdkfsd4s6Q4Crn0LtHWHfvV85j7ecesjlgblCRBR6t8ioVbA+qpx3qvJOl3iOWP4o6Fqbn0LultaMyp4EHeUNUBYeKCTiEsy3nMX7//ktOLHptrC4LYYBYBVRdQG81SlMjIEBgn1NasIivHZidYziIePTzn9NAFxdYKNvcXNAsf6VmO+YiEEaP9mslRzDBU5GFL1fkMo5Z+3NA0Pj+zc8Y/e7HDZdNS2pa1yAMicjvAYokGBqPhtV7HH54ljKOaskx4bxqxHoW8PXCJfyIlvUAx6FUsi4jWeFwxQ9uObK1FeJYHeUdwGrERtUy7gMtKAiHvDApO6pjjKuFOviQINEp5XOmSWITc7zkWsliOaejwpYPKfWZVGTCKayIvIAkU27tzzk9yms5nyQWBSHnYL1Z+1MF4w8CRGkTCUi994lxx0JswP4/5wmiGNYI8ajCEhDbBjxTLs4Avj1ouK1e021wlqRbBogt4ezSnNgM2o45+4NZQpb1rNqHYs9SeYGg26axFsioueRGFvmR/+Dd4OfvatfbAX2Wz/D8fFrbW/uq/4Fv/EfA7uGTgCDj4sdf2geM/7z/fDBDf2I3d2I3d2I3d2I3d2I39hOwnMUAshHj4Yw9/Hfhw9fv/DPy9FavQLwCzP29eAD7HnQEwXJ2lvFxmVLxgUj1FJgeUFz6DQPN4nnPPwkWdIBeWXtByv39JnjW8OB/S79csm5CvXfRpxAsABolrix4vekRS8A8/POBv3znl1TJj1vmczzIOdqb0BzXlMkQGrgJSdQGzVvFUPMfPPGTUEXsGZeD9izEfLSP6vmG/SPnC5iWeZ+g6n2oRcDHLeLl0VFyp8TgYuGq9Hzp6uT882eDt8YxFF/LdSZ9fyyoHK6gifKmJQsVyEfN8NqBvOi68FDyLDCw9XzNrQ7qpx6ILrukd394+JQwV08J936bwOb7o0xjJZW248iZYA+HQctFKfuvjA/6t/XOOlzlXbYAUhvV+gZSWqg5Q5x6eZ1nUEYG1lKIiiA2paomkIfDg0+Mxl03E6aTP7azmy+NjeomDHSnlsbiK0NrjyWSIsTAzFaaDwVpFcmH4k4sRj/pLXhQpHy9C/v6XnuIFUF74aO2RZi2XFzmzOmKqKxAQ9RRB54YiP5n1uW8F8zbk/MxVOoZRS29YM4hrrsqEQVNydplzVSVMxIyRGdHMzojXDLfSlv/uw33+/lsveDrvIYC6CcjTGiktZRniB5rJVcrjyRAhQHqCKNPMLyOnTbHCFL68HPBkkXPWSO4XKb+4c0g/droAxTSkaX1ezXIa4c6PaSHpdZTa48Uip1GSx4ucaSf5O5ufIhNYXoZ0q6HVxTx2LWHhfbZVCHI38PbexHXB3rIeRedjrKuu38pdRfF8mZLMWz46W+OjRYKhIrEp/ahlbaOgUob/9oM9/u79Uz6cDEikwZeGESVRqCjLEOkblouYWR2jcdzkdkVrqVpJ5Bl6geDxZMh5E1wPIs/41vXuvmgsi2nMp9Mht3mbC/8V7cIjihWdEbw/6xP6mqsm4r1pj7+1OUNGUE98tBbMm5DelbvOh8uMSht3Pj1LmDmqwO9erPGuveLprI+3ouscrZfEUcfRpE8+abicZTyZ9dmLJE+bKboSSN+wE3f8o4/3+Y03n/NqmRF6hstFSpx09NOaqnQDcqqTKOXxctqjF0haYwhSQ3Xls1zR687qmOdFwnKWcb9M+dnBMTurjlM5DynKkMN5H5gS25xuqfDXnNr6h9MBW3HNvAt4vEz49bUFYd8ttKvDhChUTJYJX3+1uTqzUyIbc3dzgrWOGvUPzkY8LFNO6pDj2uNnRxVvbl846EkXsJxGzIqYVkmktezZh3jBFbInGAWaLAg4b103IvNjOm3AQi0qap3RGjes2zQ+jfIJrMeWvYVMrvB9QyY1L0tHy3tYJExXOgD3oysGWU3b+hTTkLoO+OHlGMESgYcQmt64QR659eMLgbKWSWOoreKqVvieoBc4XYBlZ5lfRpwVKZsy5Jk9JewbYmm4+tCRPqxFNaXyuaxiNtKKfNiSRB1Xy4Rs2nJ4PiCUhlKUDEjolpCvt8jn7hj++w8O+I03Dvl0OmCpJDtJzbgu2Bk64oa2kbStjzIe/cAn1D3ggquzlNAzhJ7P+TTnvI74ZJ6xnzZ8sf+K2HfV0/L/ZO/NXi3L8vy+zxr2fOZzz50jIjMyIyOzKmvqktwtGxkjENjyo/8CYzACv/qP8LNfDH6y3/xgMBhkMMYGg5CQW21Vtaorh8qM8UbEHc989rgGP6yTN1umRWNcTXcn8UsOQV4i9t1n7/Vbw+/3HRYxd6uc611O5xxyn+PtWpLnLc2d5IvFiLO84qaJeb5L+Y+HoTu4vEoYFhXf3Ey4etdn3cT0fB8nLDoN0qU9bXm5y3GXIV93RjNpG8bHJVlkKJuIdBVxcRvmES0dqYgZuwnt9o7hSU185fjvvjrjH//0Bb+ZjxlGBusERb9hWFRsNylxE4j16zZGEVzGVQLlQrPqFEIILtc9Giv5zWrEoyrj75+8Jk1CBbrrNOUiZrnOudj2OOUp1hm6bcXwsCa7dvz6boISnttGM97Dc//uyTWtE1g8fZkSyZpcWyIf1l2hobrR9LWh8xArR19bUhXROe7FIr6D8UWx5eq6oB8ZDsSAOxHRbsM7SaUj8SmptoyAJz1PriyxcoyijlUX/H3+xdtDrBdENHTeYpykrGMmsWct1/zm9ohqP7evOslxlfGzo1uS2KCko9pE/Op2ghSQiD6N33DU23G131f86nbCg6Ji1UV8s835+IM7VOap7jRaB5HPqox4uRoyk5ob8QaZZKSyo6ftvYw2wEUVRE3GsWWWBSlquxfv+Gob369xEGTAz7KOni/4n5b/Lf9h7z/jtv0du/qCJJpSZFPy9Jxd9YK/7eH9X5np2H8lhHhKmKpfAv94//P/BfhHwDdACfynf9mFfrCHASkzvp6PuWsjJv4EkUt0X9DPDC9/E/Eg71g2CUp4Vp1mELe8eD1h00X0o46ruz6/2/SwDk5t6LZovcf+KsMo9iQS7qqAkYuEJ1KO1+9GbLuYWFrSrOObxYjaSU7yiMX2iHZ9h2kl8zbAU4Zxx8+Glqs6Zt5q/uW72V6DOhgnTWJzb1xTyh3zeoxQnqTneb5LOUgMu/1G3nrBukzvDyetC2oJkXRc1TGpEPyMXxJPXiEz+OaPYx7lgv7eFGnexvS14csvZ2y7iNleVccYybNtD4BcCz5sT5HRS7yDdUfQtDaKg7SispJYWy6X/b15k+Snn1zy5Tcz5k1CTENKjMqW6MZinKCnwSFIleO2lfSjiJevJtztOQP9qCVpLS82PTZdUGU4S3oIcY3uBfznIDIk2gZ1pESjIkd5q7m67TPIa168G7NsA875s37MbWXQ/SVCe+atJFeS7f4g07qQFrVRvLwYc11lDOKOpoq42hU0VvKj5BjrPSpxCA1v64hBBF2ngha6VSjpWJcpV7uCTBuG44rX6wHzVmN9aMtt5gm9UcskNozi7xU4DpOGRZtzVcdcPBvxbn+NtDIsmpQ/XeV8mnoOmyEyfokuwmbjttV8PGo57hpKm+GspLyWrDYZadLxzesDdibitok4SjVpe4bMXqLGknd7nCsEOJV1gqv9O1jMc16vBxxkFS/uxvxum+GA0jdIIUj2ELWnQ0mh/d4ILvgRFHHLuzdDLrY9xklDUbS8XvW5aRKmOhyCNvPvFxTnA5ZbCs/H/R3/4m5AoR0fuB/xmv8dgEEEv72e0u2hcJkfEPc7pAqmcbl0rJuYSdLwbBcjlaO8Vtze9RgPS6yXfHs3Ds/bKKzzJD4h6lWooSRTnnUX9OD7UcfdXh3l4mLE5S5nltXUTcSXy2HIfyk4VH1kMieSlm92Ca2D+TqndZJCG/ppw9ubwP8Y7BWznj6+4Z/8+gM6L9h0llEUUS5iskGHFp4HOVgneNLf8sW6x3Ud8fpixLqJqa2iX3Zc1SnPdgn/TvSUdWeQ0Uvaa8/bKqanHeO0YWciaDRJbmjX3zeEo9iyM0Hn/DcrxU/EE1Dg/RsAZqlglhgO0rCZX3YpV3UMlwdYL/hik9LXjtO0Y95qnmaS67oB5rjKs+gU40RQmu9yWVLboMbVszNiJUmV4lAlPFs2rDrNaRzuzzZzslHL6lvFaI+hO0g6XpYRt02CuJzcw496TcerTY9lq/l59BiJQOhv0X3PVR3yeZIKWusZxYLLRnCchzw8zWEYK+4aeD0f8qZKmaaSuDshGj1HxAItYGsUjwbt/nlJnBf85tsjahvmPueCb8Q/vR7zixx2+52PbQTLPS48VVDVEYUOePmT4ZY310MWTYrA89npLb9+N+G21WgpGCiF6wT9Qc3liwgtwwa5py03TcSi1dzdFKzqJHhWtDHP1/2QA0pwZsMhTycX6Kxl81xhveCw2LHtIkqT0HWSZiExRjEYVdhrwfPVAIBP0x6lGRNNXjBOat48i4MHS2/HxbqPFMFH45vfHfC2zDkrdtRNxGrvMVBaxVAr+j4iym/wJnjS9HQokBRqvwYkLW8uR1yWGamyfP7BFb99ecS/WhTBwFENMbs7sn7HzgTvkFHSsGxiBHDdRNy87t1vcFsrGVQtzzY97lrNJ3ESDLPSZ8gE/mydMYksp1lLoSzzVqOVZ77nQTzMU2IluKrhdRmzlTf0ssfITNA7MfzmX2fEMuRw5wUnqWUSd1xV4d+/LiOiwmO6YAj5zTZlHMNPzFN08pKmkvxum/BhNCVVKy6rdK8+VPJmW/CujjnLWqLIsjOKZSc5TiTztuW0vwiFACuYusneZPI7n5GU2kp+dztmYzQ3jSaWnq83Gus9T/xjIiFpzYJEWo6yoHg4ShrWe8Ur2wm62wB3Gw4rtk3My3Uf5wW9SPET8xnxwSt853lTxWR7sza7h/3We6PKX8+HXDUKLeA0E1xWYa4fFE8pmyty7UKRRN5RJEfcuQBdkiJByYRl++oHcRCA730Gfu/X9f4/+bf83AP/xf+Xa/1gDwPv4328j/fxPt7H+3gf7+N9/HXHX8Vh4PcZP1jOgJIFp0XJcdoQEdFRIQuJmkZ8ULRc1hE/Or/h0XDFMDJIPA9PF/Sjjlhbjg/WTOKOWMFU50x1znybMd9mLNuEj3sdGwPn4xVHvR1SeI4P18Ta0otahmnD8NNA7OlrwzgRPM4GSOXRsePDXsVhCh8f3fGjk1uuG811o3nc33KUNkTCM0s6Hvd3nGYVp1nFnAv+WfdromFoV/5svGHRKh5MVjzaq4H00pZPZnM+7O34w+MbHvS3TJKGw7TD7cnkqq8QqeJJr2HeKs6mKx5Nl2jhSbXlw7M554MNiTYk2pD3Wx4VO2ZJw64LToreguvg74xrFp3kZLqhl7SM447psORsumbVxhxkFclJqBpo6SlEQu1bzE4Q9xwfDtf0IzjISx4M1nhgayTTwY7z/obz/obSaGJlOckqDtOOSEJlXHgOMXw63LIximFe8+RgwcZI2kojlQvvJLYcDbdMk5rW/ZtDXvUVPx7UXFSah9MVH8yWRNIHd+io42i8JdeBPF1MGk6KHbk2GBeeZdQDJHxUNKw7SLMuwIu04eBwy+F0G5SLkob8PFTMHxY169YGiMIkQH0GUUc/8vQjz0cHCx6N1iy74CB5eLgmlqHyE2tLLC0/HlS0ztGLFDIK4+GTfkllJb284ay/pbSCdGiIc8tstqEoGiZ58C5IlaOxjkgKZC6RhWaWdKw6xapTHIx2PDhYsWw1w7hlMKgDOVtZxml93+51OHZix4vlkP/+zx7xD47WLFrB8eGax6MVuTZMj3b0i5oPhiuyqGPwsGUQtxylDamSpEowPq8Zn9cMZjWpsgwiwY+Objkfr9kYuKol5s+pCR2mMIxbcmUxWDQaoWF9l/BJv2RjJB/MlpyNNjgEKgp5d3S8JkoMHx3OOcxLDvOSR0VJpiVbsUHEIGLJw7xh0UnG/YqHk+BaLPHMJlv8Xqih12uYxi3DyBBJQSQkYi+WcZQYMhVUmb4j9B+ebpn2S057W7LIBIWijyQHScdHvYraBkWbbNSC3OeqhJPRhpPRhp2R3LSaUVHR3xN+lfQcpTWfD0qs96RKEQ1BKvjxcBe6XmnQ5a+dQCU+3KOEvNcilWOc1kgCjCZWwbfg68sp/8MXj/hHJ0su66Dk85OTG65qQWkls7TmrChxHoaR4zQvOc8bpIBhFKGLkBd9/Z0zeND4F0IQSUFvX+kfROH9F1qSqeAwDDCKJTiBqSQPi5qfTSWHoy0fTRdoAZtOcVjsGKYNqzY41g7jjvO8QQmB9R4ZBWL8T0c7fjraYZwnVoKd8Qx0jBYwTQTtfixXxpMqyyxpEYDd57iIJZ8OtzzbxfSKho8O5+F75zUfH90xTWr8vkPlEHzSrxGEcRD1QBee86zhPGuoLcyOt4yzGusFk+Mdo6KmH7VMs5rR045EOQ6TjsY6WusR2iOV55N+zTSBDw8WfDRdMG8ly04zGAS1mJ2JUNIxS2tmSUMRSRKpSKQK0NAEzvOa0gqKouWk2HHVSLIijKWiF1SoPpnNGSUtrZMYF9SeZC6JzyI+KBrWRjGelHw8m++J6XAyXSP33fH+oGaahk+mHImSRFKgQtGcD3o7jIPBsObz45ugBnW+4WiyCR4eSUvxwKOl42m/Dp4uMoxdgM+HO4axoJfX/OzsmtbBXasQ0jNOa8ZpUOcKTuyWp/0Stc9LmYSx/0mvpvOCT2Zzfnx0y5taY7ykiDt+MtqSacFtbRnHHZ8Pd+SuYFc9R400+iji358tUUJwNNzQOskk7hgnLT85ug2fYclhVlNMWg6yisdFTa4FWgiikac/a/ijgzWdc0z7JUdpTecEZ2crPjlY8HSwYxC1FKOWWDpWHWQ6wJdqo3mxGvJh0XGa5Hw0XfDJ4R2fHN5x20ruWs15f0sqHX3taJ1gFHsyBbEMeZenLUJ4HuWGq0bTL2o+nc1pnUDHjjizzI63SOV5cLAiVQ4pPJKQx2iBHGo+G+x4vlM83ykeDdd83N8RCU8qHZ8NN0SSvS+F5zgLhG8tY6SIA9nYC36ZPMK4loFIOYt/hpQxs+Qp+rsB8wOI79SE/gpMx35v8YPtDKTxmKPJhu5WshM7BBJ12sdbxy9OrpHvDokzS9wYRnHDR4/vSM8Ex/WGrlMo7TBeYD33G7+DPQN/2ST88viGvh6T91qEgFlakwwtM7vF7DGt6ijn4XTF9bKHoOAwk/T+IMO8rfhws+A3qwKpPEI4HuQd07jldLbmxAkun59x12r+oFdytw0qKo/dj9mJCn3Y4HaGRwdLnm3ygJNuFY/yhv6oJhk60puO/MBgdoLtMkGsPJ2PuBa3yGkGWvL5wRy9h0oo5TnOKs6PlvQ/8lhTU1ehbdj7VHK2W3O7KrhsBGuxIz5WiEzz03c3ZGqC0o4ib8lqQ1IElYifuCDdqE9yzkYblruMjpTX8hn50zFuOkD19wAAIABJREFUbZiudoyuLYNB+H2fD2oKbZj9rKW7DdCEP/nnU056Ox4dL2jeHPCb3ZyRyNGHMa6yPDpYcl2l91KxT3sNk196RBThVh0i99TPKnrDhuTS8E/eTNnYjug8QBc+m82p7AFaO9pW0dsrH5wdrhj+yMOvg3JK/iRitChZNzHv2pLDKCN6GK7x05MbnD8kHXQcNRt6VYJUnuzI8BN3HVSDznI+OZhzvS4wzlM5R/ZE40vLx8s5X23Ce9Y6qJb8clyhhWPwy5hH2yVfXh8wzcLm9M1ywLqTNN4SnSe4TceTozmdC/yMLG35tF+TPNSITGNvGkQsSN5sMC8V1gkSFXPbtIh+jEg1Pz++4U8vZwDEWYD9/GyyYjbaMvrM8rBdBUWX2MK7KTsTNkCFLxjELT8aKB4dLPmjJibKHcnGEKuw0xoe1cRLg+kU0cOMB5dLLq8HSHJSBcmn+/b+sx0fHSz47TpH66CG85Nhi/WC//P6+8VBCjju77jcFMzFO3KGRA9TZmmD/+2S2yZwE4TwPC4aip+n+MpgFx2qr1Dftui9mZ+7HbAzlqmbosYL5Djlw+GaVaeR0iOlpx8ZTg/WjJ5afmxuqOuIwVPH+XLD5bZH5zw725E8jLBrwx+dXvP17Zg4s+R1y7ttAdIzmNTEW0u1N+QTRcRPTm9YbDKkCPeRf57hFg1P3yxYtDOiyGKt5LNBRWMlhz+pkX/muSwzZv0wJ6lNwV0bDiT6OAHnOX+xZtVGKOXoFzUfFw3p0zRI+gDd24boOOb6f/M4YJJ4/vldyR+M+nw4XVIazaPDJRdldj8u/3DakErH+dES7wXR1YTKCsa9im4t2XYxmZboowiRKP7w/Io/WTxknOyx6y4cDLr9n7UNBl+DSPLx8Zy3twNqWzCMFcXPM+xdzYe7Be+qhCi2uFrwab8mko7jJ1vmL1PeXk95OjU8TFdcrwtWrabQivhxhl40fLhZhHn7i5RBHGBLL3aGgzTCeU+5H8f9KJhzdU6iZMaN2aFmCaIXczZa83GVIqXHmGBmOToqSWYC+0WAj04+a+GLJS9uRqzaiHnXoPoSaTw/Pg7yi87PENoHY7gmASfueSh1E6FPcs57W6pO0zhFZQ35JzF21fHZ5pZvtuf388PngxotPYMPOrzb8WZbkGrDwcmON9dDrINru1e3eaQQieLR65Ab2aglL2N+NGgY/FggipjuVYWeRSRvKqLI0l5OAc2N2yCHCUjB09kdnTvA7Tk+qbI8Pp4zfGL4vLvFOknvQ8epCfKly4uEF/WaCI2eKlTrOL7Z8HebmKQfeAGJsrhOUkxbnnJH02j04z4fPb/j4mpEbSNum4r0aYpbtHy0XPBgXRAnFqXDgUEKOPt7DXf/d5i7320LDosdg7zm3arHs2rNadwnOtIgBT8/u2bz8vT+EPeLURUw7E/XvPrjPrMUFo24N9BMiDkY/BIxzhDO009atOiR90JR412V8HSyu1fqetStSZOO5FhyvF6zfRvx1Ta8i/jjHs2XWx4fz9G/PSeOLamyKOHpasnB2Y6uU0SRJTmESWwotGbdOWrfMshrbsuMX8yW/M8XRwjhUft59uf77zHo1fy8X/E/fvWQ2grOUsP/caVYmoZSVMSxZdkk/J3DW76aj+lPGjbzhEd5Q3oC+izHXJSow4j6dzWPqhVX24LORyxNg5plYBwn/S2f7aGkdi9VO4os06ThwWzFj9uEeRvx+WRBKofc1Amr8iXWrpnELa1TPOwlfFb/A8ZxzGVXkERDWr9lrB9RpreU9av/9/bub1/474sLf1PjB3sYeB/v4328j/fxPt7H+3gf7+OvM/6qOAO/z/jBwoQ6s6N/2tKLWxKf0rpt8MUWgt6oZZqGlqixKpysM0/9xhPFljg2FB8EUvC8CaSZXhRUHtpWc1iUaGXpRx068Wx2KVo6yruIdGDQkaUYBXKR1o5NF7EzPpjcFDH6gx6DWWihfvtuwhcXMwSeXBuUdkSJoVChvZnEgchpnWCmC2YMEXmEmqZk/Y7H/ZK4Z1hsMmLpyM88JhQnsJXAtDIYhGhLLWoiHyOKGIRgNC3pRwapPPN1jvVBCaW9DZUn5wMhTh4W5IOWSDpmccqYPnKWI3oxvVFDqi1xz2CtoIg63F4WOElNgMFIQZIEyJFG8MR/ijzI0Y8HpEPDOLL0DjtWZUqmLAd5hVk4mqWkWUqeDLYcnW3QsaNzkrEo2PoGYoUcxqRF0DEeP26Yr3Ok8IhMI6c5sq8RSiBjSIaOftYQSUEuNXKYIlJNf1BzlAa4TtNqcm3ItUEIcJtQfeo6hRhnpL2gjjDRoRoi0nCd3qgJqhODoCIkhce0Elfz/XiQQTED4CAN1Us5zVAP+xSD9h6e5JygMwqBZ5I22JuG3qjl0WDN0YM1SWqojSKVikyE87yaZRSToGk/PG9YlylaOGQ/Rp4MUNMY3wboxGhQEskAE+q8Q/aT+3s7ziuO82Cs07aaRBuyfoddOeIkvNhs1KIETGJHT2TsxO5ezSTJAhldZeE5RNLR1YEEGWeWfNAiUk02sdRGM04kQhByU0ui8zRUz6Xnxc2YX705JJGOs7xixfY+v1sLg1EguA+ZMXYT6CzqIKY/bjjOanrHHatNRl8bRKxQ5wP0QYycZjgrKGYmfOI2kM4J7wPn6fdqZkmLc4Kyiil0R1IYzMKhI4uxEnWUc3C0Y5zWCAQOQn4/6AWfEWVJpkFFaJQ0sCfWZYOO8UHJ+KAEIE4NTac5ywPpUsQKdZQzOSzxCNKeYbnNEHiOsgq78iSp4aQo6Y9q0qyjtZJISOp98olezGhakWvL6Kzmbl2gpUf0wniQJwOiowgxSOjlNT3taCxIBIcpSOmpnUTHltO85vn1mF9fHDKKOo6y8NyVdjwuGj7qVfQHNUp6GueYJhI5TBD9hGLYsuk8g0gwiASHqWCYKBrrOO9pvIdJojlIw/WUDDDEnQFihTrr0Z80WB/GT733PpmmNSoX5L2Wz4cbxrPyviobS8k4UeE5nhRkRUtWtBxmmm1n2RkY6ojbGuZN6IhoCY2Dg0clyzbGe89U58hxFtaMYcODIqwpd+uCcdogFdTvIE5ChVuf5BSjlnHaIITA4FBHGfpBQd5vyfstvcgEVZw6ZpzWtKVCaE+UWCbHocvTLwKEKFWSTGlEHqEf9Ogf1MGnodFsdwlSeA7SCtVXxJlhltaMD0qS3NA5SWktPZHSEylymiHy4HvR1wYZwbYJRGR5WCCP+kSnCbKIcB0MTlqKyODw9ESGmBYQK4p+wyytKWaG23XBJG2Q0uM7fz+36ZOcbNiRDTsOi5Ij3SMSCjVO0GfhWUTSoTK4m/eYZOG9mVqitGN0VIIQZCMTvB1EGJciVsi+ZjCrSaRHacf8rtgbazW40pL2DGnPMM1qJoclw3EYq6mIqa1FDsN3zActx2nN3SbnxXxILC1HxQ5TBiWg0gQ4WzFpyKKOntznZqRACl5v+jgPOnMUuuMobcjzFu/AO7jZhY69OsrIRoZMG47inLFKIVIkH+e8uR4yjBVJEXJ23iQ4KzG1pOqiYDY3DD4IHlh3YU9hrGKa1cSxYdc53iwHfH055evLaYCkxsFzx3vBw6zj3ztYc5S2/P1Dh0TQ2/u19OMOrR39qEMmnutlDyU8+iRDDFPUJOSajGB6tOOotyPaj2tRxKAlRdEyijpGUcd0smPTxfcGbJttghaBJDwZ75ilNYcpaJUjhAz+DlFLP/Ioryi0ZCuWRDJjLB4gUSj5vbDE3+b4zmfgL/r8TYkfbGcgjw9489WAqtMkXmB8g/lmiYgFN5c9vIe3r4csm4RR0iAjWFwkbMuUYb/Cbjy9KCj5bLsAJ9juFUWyqOObmwmvy5QHdwnP130eD9f0jjvmL1O2Zcr5aIm9KlmsBozThlWbM00k9nKLN54XzybUVvLNpiCSntpKHILnbyaURnPVBMdRKf29I+5Bpsk6ib2q8MYzvy6ojObLrw+JleVtlWBLz9uXIzon4TYokVgfznzKe7ZyQ/e1Q8SSi7fBVbZtFFWn0dKRHTmqK8lXFwd8cBB4CObbEpV51k3Mb80bHoljmt9uEBpevppyWaU8uA2b4zxtiQeO1buUbZlw0lvh7ire3o7JIoMSkkIq/KLCW8/mJiGWjnohaYziTZXSi8JzrOowAUfSEY08628TJmnDLYaEGLdo8I3n6nKIlh5XQ2sUi1ZjL2vsVY23HplIzE7w5s2QPOl42JNsO0H71RKZSd5eje6f8eW2x2Bv4JJNDdsLzWKZkyUd5uUOFXti5chVkCM0b3b4xvP85ZRXZcKjL3osq5SDfkl+bHn3RQ/nBcePNrhVw9urIaXRKAEnhcS+3iJyxbvLAaMoLApRbCmrmGe7lCIy7F4Jbm6CmU7Ug64Mk+1hprlrLPauBVquL/pYH/gc1kmum4TuokS8CwsiMkhrrjYZDsG8a1EIut+tEIlgfleEcQM0G83dJkcIT9wPSjzP3004m6wxleSmEeRa0JMRp+6IVxtBriz/1zdnfLVNeXqR8GbT47goKU4Nl18G05uzD5aY11suvw052IsE70qHeRk2+vf5CfxqESRa5V5a9FL89j6/p4nDmqDokviECI1dGFzreft2hHWCZiHZNDEvdhl/79U7XL0FCTLp2K5SmjK8c+vkvWJX9/UamUkubqdsTJgeb8uMXtwR9cI4XS5zekVD9yxs+nZtUHnJpab9Zhfy4mLKs23O4b8ecVtnPJ3dEY08777oIQRM9xs/v+t48XaCEg4tgxGXeb1DxIJvX06JpKfZabKo48VuwhPpmL8OuZFqQ3bkWH0ZFFjGccSqFZjrBt82XL4NMrzbqxjrBK/KBPN8AwTDM289YmGAhK0J7/1hVrDs4NubMcdZzb96fkKmDF9tClLpOEw7lm2CvQzwwmHUMUwaotTRWsl5EVNaaL/ZIjS8ej1lkoh7Wb1IeiIBp4VCCXjUVyxbT6rgbl6glWWWalaNw74Lz+jFi73z6lbTWsVFFdOLDLdfJmzLhGHakEwd61cxtdUc5SG/2m+2yEzw7iqYF2Yacq0oNNRaMUkCZlcJmMYOgeDN7waM4pZCZ6ylpPt6iczDXNk4RXWrgppP1IKEtlLMFwWRsrTPgknksknIlGSsUtpvLpGZ4MXeHff5NuPJVUzVaY7GW3rnhsWzhO0u4SjdYO9qrpfh2RZaUmiJvQn5+/XvZswSQ5IYnt2NuKpjBnHH9Z9EWCvppw3pzLF7qwOHLYu4rsLAtu9KvPG8vhjTOUm7DpCOt1WCffUO1wSDRiEFm5uExSajMprjTOF9gvn6HUIL3lyOaKzCNtwbXeYHhuqd5M1lMD7rXmzvVZ6qLmIQK9raYW9qXOV4+27My13GyVeDoGRT1MRDR3mtWa9SDvId9mLDs99N2XWaWEoeZDn25gqZK149H9M4Qdco1k3Cm/1h/epPs3ujzVhZ4qFj/jJlkLScpj3umg57U2E3jov9cwgOworaSvpRx8XLEVujGEaeX88b5pcF8yrjS/EVq+oF5tknoAXGDYmVwBtB4xRfbXJ+9uSS79SaM23YrFP6L4LhI8BZrni19Zhv13jnuWsmPOwJbq8Klm1Cqiz5uOX2TY/OSbwDc9VxVyccJpYPexm3dUTThqLPby5n/Ggc8aYMhYLv8qtxim+vJlgv2BrJA2VprEICD/Ocu6ZjscqJleXbu1EoDK0UtVXcNDH2rsZdlPfjoVlIFrc58zLjMJNsTIJ5cQPGc3E7vZ87mzq4Q0tBMEA1+l529M31kHUXYz3M8k+5qzSvtwVKeF7v4Fv+hMP6P2DePUfJhFN/xB+b/5XWbPghhAeM/6vRFv19xQ/2MPA+3sf7eB/v4328j/fxPt7HX3dY/uZ0Af6i+MHChJRMmB5sGRU1PZHSV8egBSKWXO0Klm1MEhmmWRXashW0rQ4GG1WEkOF0/wfjlkGkGUSaSX/HpL9jPC55WyW8rRVJang02LBtY1QuuFr1WdQJ3gEOppMtd1XKg0Lxu5WjuzKYO8tdldJ5WHaSZzvNTStZtxFf7PXXT9KW1iq6TjLIawZ5jXGeVAm883jr+dXNlEWr+eB4gfeCm1ZhyqCPf1tl7LqId2XOh2d3zPo7EiIcFhFLfB3ImfXerEQIGBU13RqskUyzGu+DWYarPa6D0/Gaj+QJ134FLijY/Mu7UdDNt0GVYlvHREPBl1dTNk2MNwLv4NHZPHwfH6ApaAnG4ZxglLRs1ynGS0orWLUxxoaqz7pJ6CUN9Y3EOUmsLJ1o6YkEmYd7/3Y14FfLgs1lTGsVb2pNcw2+85gNNJcBqjIZlETaUlvP40GAD3njsU5wU6U4J5jlJUJ4hPDYSuBcMCWT0tFceXbzOCgLRXtFFAsiEfx2OeCuVfQHNXnc8W7VQyaCqou4LXNMLfGt42gaKh2ZhoMk3KNddBiraJ2k3ROAnRcI4PUu493VkEhZGqNplwJrJIMkENdPcoUcaFzj+WYxYmc01V2oDF43CrMC13hc5eluPU2tOTrZMM0qRlFMrjQik/gmmMLd7D+mC0Z0sbaYUrBZp0QyQIeW85xcQ2ngnVsyjeM9xMnxbJfwchvgVsO4Zd3EyESwqRMutr37iuH0aHevRa7/3CzkjedqW3DXhB9WVnDXSCorUUT3f2/eSpwVpNrycTylwyCyoOZzvct5ucsoNzGdk2yMoLkNxg52B+2tR++hX12nyNIW52GiU0QkkH3Ntovu38UgaSniFlsJql18fw+2Cprch4Mdk0TweBAhUwESLsuci0oym20472252+TITLCuE5ZlSluqABFJFOcHK7ZdTKpgmsTIfG9KtNeiX64zuj2c8W2VYqxCK8e2ielWAY4l9l4H50WMLBQyC+P2pomJkqBcFAmP3flQpvLgamhuA1RyYyTDyOPxe/WrFonnT1cZyzam3BNGKytprORdFVTV5m3Mok4oVxGzokQC3nuEDvPfs00PgeemdtzUwQvFehjHUFtIlUcJiCQcHm24LTOsh6NcInTIz9JoShvgZNZJPLBoI7wP6lpZ0tHOBVK5+wqp9+BbcDvPq02PV5seLzeh85YqQescqQpdgVR6MuU5yxyT6Y7jYVCTKSKJ7zwiluy6iMsqxbSKYdKwbmNMKbm8DXr8cWzwLbS1pog6pIDTIkJosBvPZZWFTxMgPUXcsd6mIAnGkpvg4yIzxenBmm0XkaoAVfGNx5ugrhNJT9eF+VmKMD8AVHv4VLcUNLWmthotQzf5INOINHyXRZ3cb0lqo7hqFO2tQ/UVvoVuEQjSx4drzkfr0P2Lwrv4LlE3XcT6JmVaVDgvMDXs1iEvsqzDVlAtY6plzLRX0ovCuESH3Phn1xPeVIrhsCKLOu7WBTKF15cj3m16COWRheaDx3c0VlFbxyCSeONxZYAX5irkbyQdtZVclBlJYoLijfDkaYvZCtReA18JwcPie8jJro1YdhEeQW1DZ3DTRfu/6+lFnsM0Ic+DGtCJfci0eAoyqEulynJeKGwnGKc1f//oDmcF1TqiWkf0kjbMMatgFDkqahxwkof6q2+Db8U49gwGNae9LYdFMH+72YaqfTJy6JkO8K/I0jnPJNWMBhWnD1bMW81xGqrNB0nLQdKy6RRvymz/HAL52PrvvIQC5Ookjzl/vORguOP5Lv03vnehLbtnICKBq6FbebarhNGk5HCwQ0uYJhEYj8gVu05z2wTfmrYNRokSWDUJrzY9aivJ97930WpGkcfh6CXHFDrc229WWyQB5niif4zzgQTunMHY8i/a3v2tiwATcn/h529K/GAPA+/jfbyP9/E+3sf7eB/v4338dYYHDO4v/Pw+QgjxXwohvBDiYP//QgjxXwshvhFC/KkQ4g/+smv8YA8Dn/Pv4r0I1UOp+IX8KXZh8a27x0XPy4x6jwuWCXRW4b0gz1vunqccDrZ0TnDR7LhodkSRI4occW6JpOc4tVzeDmiN4mi4wTtPawOO2bYStMBZyQeTFYs26DXXd8HtEaCngu78NPacpgG/XDvBqlM0TuI9RJHDGIkxktI4WueRudo7OWrWncZZgRCe8yyQXi/LPFQ72BNSrUQpRykqEjKai/C7dp3GE1yLK6PxThCPYLtJqY26/77LVwl+L79nvWcrNtgmVFmPko5JbJhvM+oy4mC8w7Wes96O2u7vTULXaKaDHbkMpMHuosZu9tbtHqwNGNbvMJ9a2YD7VJYsC86yAL28ZuiGFCoKZC3j6UcdkQjEulRbzlKD7nnUNGJ3EyNkwDPqyBHFlusqVD/tziOkwOzHw8vbEVWnUdKhpCM+8Oy2CdFe+7xaxiS5IdYG60OF0RsPFhLlaS3MF0Ei82QYMPCtUWy7CGeCvrXSjo9mC2oLw2ivY64E2V7OFKCuQmU/kZ5lp6hNsIUfFRUq8YH8GrcsGkttwZcW18BlHVM7yXqVUhtNT3lUETo47VKEP1uNEB6tHH5PYDJ3FhSURt93J64XgaPQzxriA0/XKUqjiaIwxpSAXMNDPcZ7eFfFXJQpbyvJL8aWu20gpJ+O17jG008bjBPYRoZn3ko+mc3vifWu8bgmEBEj6aid4KoWbAzctcFhtGB8/4xaB1J5enHLvA0cD5xHRIKd0WyMupfbG0UOIWD7RlMtgx/BapNR9BuKfoMQ0LpQWTdrj28s1gsEnqt5HyU81kniiadtw3wRxZZ6oRASvBNcV57KhPFoNtCLDKmCF28nCOH58FFw5M2iQO6UyiGVw3eOpDCc9jfUFhIl6K4sOOispLECKTyxtiTS07rQETFWMspronEghKfasu1C9dC3DiSsm5jGCXabBCUdqXJ4S+gsOk99J9E5OPtdF0HiPMRS8GLTY93FzBvBbas5iMOcd9NEaOm5rCO+3qR8s41ZtjFxaijylkXjKI3H7kLnJBKeysKmc2w6xyDygUPgBes25OEgEmHukvDkaE5tPNaDKx1Y0MJRWoH3YYzG0lN919GUnjg2JIee7SaliDpWjSPT0G4k3VqgRNA5P8w0h5mgMp7+3ucgkrCzgtYJqv08ClBbj3HhO3jzvcPq7TLk90FeUW2iwEmLDUlqaDcSHTmyqKNznnXraJdgG+hHhn5kUAIWtznWSY5ONngTOGiesFYhBTq2fDybs2gcnfN0q9CdCPcl6bowPwjCeLB2zwmTnngSRDAejlesWod1HrsfEzIL3b6XZUK5je9zA8DVjuomXKfrFFKHOfimdigpMAuLry2rJqG0kptVgdnP2avrjNUuo58F4uryTUqcGeLM4KxgXn9nSuLpFvC0X5JpeH09wjrJwwdB+rU0mk0X7ddOiakkH8/me6Jl6PIgBZXRdF5QN1HA1hNIv03zPepZ6zB/C+HJ447Whg5UGDPwtsporCBTQWd/0YbxtKhSWhccjnMt8C64q+ciQYuU+rUH5zE++GOsVxlKOoqsoSk1t8uC22WB1o4kMbx5MSJODUo67uqwfn83ngAiEdaMImsY9ytcF96jdQJbCUSmOZus+aC/ZWcctfEI6TGNYG0UOysolOWyTrmsU2oXcjhVNswzwtM5yelkzYe9HbUJz8HUku0uuc9pYO8jACryyFRiSsCFbtx3sTNh3ds+A7c1lEYHgreAF8shzoMQnkwbtkYxiAyRdLzeFvR0mEMqcxfWU6tonGCoEoxv+NK9QiA5Vp9R+obGbHDuh9EZAI/9t/z3/zeEEA+Afwj8eQ3W/wh4sv/858B/85dd5wd7GJAI0rFlNCk5ziIOswg1lKjz0NYVBGKqkg5rJTKGg4MtedwhBBw8rTl4XDGKDBqJJuggF9OWZqdIpEcLGPdKlPTsqgRXw6woGSQt6czhW8fgvGVyWLJuHVdmi4o82YlDy7BAPS5apPBkKmgN97VDAol0bLuI0ZOOw/MNh+cbdiYs9m5r7zXyJ3HYnA2zBrOH7pwWJSd5SS9pGcUNxbFBa0fkIzpaklOJ/rBP5ySxtGFhKnbMywxXw9HHW6QA5wJMZvxxQ3oGo+MauTdcSk4l0aEKJGdg0qtQKpA67S4oYkBQ8HGlY/CwZfJBTSSDSY3qS/RhQtNoIunI873ChAibwcG0oeo0VRcIryrzHP88GFNFQlE7C8ahjxMO84qedmR5Sz9twgGoAV9b0l6HTMLmrf+hJR8H07IXG4MeStSDHlkU2svjtMZ6ibEKYxV2FxRraqNJM8PoaUd+5hkMg4HMy22LSASykHzU3zCKQ3u6NYqm1Zi1Z5TXPBqsSccO33qi3DI8qin3C4J3HnUUNu99belrS5IanBdsjOQoMTx5fMtyl7EqU+qVZvIjw9HjLSe54ovNKvgHfJgwiQ2HScPksKQXB7MaVUhkIrFdMP0ZjCpU5hmMKoz3DGKF6gv0o36ABcmg/jAqKo6KkrKOcSUcHG4ZJC1xYknTjkgEaMUwVqy6jo/7uz1swQYPgFGAQ+2qBLsLhkZnvR3J2OFdMAAbn1WUxrMzHlXI8BlHFHHHQeI4Tj3XFUxj+CBvWHN9n993DQwfG86frFj5KoxLB7KnOCt2PMzDJh8CqS4+EIw+90SpAxcOlfmZIz9zYeMgBaW1xMcKedwLJDj13cZOoqTDtTB7sMV5gYoc+bElO3JMT7dEEp5vK0QkSB5GHGQVxoXnsKhT5tcFroEkDpCddOpIpw63tSRjx+x8i3Ge12WN6gt855n0wrhOYkMUmWDGF3f0BzWrOuFmm1NfScZPOh5+tmSWab7crRCxRI1jMm04SVuiyOJ8MAvTAxFgRIVCZw7XQa8fzLAK7UmU4M8WLYdZMEHSEnraMUtavt1GTGJDLC1PetX9JqDQhvzEUYxaJqlk3Rn0QJA+zflwuCZVgoNUcZAqavs9LCzXgq2BnvbE0qFzR5J1HGSSP1uVgfxfBJJqXzuS3FBEHVpApixZ0VE2ETfLHiIS9PZ68weZ5GJnSWeOaODJtSXXFiXZg7tKAAAgAElEQVQCNKlx8HrXcNeEA8C3e46iQ5DNHHnRIgWUxpI8CupTldHEMpgYWifwPijN/Oiza8omwllJeuRI+obD0y2zVHLXtKQnkuzHGaf9Daf9DbH0FEVLEhnW8xTfQpG3HOYl2YnHbTqi3DKYNmRa8KqsiUZ7k7ukDUotkcE6yc5KRpFhdFSybWNer/psXmtGn1kOHpUMY8nXuzVf79bIfoTIFcd5MMCKE3tP/IxGAmyAh6oMiqIl6jnSzKCE4J/unhE9zNAPB1zXMZlynM7W97k4Oqp49GRB3UQo7Tj4tCE7CmIUw3HFJJW8KYOaWvY04SCvyJXjeLRh3SQsbnJcTTB5zCrSmcPeNER5WAeO8ohvtxWqL8F5ruqEUWTI0pbaKAba/j/svVmMZdl1pvftffaZ73wjbsyRkRGRkfOclcysYrEklkpUiTJJyYJkCYYldLdtoA3bcD/YDwYMGw3Yj4YBG+1uATbQgB9s6MGSZYHQ0C11t9gssljFmlhDVmZWzpEx3/mMe/th34yiGiQ1WGqViFiFg8ysuHHuOWvPa/3r/6kq64fuKKA7CugNAoo+NNYypo8NqPuS93tDROCgOh5VVTAfpkxFYxZD26eq7oT9KEjt4WPyfkUpSUxGqgfEl0JkJ8aTJZk2BL5l5OmPfZSrOba2z7G1fUapi5CG41e7RJ2SajOl4Uk+GPSQVQdvNWKt1ufBSNKsj3jardIbBDg+TFeHFFoSLFgGpTDO8JyStu/wnfQerl/iRpoTlTGbY7uP6eWSXi4pDdTdgnqY0M2V1S7QkvpiaqFnSvB274Bs7FCJUxbCjPnQMiu24zHd3MGfswfxMpWoOoRBTjSnaUyPMQa+1+9Tu6hQcxF3hv7hmrHW3qeiSkJHMy4Ul6b26OV23CxVhjT9jLpbUnXn2e69TuiUzAQpnVAhkGzIJfpscWAeMZADGuExhHD+inaEf7NmMwPlD7z+Cux/BP7Lydc8s68C/9RY+ybQEELM/aib/NgeBo7syI7syI7syI7syI7syP5mzWCE/oEXMCWEeP37rv/oz3tXIcRXgEfGmLf+jR8tAA++798PJ//vh9qP7WFgW+4SvrxA4yvT+I5gXGjU5Xm4dgqB5dBuVYeEbkF/7CN8gRtoGu0RcTvDO93E/7Xr/PTfH5KSk5IjlI28t7/WIlKl5fWvZASq4MkgxpQQ+Dn7iY/OQAYS/7lp4usVNtMEH5fqK1O46zW0gUhpHo5dbg8kH02KHeuuLRrcmXC0u5dnqHxlmcpXlukENp3nXuogv3CWa+0DXKkR0lCtWW5qtyFo14bEXk4lyGiECf7NGaZ+OuBMpc6W/hh1cQ5x8yylkZRGsrR4QODneE6JzkF6EHkZcSslbqV4p5u4nz9OeLWGELBg5lBnO6hXzpKVDqNSUm+PyTLFvZ0GTmyzCjUvm/hM4D/Xwf9ch/0iI3Ic1NkO8vmTuG5JYSS1xYyKn1JRmmGhkK6xnOPSFr3pHNTNZcJXjyER5EbjnJ9DfuGM9Ym0h+IoyhiVkvByFbXeJFgA/1SFPHNwTzUJTgb4jqBf5KiLs4jnTpGXkn6hmFvs0QzHhzAhnUHQLGlWRvjVAne9gfv5ZRrXHDJtqcLcq/M4r5znIPUpDDQXxgSqxBhbOO26Bd3Et4VngaTyYovo+oTq0NF4lzvIyysYI2h4GQ0vQzo2wzDtFxQGVGTTxrvjAC8qUc8tEr40izHg4OBcXkT+xDnW6j2S0mHY9Wg2bHpVrdZRp9pUVkHNB+SpQ/STszS/VKc0tiDdfW4BcfMsYCcECTRnR7hOyThX6BLCOc1UfUhYz4kbGUtRzlxQkGmDLx08RxMrqyTrSU1zMSF0C3zPcpqnieJur4opbQFe5UaF8GKVpDB2bJ5qo061cZ5fRwhD09UYoO4JYmX4ZOSTm09Txk9HJe71ecJXj5GKlD25jzozhfP5E2SlgzYWVrLQ6JOUEne9jrNcJ5w3hJerGCPwrs7gXZ1h6oseM6GkqhTO6RnElROMCgvVm54dELo5nldY2EvTQmpUoPFO1/FuzBNteAwLTSAV7tU5nBc22BqFhApaKwlVL6PRHiEn9c/D3LVhx0kmw1uPCVZdtIGq4+Kem8L9yvlD6BxAXLNRtWHpEDYKfFUyKhQq0riXOwQ/s2JhhSjUqSnkjRNWW2QCp/G9gkwL1GoNtVhFLVbxpwXh+Qq6FKxXclqeptDQLdMJpaMmkIbIKXk4tsWXuRZk2qp0e9LgScN0mOC9vEp0zn4mVg7uc/OI6xtsDSMcYYiUhZVlWtiiSddwrGIhSWDhRNHzbeovVSyEzvHwzrdxvrCBP8lwOL6mVR3ZIlotcCMbVXsyjDC5zTYppyQrYTMd413t4J2tk5SWNrHmCRYiqzRcUYoztYJCw1wIs0HOapzif36e5k+EKCFoBQq5Po24eRZHaHIt8GIbUU8KhVuznPJTzaFdM042iL+8SHwlItUQOA7q8hzyxkmeDmKeDmJ8aYjbGbvDkNbiCF1aTYeDxKccWDhQdCYgOmNhPFXHxT3VRL1yFqVs5rTSyPBVQdsrSLTEn7E+3Jmo+qqzHYIvr2IMzHoVZr0KcqmB8+JJHKFJJ4XxkZfZPnG8inuyQW21xNuoIB1N+NIszZfjw/lerk7DtVP40pBqSVDLCYOMQWbJNpzQwtX8aoF7soH3yhreK2s0bviMC2OVsc/PIp8/SaktlLaxkBCoguljFlI51+4zLFx0YimG48+3iK9EmAnrgDrVRr16gRO1Pr60WhuBsu0xKh38KcEgcxlkLv3U+s+7OkP0pUU7VwqJc3YO+flTzMYjMi3xvYK6WxA4moPMwummoxFSwEYNoqbNrLWciHG+h1idRjx/zj6PEETNDN8r2B8HBPUCVQVVtdSmUTPHPdvCf3WNykVLqxkLH3V2BnHjJKUWZNoQ1nJa0Zinw2iyZpSWRGNfgxQ0/ovLbPyDFv3csGRm8eua+FdPkWnJsIBcS+aCnLkgxxEWzlarJ0ROSaYljjAEv3aNL/wPdUaFpioCass5M//gBDU3Y2cCEwpDq/SujlVxNxpECwZ3pUKeS7znF6j8zAxCgCsc5EYH8eJ5ZoKCcekwLh3CKGM6SEhLSTNIUI4teK97GSsre1y6/pTL0ztokyOEZG1qnzPHtxjmtn3bvkKjkcKlwBb7a53+JXZ/nz37MzIDO8aYa993/ZPv/10hxB8IId79AddXgf8a+G9+wFeKH/IYP9R+bA8DQ3GAuXYOLmwwKgxvpPehWYUsJ1AlFVUShAVBkHOQ+OihlQLv7oeWCcNTmMV56DRIRUYqMrxFF2/RhYZlyJACdCmZWejT8FNUVaCUphmkjHccyyh0aQNx4ThTrs+mfArNGOHYTXjslGylkqYHDc8QOCX9QrGdOYcpSnP9PHRa0GkxnmBpmZuCbp/5TpfQKamvFShfU3Xt4jgae+yMQg6GIdvDCHP5NOLFi0wFkgu8ANUI0oyqmxE4BdLVVOop3dRHKEh3BJXYai9IF4h9zNkTiFNLDMuJothsG/KcfuaSa0GeWIy2L+0zVJspFT8lOxDIigMXTsCxWYwxdPPctkVhITGFlugcmlMjnAlkCqAeJNSDhIqXI10w507CsXk6vk9iMphqQH+IIzU1VVA7XuLHBaFjEB0LBzO5QcQe9ZkEc/MC8icvUHUFVeVCNYSyxHU0jYnwShRllFpSamkPMg4MRgHSA6oh5twG8sYJtsY5I5ND6EOWs5e5uMIuitPTfTTWd55fEroFoy0F2sD1s3B2hUgJprwCWhab//01A0ZbMSVHGKIJ7t13LfOCdA3mwkk4fRyATfkEahXo9qmGKVU3Z+pUiheWVJSGZgxFidEGWQ+oLWR2XFw7zXTg2vS9pyDLWaoOiFVBrKwwUqWaMp7U1BRdKArL1lOkgpaX0fJy5iMHVwru9GOOVYYcr04OZhLa9SG6FOgSPK+0h5UJzl587jTi0hqeI3CEgHpkL21Ic0XolAig7hmEgBOVMR2x/un4LkrMpdNwbJ5p6oQmsr4cpYdws9aZgnp7bMdFNbD+xwqDtZfHmKtnMVfPIq6sk2pD7AqIAzATaIlTIl1NGOQ83q8hJJQji/sXEkQtwFw/j3x+g9nQChMSB1CWfGOnQuxoiiFMtwaYCYSv1RkxyF2G24rhtsJkGvHCWZyXTjMTSmJX2jZLM5Qqqbk5jZkRbsX2Awv9spCRhp/amoXLp2GqSWkMvnDs/JAXdDo9C/lay6jWEuquRjSteBSeY3UGYo+onjMbJCyFGZnWTHshtwYhy7U+NdfQLxSbicOgEEz5OaFTcG8Yk5SCKa9EGzs25edPk2m7EacaQZZzMGEqiZW9hoWhrjQHmSBy7GFCTDYwnFtDXFj9dFFqV0EbRplHpEqkgxU5lNoylDhgjKATjtEje2Cthim5nvghDhC1AE+WeNKyiA0LwTCHUElyI5gODIMCHicuTS/HXDuLuLZBYQxJYex7aE3Ny6hP2r0WJYRubpmphg5Z6tg1o+Jjzm0grp0gLQ1Pi4GdH9KUtw+qvH1gx7r0Ya7ZJ+tJdCos/NTNSbsWBiNfOof8/GlqnuCgSCd+0KSZounZ+ikpDAZBVRXke4aan9LycuuTa+dgeY5+bkjKkqQsodOE1DLUhY6mdkJTqyW0vQLRsOPO5AZRD4lnCsz184jL6xTakJvSvkdhhc3qk7qhajNFSW159DX0BwHSmawXp9cxp9cRN04SKmFhnXEAeU4xYZgRDrRqI/KBre2Impk9rHQlInDgyknEiVlq3mRfU49gnCCEoeFl+NWCemDhqIHUlAPDYrPHYrNHP/dAT8bG7BSjwhBI53Dtq0UJgVMS+DmOsGw37SBhkPo87Fcs7l4avLatIQyV5Jh/3fohSWmHCVXXijhKadujTMVhNCUM8snaGWDObCBfvoSS8JQ9qMeQZNzq2f6ANLQ6Qys6Gtt3rU+0bswox7SaMG3rpSpKoaYdmGriSkPbF7T8lIV4yEI8nMA3S8Yjl6qbI7D1FGZ2BjpTSAQGW0/HVIukdFiMEqIFgxcUFnbciEBa1kIRe9SmEzvXnj9h6/uMhjiENGU2SCxkzykRwq5To1KSFQ5CGpaisa3ZCQ3uepWFS0NSPcAYbeGwpWX2qjqzSAHr2h60GrpBTc4Rhys/cp/3t8UMhlIUP/D6M3/XmJ8yxpz7Ny/gDnAceEsI8QmwCLwhhJjFZgKWvu82i8DjH/U9n7nDgBCiIYT4TSHEB0KI94UQN7/vZ3+qYvrIjuzIjuzIjuzIjuzIjuyza4bih/z3l76jMe8YYzrGmBVjzAr2AHDFGLMJ/DbwH0xYhW4AXWPMkx91v8/cYQD4n4CvG2NOAReB9+GHVkz/UBvpfShKGI4IHYFEwm4PjGG+3ictJfFsQX0+tbCOAvxqSZophANoDcMh5AUPeZ+HvG+lzOs+RD4NP0NgqK6VuA2D62gQEFQKZqdscVWxOykOGY6JXUlkKpg725hS04lGlmN3L+fb2xYa9GAUcn9k1TMrSmMQTPTn7YXl8GYwhGqMG9hMAhKCGRs5lDXLhrPU6pIUDsPCBSlhOKKfGxrKh9xGoZdnDiw7RwPCGY0jJtHHho3WOb69KDViNAbPZb0aEkll79Gwyr+5EVSWC5rLlmNfegKvqpmas5HhslfYZ0gz1qsxj8QWpBm0GyRjl1jlODEEbRuh6RfKZgKMLdQrtUDn2PZMM841JVUZQH8E1RhHag5yBQ74TY0SGvP4wEbZfIlJC3QuEFpDmhE6lq+ZrQMQgnZ9SFI6qCpUZzNCN7cMHwU4kSAKJmw14/Twz7Xap5z3tBtcmNqzbAyewK+XNhoSC6J2biPDZtIfigLGCePCRp/JC5iZtgxUk6uyXODXSwyC7dRFRpDmikgVNgJZlDAcEylBXbfgoA9hgOtOYCHC+iE3wvphYkYbyvGzvj1CyUlUvj+GNGNupnv4DDKA6mJO8Aw65tv2kC54NQvl2kldmx0zMColw1yxObZRXqcqqHQs5EnFELczW3xZSMpuCYEPwxGLsSRU35fR7FilVvvutrgzkIY3DiKe6A8OP9bTqX2PccJqNcQ3nvXl7BRCGPqFgykMfmdSqN0dY9LC8qUDRYLtk1LCOCEtoZdp6A2hKNno7FIay67VXEyYikdWvdizbYHEvniWQ5qxGMN+NsnuTDV5rjUi0QJvShDUctKxa6FijmG18Wmb6KEG5Uza07CdZJDk0GqwP4gAOwZVbJlkkglzjDGQlZPso1KQZLR8Sc31YJxAp82gF9iIOxDNllYFOC/sc0+Yl5CWxWY39a16tYFenrFeSdgZhWynVj24l1tIQz9X7KY+73Zd8onCaWmknQ+KklhZOAZFCfUqF6d3qSrwpL1KDZuJJFa2XcYlh9oTKAfGCaGCUVlAoaHTJtc2nil9cCvGMiSVNhp/kPgT1jiQvsR1S2JX4AoHtnuYp30bAXZK7vULhoWd2/bTgs1E0nBLKso+Q65tZJ7hiKSAcantHNPrM9McWJaZKcHU0hBHGHRuSSry/Nma8Ux2N6HlC+ZU1eKI4ogLjT4XJkX1TlVQm07IEoWKrCbDTHNANlZ2jvBcGI6ouoKcwvqyWSctlPWDa5hZ6JNrQb9QeB2rnROoctIv7biouoJumdItU/serQaeUzIqLHQsns5xhIFxBmqiJVCUVkVXGxglaGPJOOgOQUqOdQ7suGgL/I6FcUrfvrfvTean1PYFihLGCQ1PMNK5HWu1qtVwMQInFsSNjGys8KcMRSKZjkd2zdjPwXUhzam7MDKpvV+rQVY6SGFwKzB73Poh1QI17bA/iNgfRHiy/HRspCkNX+AKO9aZauJ5dq6sTGVMRbbYv5d5KKdkrjIk0YLdTCB8O37avkNgIutHz2W20yNyDG5DUJ3NqHifZnbBsuPJABgmtg+ME2ZDmKJ5ODbWqwPGBfhTArdm7D0kRLWMhXaP8Z5DuZshxmNIUiIlyLWx7SQt+cdualid38N1NK6j7dgoFHnuIAQ8TjzbLYdDGI3JtMaTjtXYkZJONObuMAQHwmm7ZtBPbLYYYEL48WzN8ByIpGvXTuBY++BwzfAqBdOtAYGjUY6F2rpSI4RBZ7ZP6bGhpVYQQmK0wHENnpQYNLESzHghCp+CEk1J5P54xH0NhpL8B15/Tfa72MzBx8BvAH//z/qFz5QCsRCiBnwB+HUAY0wGTHZihxXTv/Xnude42IWvf5Nyd0zFXWOJGav0NBzRWhwhtwzeaoTuZ9Q/TpARSA3t1tCm6pSD+c1/wfCDlKS01GfieMfe3Pfp1Abc6cc4bR+ZloRujh4b/LbB15p8ADIA/ftvoPdTYJVcZIi6XeC1sZvo52cU/RxGJazGCd/aVURKUBqXhpvbd+jaTWjTX+HhsIRKDI6DUOYQ46d3x1YkqerR6oxQkWZ/EFHxM/j6a+hRznx4jJ1EHB6SomZOvFmg5gPIS1ypkT5IX+CFhRVQAnAV5o/epHw6ou2vsZ9KyAro9jm1uM373zuGmrUwDP9OgSkMMgLXM8ihQSiJ+f3vYMY5C9EKJ5N5y03ZH1JrJXRHAWo+RHdtU1dVgVMR1OtjAPJ9iQqAr38T3U9xxApVpXi2E220RsgtcFfrFA/7ZFoiQtdOZJ5AuBOGhK9/G7ShNEtEDtBpwGBI3MqQDw1qPkSlBdmHdrF0QsCBIMxRNQG+C7//LYr7fdJyjaUghuEYhiM68wM278wi6wqXgnp1jFACJzSE9RxTCpy6RP/hd9HdjKq7avHg2sBBj1ZzyIO+TRurKQ8ZFuRa4DsGU8D8VI8H23W76fj6a5TdlNlwhWWvYfEXykG5JaPSQR2vop8OGRQSUfVBOYcCbf68hN/7FmU3ZSFaIXA8qDmQZgRtbacPwF2OKPdTfNdi/lVT4j2y7eIIeK8XMCgET8eavSKh6XpoI9hPDUkpUXMRQo4JtuyhSvrgU6JzjXAF5g/foNweEzlruFLY/gTQH7KytMed9yuMS0HNNWRacK6WUDz8tGYgJTt8j1itsBLUgALSjNlWn3f266jVGnrT0gOLWgBZgYjsQue1gN/91wAUuwmuXGUqcMBV0B9SaaQ4mwY1H1iq0VsSx7f1L3GY4tYn/eEPvk3xZEhWrnG84sN4BPs9Lq8+4duvr6HmQkw5QogUk9k+1eqMDqlyhS/Qf/hdyu0ET66zXAkgyCFNmW4M6G81cTsWWtXyLE2fKaBaS0gmh2a+/k3yR0MKs27fIc+gKHHdktwI3OUY3bd4YFx16GunpsB3CecM91536RcCKJnyfRpej9AtGJeQaEknsNSpg0JSUZpMC0pjqKgJVfPXv0mxPSZWa9Qdz26Cxgnt+QHOPcP8RBxpNoDNxGErgZXY4q67ORQGzB+/Tbmb0PBWCRzH8n52+6zM7/Hm3Tn8jRjdtWxhrrAQjY2FHXb3KjZ4kBu6/ZApH3Y9BRXfsrG4xWT+dFiwiBg2RxJX2oPrtG+Z3dJSwu98Az3O8ZwVDvIJhK4oqc6keE/0Yb82Hwu7kfdsnZITTXz7z16nfDok06s4UsAohW6fjaUdAP75Vg2n6eGrHMgQngX3Vtop2dDBqcrD/qDEOm0V2X49HDHT6rP7eBp/2cLLqu/a9tVjzcb8Dg+2Gham83vfotgeMxOu8nBoWeeerfTt6ohbvSrOTIiIMpJvSAhcSHJk1QFPITw7Nsr9hKq7ykIYQlRCr091NkM/BLVSwXQTC8kLsRSpUWbnTN+F33sNgHJ3TK5XWQ4tXJFen2OL+/zOoxbOtE/gZcitDOEKokWD0UO82mSO+IPvUDwZocQ6S34VpA2kLM/s8/7DadSMizMqiZSmokrMWDPTsgeuZKthA1lf/ybF0xG5XrPtIez6FzYyRvcc/BWX4H5Bv3DItaRdH6G1wJOGrUJgMkOvFzAVQKffgNCDvQPClg30qaUYsT3G+6jE8W3wCSCKLdMcoY/4/dcot4Y4YoVpz8LG6PY5trDH1KMmaj5E9jPGbyvQ4NYM1TAl7TqY3KD/32+TPcxQ8gR1T+HcWIVun6V6H2NiaqcN6k4XgGyzTaRK2jND4kHGG3tVWz/1f3+D7HGG76xR9xzkjRPQ6xOHtk5PzUXo/YS0/DQwI0MbLHHrwO/afYhklYXIg1jDcEy9k6Af2c+HxxzUdoH7iTkUXdNGEHu5FVP7w4y9XgPHHBB48+S5RIwdrkxJvv5wk5kQUu0QDep4KJq6Q+6M2OZvvz2DCf21fofNDjz7uwH+k7/I73+mDgPAKrAN/O9CiIvAd4D/HHiZScW0EOIH/uKkAvvPXYV9ZEd2ZEd2ZEd2ZEd2ZEf212vmrzML8FdinzWYkAKuAP/IGHMZGAL/LT+8YvrQjDH/5Fk1NsAL7peh0HTfE0TKcLLu2wLU7S7BmmW9EDdO4rx8jn5iNQK80w0a1xychsLsDhl/mLK3GVNT89TU/GEhL40a1WZKN3eQL53DuX6cnWGE/x+/iH++ibdqo//e2Ramn7H/nmI+ktyMF+H0CnQalvEgd5gPClqeIdMwLBTLMRTGMOsX9AuF3h0zvlXYqzTMRS7Uq3D3MdEJew9xbgXnpdN0c4lYm6Fy3iU4EdCIx0R+jkkKem9ZEaSa59hioIc7BGsew1whr60hXzhJP/cwGbgbDSpnHJymwmkq6DQxvZS9tx2ejCalzbNTsLVP7YTGFSBfvoQ8u0CSunh/7wt4Jxu48z66BLXaoNxN2H/DECs4UXdhvgN3HxNvSAs/efkS6vlV9ibiL+6JOo2zmsZZzf44wBgw/ZTB90oMtgCQ5Xl4uEX9c4GFQFzZQD23xEHuwEoHjs3inJyGmbotJhvmDN9O2U2tuJM5vQ53NglWXQQgL68gb24c9imdgrveoHnRICMJM01MN2H3PZfZEDqhhPkpeP8e0UllC4i/ch33ygx3t5qoX30B73SdcN0lTyTq1BR6P6X/IWzUDDUvg/lpuPWA+oZmVDiMCgf58gXU59fYyxybHbjYonWxZCcJ0Dnobsr+W4KKY+gEju0PD7doXhG2P1w5gXNxgX4hYbYFSx2cE1OIhaYtDBtkdN8yuBOIjzl3Evb7eMs+w0IxLBTixknUy6d5PKigU4FabdC+VNr+IGFQiEk01XChUSFWBb5TMhdJK9700gXUSo29nh0XwcUGwekQXQrUko3w9m9ZHnshgBPL9vrwPtVzDqURfK6VslG1/W0vc2m7nxYQL6g6enfM6MOCvdRQaANz03D3Me1LJaNSIq6dxLm+wqCQ0KjAfBtnrQ3V0MLHkgKTFGy/6TLtw0wI5soZmyVZgEHhIK+t4dxYs+JGBai1GjMXU+uHZhUzyHj6po+S4Ehgto358CG1i4rCgHjpAt75Nr3tAP/v3sQ/X6dyxiFPJHkicU/ZOWJwVzLlaVZiYM6OjanLBeNSob58CefGKk9Tl73MxT9fp3HO8LBfsaJA22NG9wWLkWXsYWEGbj9g+obNHIorazhrbZ6mDjQrsDgFi1PI4237DtpqRswHmjNNh5onibycvJQIBJGjWY9Taq5lYesXDkuRpuFahp2D1INCs/WGS8MztAMH1hbh1gOiDQ9PwlKUsBQlTHkFddfwd9Z3cCVMB4b2BGZSPBrRe18wG2iOVydzxOMd6pfsuBA3T+M8v852qtjJFN6ZGo1LgifD2Io1TXlkpcO0b2h4Eo7Pw3ybXurRSz2qro34LkcF51vqENXTnAiq5UZgCk33LY0jYCUOMBdOgZT48w79QiGub6C+sGbJoHLwzzZonp+Mi3YN00u58y8rLMcWWsLxeeiPqF/3qF/3iBXIVy6jVht0twL8//BF/LMNwhOeHRvnptH7Kd1bitlAsxi7sDQLtx7Sumqzbs6XLqK+eJKnqUtSSryzLVpXrYikzqF8OiK5p5kJNDORy0zkWvjdrfvMXLVsa+LGKZy1NruZY4uLl0z8pakAACAASURBVDs4623oNCyEJCnof2AIlaDmSjtH3N/CW/FJSgdx4Tjy5oYlutAQXGxQPzMpTJ1p2sLXUc7uG5L5UDMdCqhXYLdH9aJLLwf5pauolTqDLQ/3338edaxC7aJCp8KOi1HO07dD2r6mEzpwbB7ub07mORfnlQuonzrJdqosgcOJOq2rZuInx86V+wndDyQbNWzWbLoJtx8SnbC+c165wMovuWynVmSwfd2KZhVaMBuAM+2zNwpxBByvBpiTq/BwB281YD4sEJ87hXrlLNsjywSk1huo9Qa10wan7tq1c5ix+7rNqDZ9CccX4ckOtase075B/ORFnOvHLRvgr71IcLlJeL5CnjqoxZDRBzk7dyOWYpgOBWbtGNSrtGeHrFYF6mvPUfv1DWq/bttjP1NUroQUhWTaLzjIXZLbGYMnio26pOoKzPI8CEtU4QqDuHQc5/oK25mCxTYsTKM22jA/gW2Oc0a3NRVXUHGFHRePd/EXnUOhSufqEsELM/QLh6xwqM+nrEwdUKsmqLZd17+51WbJLNIMV2nMJ+SZw8lKijY511sj5kLY0Xf4+YU6K6pF2yz+efeOn2kzGEqT/8Drs2KftcPAQ+ChMea1yb9/E3s4+GEV0z/UAulAYNVutYHQEZhqFdIc+eXrPEk8CG0K9SCzhwPz0hXEV24iOxXEfIODpyFbvZhhucuw3MVMtzHTlkWn9p9dIdMC4ggaNUvLub6OeeEi4pWrNkV57TSi6vFwp26fycF+Hlif38WVhpaXTxZVeG3PZyXO2KhqhqWknzs4G1MTRhbBQVqiJJZdoB4jv3qTO0PHYjF9j6S08Cb55evIL11l4R9eZPkfngVlN9wAyzGYmn0e+epVtlMPqjGUlhVE52Beuorz8zeRs1XkbBUCDzkdMxp57KclB1mOmWpDWaK+etnCCzwXppskhYNeW4MXLiBfuWz9cOUksu7xZNt+77RvMPOz0Kjg/MJNuyGNY2jV6RfSYpdfvIT6pedRv/S8xQwLkMtN8kTy+k5JVhrrhzhA/PQ1esXED1NNBoXFVJoTq3D+BKwu4/7iVUSoSEeKdKJGaVptkALnZy7zNHWhVoWDPtoIe+UC8+JlnF+4iZytgO8j2xHDkUc/F5QGzPFj0Kwgf+46GjBxBM0qU9EYvbqK+PwF5M9es2JXZ1aRTZ+n21UOMsF0Y4BZmId2FfWrL5BOsK/EEdQrPB7bjbW5eQHnF24wHSagwVlvo0vBg7GknxvM3CzEAfIrN8ieqUW2amyOLXbbnFi17EPHl1A/dxkRKIpcsj0pgTDV6mG/eZoqnqbK+gIspliaw2eQnQruRhMlDJtje6haiOznIi/nZLVgN5s8Q7tix8XqKubFS8gvXcOrasSL5xGh4tFmg2flAqYzjelMQz1CfvWmZQPyLfVhbgRv7Ds87505HN8N38FZaVDmgn6uLbtQZxriAOdr1xk/S3e3GxYeEwaYc6fg7BqsLqO+dgURuYjIxQ8KUm0ZvUytbiE2X73E48S1Y2OcUAkydAm8dBn1791ETsUQBsh2RG8UcJAJPAnm2BKiXUG+etXOD54LzQpBlKM3NhAvXkT+zFW8uMSLS7hwAlH1uPuoxU4mbR+an4XQx/nF5xkUjp2nmjU+GTqWqemlyzi/+Dw1L8cY7CGzFGwngn6OZUGrRsh/53PsPFNlbdc4yAS4LubcKeuLkyuYYwt4v3zNPiuQlrZfg1VCfXWuz7f3FC0/pao0m4lkJ3M4FqVsVEd0C3s4IFCME49PBpP2nJ+FTgP56lV6haATj+jEIxpehhKG+bkuV5o9LjesYNupZhdnJuCTJ012UwvhMfOf9msNmHYTqjF3Bg7DQiJevIjz8zcRWIUoudxkpt1nPxN2kxpHoBzaYUI7TJgK4HhkWbAE4EtYjccshGOORQkr1QGi4k3YemAqkLY/jBOcrzzH47FrF5M4JM2VVUB/6Qrql19AtCLwPWQ7Ig5THg5tDYqZn7P1GT/7OcTPfo5+DvgetKuEcY5eX7dz5atX8ePycI54sNVgK5Uo8aw9Q5yv3bD9IY5gqsVmMqkfuXkB+XPX7d81qDPTFKng8Vh+qkA8NwuRj/qF6zZIIARMN+jmAhwHc2YDzqxiluZx/90riIqHLu38IgSYRhNCH/nl69wbuba+YzBklLmYAsxPXsP5lReRU5GdJ+sBsh6QpBZ+1s8nc6UUyFev2VolaZmz/KiwfvjiVeSrV20NwqUNROSy1bOsVdpM+kM9Rn7lBomWdly07DuMSgkvXMD52g2cr93Am7CwOasthIC7A7vZOZwrv3qTeyOFqVUtWxOwmfjIV6/S+aUma5WUa60BouqzOr9HaaATPPODh/zZ62ynytYkSEngWAiIeeES5oVLOL/yIqIRQOAhqj5Zpngyhv1UH45v+epztp9KCc0arWiMXlvDvHgZ8cUrRPUc+fIlujsB2/2YUtt9DGEIjkPl753Hf7YfaDWg1WBYCMalg3jlKnP/3SX6hcOwcNh/EnL7SZvSCFINhCGmXqP5Xz1n5zmAetX2T20wp0/AhXXMwizeL11GhC554pBpy2hoGg1wHdTPXWYnc9jJHNuvs4KKsgruwYszzH01tMKfgcRRmtLAJ/IT0rKHv6goS8nzJx+SlxZyVncNUrgsRxlXpxRfbM7/qG3e3yL7t14z8Be2zxRMyBizKYR4IIQ4aYz5EAsPesMY8/Kzz0wOBNeMMTt/U895ZEd2ZEd2ZEd2ZEd2ZEf2Z5nBoD9DWYAfZJ+1zADAfwr8H0KIt4FLwH//l7lJbjSiVaF2vOTewLCfGcTBPpw5jp6ZYTlK4Y0P4f4mU+HY8nW3Wpj5eXsy3h2w24/wnBIlfZT0EX/yJuJP3oT376KPLdvIzIMnmG9/SFIq6HYxnQ56ZgYAvb6OrPqsr+zwcKhtFKAooBoTzxRoA91cIQV82NVk2rAYjZgLMg5ySbeQkOQEM5pgRjMTTc5upWVN0cvLTPsG3r8Hb9/m/a6AZg09N2evM6fR584ipytUjmkOckE/F4h+H84cx3SmiVUJ37sLm3vUvcxGu2o19PLyIesIE5aUzvKA1ZqyxX0A59YxnSkejQXcuod54xb7aQD9Pnp52WYPAH3mDKLisby0z/0hTPsljMf2HWZmkALEBx/Du3fo5xYuZebn0QsL6IWFQ85lkpzKQsFC5LCXZfa5Jn4YFAK++xG8c5fdVEAcYuIYvb6OPnECfeE8cqZKbSXnINOMCoPY3IRzq5ipNi2vgDc+gnFKVjpkpWMj4lNT6Lk5hBS27aSgs9inMIZeZizLwoljmM40pQHx4R3oDhmknvXDwgJmyjIi6FMnEbHH/HyP+0OIW6m958Isem6OqiqpqhK+dxv9jQ9wpWE/l7ZPzc3Ryzw7YrOCxvGMXg6jorT9Yb6DPnYMIQy8cwfzxqQSuFnD+AH61CnriwvnEe2YxvGMJ6OS/VQjel04voCenuZ4nHI8TuHtj+D2YzrRCLSwfliYCBh6ClfaTNdBWvJoBBU3516vyko8opcLuPsIhtaX9PuH48IY0KdOIedqLC3s83hsI7Rkub0WZ9Dz8+RasJV4BI7h7gDr2+/TUTlIbQFftKBZrynLhW40tGz/Dx0DH92DD+/zJJHguZgwsn6Y9AfRqSE6NeLZgmEBSoA4OIBj85jOFIthDt+9BftD9gahLc6s2/ubZ+NCCubnukwH5jCiztoSemGBXAO372Me71v9kl4XvbhoMxgT06dOIpshK3P77KSwm2ILDBc6mKk2rjBw+wHm9Y/wpGEvc+zYmJkhKSZsQqOMeL6kNDDINCQpLNo+VRowb9+l+Fe3mfKN9YMfTPrESczaGvrMaXYzm2m61SvoZSVprtgahVYzpYCDzGNYSpxJE0wHCUpqnowld4YuwlfMrfZwn60oWQ7HbN8fFoK9ccjeOCQpHcalYND1ma6MiN2CpLTc/SL2WF3cZTf7vnt0WujZWVpehvjeLfS/eA+DoV8IOz/MzlrYymRqrC3ndHPB9njCwuM4VKKESpRwb2BZpkaFw34GShpaQcpMZchcZUjsZYhGRDin+aib03u2ZizNYTrTrMYp5o2P4d6mhV/JSX+Yn0eoCaOSp2gdSwiVsLoVWsOJZczsLGZ2ll4OfPQJ5vE+vYMQut3JXDmZIzY2kPWAkye3eTicQM+yHBbs+Gl6Bdy+D+9+zKgQPBwrzOIiembGFpcbOz/ESza7sZXkbCW5nSOW5tALC0SOge/dRb91DymAwDscG2ZtDX3+HKIVU1ksyDTsJCViZweO2353opJivvUR9MfoScaZagXzzA/jBJQEJWnPDUlKQamNneuOL9pnUAbuPoBhSnc/tHPE/LwdG9r6QXSqrC7u8vY+DHJj14xOGz09TVUVcPsBvP0xkWP1I/T8/OHal0wYk0hyKovFp/1SazvHLC4y42tEalnJxqXAkxq9tASuYqU6oBkkiFpAZbHgrb2cQYHtD8fm0LOzrEQpvHsb8/YdBrlroayNhr3m5xG+ZflCCqaOjwicCTNPUdr2XFpiJ5Vw/wncecTeKPx0rpydRTgGvbHBbj8idHO2EthJDOKPXoPX3kWfOcWdAdYveQ55zpOxFQbUc3OY2Q5JKdhOHfpjn6yUvLGT2rn0j7+FeO0d9Il1BoXAvP8A893btj+063+6P1y8gJiuUD1ekmsr+Cj29mBlDjM7w7Eo41iUob/zCXp7yGgidMhsC5anERL0qER5mmNRimdCsnKIyTTt5RHhjKbuLXBvGDIqBZkeMC4dZoOSpveD93d/++woM/AXNmPMd4FrP+LnK//2nubIjuzIjuzIjuzIjuzIjuwvZ7Zm4K+XTej/r33mDgN/VZZrTfHeU7JdQ80TbI1LxOY23HqAqNfYSib4z3FGOomwybufQOCTf9zFaboM8xabSYAvKvamIxuyKh/3kTeGJKXBfLIFwLhQmN/4f5C//JKNgADi0SOyDw8Y9XwcwSRS+ADSnMGmxel9MnI5yATzEewkmvvDCCWgnwuariZ9a49014Y1Cm3oFcZGFl7/AOlarm8ztqfLuifgziPETMdGSXP7vPk7O2S7hqQ09HMQT7fgnTvQrPM0cTHDA0ToUhiFKQXyyRNMGJK9bylVvXpE8p19ikTSyy0dIGUB791GnD5O6GA5vXsprowx//i3kL/yE5DlVnn1wX3yj3ukQ4+GZwu1xPYuvH0bKSVZKeHJAaa0OM9ES+SDB5PKUmwxWAnpW/tkB4KWD5GjEIMB5vUPEdUKUtgiJ6SwBYm3HyHj6DA7QZaTvbVNtiNsIRkg9vYx370NP1HhIFOYUiOygv00tD8XIB88wFQr5Le6uNWAwb/coxhLtIGmL2xU5u2PEKeOs52Aub+D6aeMigbmH/+29UNRWD88ekT+YZd06BE/U3cej+Hd24gwQIoJJ/5m16omu7CTCuSjRzbai63pyN7aJTuApMDyTnd78MaHCN+3GOO8BClYrZRw6wHS96wCJUBR2P6wJ6h5Ez88fgp3HyPi2NIrAmZviAhd+pkH0iDv3cc062Tv7SNDSWnqhI4gN5qtccndQcz3ei4328bivZ920ZsDsqIB/9vvIH7xC4djUzx4QP72NsnQw5NWEfNQR+PNj5GVGIDdTLGbSh4PC6ZDxf3x8PAeniNI39yl6FtqxgKD2O9i3v4EWa+SaWCQ2jbFwL0nyDi0fihKmMwPAHlPMB1AqgVicwvubSIunaSbO5jcKiEHymAMiMebiMAn+7CL14wZf2uPbOzxaDQZ3+MxvH0LqRyGhYHtHnp3jFIu5f/82zh/95XDTNuhLz7ap9+LCR3YTYxt63fvILzJ+P5kGwLFtG/YTiVicxPR7eFPNCCy9/Yp+jAuDaOytL587zbCtToQFBpZdYmVtv1B2XY3c5Oyq+GQ0lg9gXFR0vQV7x7ULC2p1JTG8PHAZ1QK7vQNJ2qCD3tVqqrEk4ZYGdK39sh6kvFExoDxGN78AHFmlX5u+OaunUOnPE03F/yv7y3xi0t79DOXYSEoSof8VpdhP2RUQFYay43+7h1kHJFpB3N/F1H1mfLBAGJnB9Ef0PAzTAHZ65sk2xIpsGrQj7dgr89Oz/anXqbZTBQaeDIqWYklm6OQ427OOFf4XkHxzhb5PhyvuuynBvHwCdx+DC+EbCaepSweZeylFTumH28ifI/8wwPcakjyr7cpRuIQW01qo8dSfd9Su91DPx2ilIf5R7+F/LWfmmSZzGSOOCDtO3gONjvxzA+BjyMM5pMd8BxmgiqfDIXtD1lGaSSmEGTv7JLt2Qix84x9L8vhg7tI3yPTAtNPQU8oX289RLquxbIDFCXFO1tke4K1Kry2ZRCPN+H2Y0S7yV6mELEHSc7DUZUzOYj7D6FeI3t/H68ekb65Z7926PB0bLHiYjCwY8OzBcQ8OaB83CcMHPT/8ls4f+enDzVwxIMH5G8+ZTz0iV1hM5ijMbz9MVJO6soe7oGSeBIejCbjYmwViZU06BKy9+3YSEs7Pshz+N4dpJTWl9/8HsXtHk1vnX7h2CypFPRSj0w7rH/3MaMnkk7osjXWiPuP4e4TxHSb7dSFYojwFUoa0AL54KEdW806+Qf7uBNfFAMx8YNBdLuH/frDgwK2DjDjnFxH8Bu/hfjVn7Lr68QPvcyjP3RJNeynJRQavdlH9PvsJRr++E30vqXhXoiOMSiF7TNpiiMgcAyjzMWVGo1hmGvMzgDTTxG7u3auzEtwHTq+/tNr5ySjk7+1Tb5vWIjg8RDEoyeYjx4jalXrB7BU33nJoJAUpQOfPIV6xN5WRKcyZGerxqh02DcPKHWKKQxbdytMLw3oZo/YTh0ejSDJD/g/Pyn54tykDvLHwcxnHyb0Y3sYGJmccr/k6YMqDU/wfjeD+5v2h7/3GnW3yeBP9pEOhG6TYgTmOx9hDhL02IDJGZeKbu7wePAmAEavAJBtlvj/1x8ROMdIvtslPZDMxA7j2zmVf/46ZpyT7DsEv/MN9AhuPW0xE0re2U+ha7nS33vYoV/8f+y9SaxlW3rn9VvNbk5/z22jf/GaTBunKVvgKkolEEJQKosBFhKDmkAxQExAQsyoGRMmSIgZSIVUIwYUwpbJyrKzTBobZzrz5cvnzHxtvBfNjYgbt7/3tPvsfjUM1nnxntBzpim7nM7w+UtLEffufc7dezXfar7/9/8UtYVJ7dlPBV8dCV6UMbmBZetfBlc+eR4WtONEcJiX+N/6DvRj+L13adxtmocr2hXc7bqQMOR3/zg85yfLENxl4cnjHWIpOMwKeDANVKjf/g5v9rcpf7QMLm8OaCuJf/tj3HXBZxtZPwlJs959eIuugpkQ+H/yhzBK8f/8h/T0PYp3QhKSg15OddjS+4N3cYuKeqHofOO7tDP44YsDBJ5Ietzvv4/ox/j/60fEqk/90Zz8VHO365g1Cr77AfYyLP5GaY92JVEdx3c+Dhm2lQxa9WiJ/81vs2xfp/ogo5xoRpHDzwrE2x8h0gh3kdEcVngP7z+8wV4qwqLr2RkiUvhvvsNessPquxkq8ex3Qn23xbouzle0M4+eF6gEvvvBbXIDWzH4b3wvPMPZe2hxh+rHC8qJZr9XUD0z9P74R7irnGoV0futb9PM4b3j/bAINuB/+7vQj/HfeBvnA32kfG+FqSSx3ONu1+O//T5+UXHQ61FnmmTP8oOPblFaT6ok7nf/BDFM8F//Hs+Le9QfLmmXQe3HXeWI7z9ADJ7izpY0R2HRffh0hxsdQWHCQpnG4L/+x6h1cu/yRxnOwiAe06w0/nsfYy8KvAObO7oKzgpP4QzTuqBxA1IF3zzrcLPrqT9YsDyJ2epVlI8aet/+IW5S0Cwl6TffBg9PLrcZRJ4XcxfqERBS4L7xfQp7h+frhcQoVoxjwWP54cvxnRuL0KFfJ8qjCXr9QkvsN96ldvdpHswpziQ7yT5+UcLbHyP6T3BnS+xlmIwA/p8P7zGpCS7pT18A4P7p9xlFN8nfWYYEfHKILQX++w9wV6Ee/HSFjODdoxsYB7X18Hvv4LXE/+67dPU9yndnzI5TlHKsHsPW77+Du8opF2EC7f7eO5i552rVRQrIjcN//XswTPC/8y5wi/zHJdVK41nzOr/1A+ysoh8PaFahP7z30QGpgq5S+K9/FzFK8b/5bT5e3Kf+JKecKrYii5+V8N0Hoa4Hh7hFhS8NhbkfaEaugRqs1yxbyQ9nfb4yhEkjOFo57vUlxnlOK0VHhYX3QDtsDt95GMbmpDbwhz/EG4f/g/fw/k4IXgaOC8luArPa862LMan0zBvPJ1fb7GY5TydbRDJQEfzXvwexwn/j+8Ae1QcZthT09R6x9PD7P8DNSgZxj2qh6fUMHz45IGs9uVknkGsM//dF6NO7KZyU4TBDIli0gu9OuixazSdZxN+9seQgy/mTj26xFcOniwaezkLys995m51kl+LtGc7CzZ4M9uH7H4c5o/L4WY6I4f0f36C28Lwo4Ztvh/7wz94J48rcI397zmqSoLWjeOIY/P47uElBnWm6v/0d2pnnTw5vUtmwwXS/806wlf/sBwh2KT/KsaWgp/fYSwR86x3MixXjdERbKRIMjx7vkSofEoZBmDOGCf7//B6L9j71xytWlxGDyOIXJeL9x4j3H+MXFc2zAhx88nif2gbKLedhcc83vktX77L69hyZeN4YCGwt8H/yEHuWB5t2uXw5d3z70R3GieC68vg/WM+j//xdBHfIvr2gWkUo7SifOgbfeht7mlHONZ3fewffet4/26OjBDPW9RAr/B+8B+xSfrAKY5L9QDv61rvYSVgUD+MtTCmJcXz44IBV61k2Fv9b34ZuhP/dd3m0eg1zuKS+hFHk6CoHX/8OLm94b/4asfT87drz4PkBNzvwnasKTkIeA77+HSK5T/WDKe1K0NM7VCtN791Pg/24zPGtx58vcC384Qf3iKWgAPwf/RiMw3/j+zhuU74zxeSC3a6getbS/cPQH5pc0f29d3B+SGElh1nJjBVU0J616P/1W+TmNs2DBaxF/iIBuRHwT/8INynJzOtsRY7Kak7LFOcNL6ocMerQPF4R/eYfUpi71B+vaDJJX2/jswrxw08QEPrD4xzv4PHDHSoLi7aFo8VLW53KEOR78R1Ba2L2k5bCaIq3LyinS5xNqSaS1kn++DpGiojWrPj0e9so6fjue3fw/h3en3lOyopuvMchxwyv7/OknvEqYBMzsMEGG2ywwQYbbLDBBn+N4Zz50vLngRDivxVCnAghfrwu//4Xrv1DIcRjIcSnQoi/99O+65XdDHhcyKQIXJae2hv8ZQZSUn+YUTuBjOD8+YCsiWkLhT1Z0Z43yFQge5JFq0mlI9JdIt3FTwv8tMDWUD2pUcKjOtDWOlSkE7jrnPqTHNMozFk4pZACLkoXXLZagfO0ToSU6hLOigYpYKh9kB9r+DzgCZjVCbM64bL03E47iHEH0YvJ3y/oKY8aSOYXXQorcFmNfbGifbxkdaKpZxKZgHGS3HiUkNBYSCOaw5JZoxES5icpWjicDS7k9qxFJgKZBNefHgpiaUmUIBICud8HJamf1hgXMqt6FzSavRW4WUnzuMQaiTkOJ+qR9CyaIEMpd7pBruy4ZtwvUD3J9aSP89BVDnuaYSctdtKGwMM8wpZQWMl1/XnHFZ2I5kWLFp74hiJbpoHu0QuN7y4yRKqpFxI9CEGpV1Vw4bujGWjJ6ocl00ajOp7rkx5ZE5E1EaZV+FmJmViicThh08NAnSiN43lmEbEKz/C4JFYQbUtU5EhiE4JlL1Y0hxVtK3G5QQgorGJSe4QGMUwQ4y71k+ple7tWML3sEknPzbTFXRVUz1rKNqKuNDb3zNuIq6qlsPZlf6ie1EQSopsRZRZ0tEU/BiVxZ8sQ1OdAdQXeC3LjWbbgLzJII9pnJVJ4pPDoAZw+36JsNdZI/KrBzBwyFggNlQ2BhQMVsad7RNJzkDjOCktuBHpHYdeUoyZXuPOM9qjCWYG9KLCFJ2s1lYWDjgz1GCvEuEN7GsZWotY657FgN/HsfyFcqHWOZgqNVcxquNNNw7ummua4JZEevReRZ0nIe5BoRKpDPThPO/PIjgwFWIY4v0CxSiOKhw3XtUYqOD8acl10aAqFX9ZURxbVC+NIdsI43k2hHwnQEqEkzVGNEoJoWxJFIbDTWRlOgJ83COHDWMlqhAKH4LKErpaIUYpINO1FOElSHc9i0SGVnvs9gz3Jac9aaqOoK011Fqh0y3XgrRx38M5TH7XspxDd1Fxf95k0GjoRohcjejFuEfqcW5iXp9AjldB6y/NCMowc51UI+K9ssFU3U8d+6pg3gseZYCvydJUjvhFoF5elCTkfGotINM3jMuT0IFB7SuNZtOEg89kK3p14SuND9nMFrZPkrWcrUaEexh3MefBmqR5cn/VQwpNKhz1d0Rw1TMqUugrZW1snqa3nvFmFTMvOE8tQlq2jMNDTnnnbUlpBR3kO84hYwiAOtn/SxGQtbEURvjKhP3xQ0DqBHsD0vMeiTqjLCDcpaU+bEMBsHTIR67bw3EpTPkukYc5rzHnNMBYkN2QI9Ae8D7ayPQ7vaE4rVCcISxgX+r+IFaKXYK5DA3sDs+suqXT80rAJnonaMSlTTCtppiDxgbrmHa13wd5GiuJRu7YRmqtpn6tah0BXCFQTLSnOFbInmDcxpwVEQuKnK0gj6oeBUqb7nqvnfVZtTF1o3FWBmazHhXEhU3lf0NcWJUSgVGoZ+sRhiRKCZHedhVt6TBPGhl0YnJXYswLXQGkl11WwtyLViFFK+6wM/g4HV+d9htryRs/gFjVmYjGTIC5Ql1GgzxlN6zzDOPQptKR5VrOTeC4+7PDOg9tUNjxre5RjrlqmjcB4gYxDPVxWsPIlflVDrGke5zgPqi84Px1SGE1VRp+vEWYmZCA2jmhbUjtBbhxXkhRcxAAAIABJREFUTWhnkWja05qsbVE9qFYRjVWYQuLOMprDEtMoqo+CVq/1AoHgK8kOblaSn2vqZy1fG8dcP+5w8smAk08G9LTjTsdiXqwon1j62lO5MHd3lCWRioO4iz2a084F1YOSQeSJbmqW05SLz/qD87hJAVJQTSQyhmUThyB8X+HzBmJF9ajGehGkRLstz6YjZo2mMuFdzq+HIelzqzBWURlYNsdYl6/FWRxHRYKUEfsdQeFrtEiIiMmM4YX4+M+65Psrjc9iBr6s/AXgf/Te/+q6/A6AEOKXgL8PfA34deB/EkKon/Qlr+xmQKGQnaCvf9AJk5wYJLiLjIvDPon0RNuCXrcJKgxO4HLH8igGBa5wxNJx1Wi8d3jvKD41FJ8a8mnC5bN+WNB3JMfXo8+8dLiV5cXDoKcvUonqh0XknZ7Aeg9Viz1eMoxbWid4uoJH/jnT2jNrAn0lb6Ef5jb0WNGPWvpRyzgJChVCy7DIXGl62uFKR9Mq+tpjTkumH2uuPulQlRGnZyNUT7LdLckN7CSBnuDOlpx8OmQcG6J9RdoNCw+pPL40ZKdr5RoZErcgYRg33Oo4KuvwrcVnNZOjLvMW9I5iftHhNOsjlMfnLReHgSesdmNkFzrKcLMLfW0hVrirnGYuqBuN7CuSyFC5oBFuF5bFs5jFs5hYBuMebQneGOTsJoRF8CDBnWfkV4FPDbCqYxLpMY/n+NZiJzXmKCfqOlBwr1ewH9JLIIYJ7izj5GTEQdoQ70pG45JB3DKI27AIri3FpQp9Yu2C3kkrfmEkGSUKkWjcpGB2nFJZkAPNi5MxJ/MBxSzGZS2njwefhT8Q7wpudCreGvDStWufzVieJRRWUlhJ502FWxvYaaPxxpNfxSjhiCKH6gre6K/4N/bilzQAd5VTLxRD7fGVZb7sIoXHnuXQWsx5jb0IVCkEdCLDbgKfZFlYGJ4sOPu0TyxDv1c7Ef1uRazCQtbOQuIbABEJJg3c6ikkghudiKE2COEZxhLjQHYU75/tMVl1wwZgaZgfJWERrMNmoaPsS317IgWRwhzOmR6mZEZytPJsxeH6tBHcEtsvx/d+mpDsCkZpTUeLoEilJO4ip7jWQRvdQVYmbEUOd5XjyxY3a7DXzUv1GYCtuOG1PkEpx3nc0Ywnj3c5SFuiXUG/V7PbDW3vcsPkrPdyXAgteG2Y0VVBA1wkGnedMztKiSSIWHB4MWZZpFSlxmUtLx5u4X3YkHkHehR0ym92Q/wD3uMuVqEeWkV8J0JJR+tDXIOrHavzCC1DB0r2PXudilEsUBK8cVAbsvOYG2m4J6tjWkdYrLQW31raoxJ7VdFMPNeV5TgPNuBUXDGIYNpIfjQtebIKm7ZYCo4KSW6CLbMOFq2gcRLfeO72c351RxNLiehEuEXF7Dhl1nieZ5bnmeXD1ZwPZyWN9ewkgdO+bB3zNkJ2w9i60xMhFkZL7NGCxbOYlVHonYi8ibFekBmFLx2L08CjB5A9wSBqeL0v2FZdaCz2NONrw5KvDUtGcchfsDJQuJaO8lyUcFFCV3kaoxCdMCV2teBOX760lU8e7xBJjxwo+v06JAwEzFVLdhohtAh2ErjTX/HVkWDemNAnrwsmj1Mmj1Mq6xGx4GwyJC9iyizC5y3nD4OtjO51kT3BzU7Na30RJmgdNvP5scJ4SfpGRBIbGhfshV20LA7jcDilHdEQtHLsp4E21l2rv/m8IbtO2YocSBGSa3lwkwJfG9ykxl4U9G5ZZCoZRC3bSRh/opfgThacP1rbiNsRnU5DTwc72Z6Zl3FwblaFjixgJ6noKE+1XvPY8xX5hUYJkD3J88st8izk+bGzhqtPOngPsq/QI8lu0vBaXxDLoE5kj5dMn6UUVpLcjxj065d2005a8nNNfq7RyiKlJ96VDOOGm10Z+Pqpxq8a2pVgO7LUTTAEsQTnBZOHKYtnMR7QwiMSwXZSc7sLHZJwoHCy4OpJl1Q5ZE8y7Fd4Qn26lcWtwtyFC3XhascvjRf88liyGyVhI/B4wfxZQiIVaqB4fL5NYxR1rnGl5eJx6A/NUnJeJayMJJGKRAmy91pMK7k+6bFoPPO8w1XeDaWWRNJTncBykpAZQSpD8sHGSa5tjgSqw5ZsmjA97ZK1At84yjoK9x4t8HlDc1hizwqirkNoQeMUu6lkJMPhkz1ecny4RaocqXL07li205qudkjhMbXkLO/iPVRlRKwsd3rwZvR36HfuA3C26vEwkxgb7OsT8R6NW7ESc1rnOFl8h1cC65iBLyv/kvAbwP/mva+990+Bx8Df+kkfeGU3AxtssMEGG2ywwQYbbPCzhMf/JJrQrhDi3S+U//z/59f/l0KI94UQ/1gIMV7/7jbw4gv3HK9/96fild0MHMqP8cZTmaDjP7UFxBp5f4c4NkE5IJYYI7FOUOQxaiciSgyyr5FdSUc5nq5Aqw5adV5+t9KOadGhcR7ZV+wNwm7btgI5jul1apZZGiLxBXS0oXWCa5uDlqh7I3Y6JduxJZbwr0Vvcl1ZPpw5pICTouG08GRG4qpwMut9oA4tGwfjHvK1MdkyJVmfVm1tlVxUAjUKWf2MUZzNBzRG4Y1HKs/XRp7SOOjGyNvBe9E6gUxloDV5iTUSEYV6kem67HSQXYX1ktYLlBSI3QHyIGRu7GkCxwLoRYa2kIhBTNlqVlmCyw3eQKrt50rxgw7y9ghnBXFkQQj6g4qzUvI018ieRCqHVC4onRiJiAWjtCKShLocdJB3tkKA5/p0sBc3XNUSdbePL1rUOCb6yojkjgILg6QhWdejSDTyjV22h0XIctwNqlLWCawT5EWM6GiirkV2FWq/h4hFqAcH08rAwQh5e0R30ARqV6yIVfBkGCORo5g4sqyKBJdZkHDQz6lsoAOJ3QHqjW3k+vTGegHO0+s2XFSCDxYS2fv8GLtpFCISdCLDQHtqZ0PG29uj4MmAcPKuLKelRN8b4rMatROh7/aIbyjWCVupLOxHndAf7m3TWkW5LiL53KNYljFyqJHSIToS3/qX6ljjRHFdGQoryU2geDTOv+wPEk9ZxKhxTJwaVssUm1kwnjvDjEjCcW4R4x5i3EO/tY1SjpF23O5Jusqzaj3fu87p6c+f6aQqQUGvE9zul6WBQRqyEhtJtFbRGXRqJrVEHvTx8wo5jtH3+0HJae35ksKTqvCj6MXIW0OyNqK0CplKrBWUbUTbKGT382eQN/qIOCjhwFqtZNRF3hjQHTTMGw9aMkyakB6i0ciuonWSxaLDYtHBrQze+EAX8XBcVIjt0J5aB3vgG0e32zCpJS8KFca4WZ9ar72Tbp3jYNlYxDBF7PSQKgTrf4ajQiBvDPBFiy9aooMIfX9InWludhXDSPMhn+JwbEXhb490xKOF4WYHOhpy43m6EtxI4UlWhdwMhNPuTtSSKMhsG2zUXo/uoKGr4KArOehK3uqMeC6OeVBMSZWnso5527x8xk5k1rr0QC9B3R+jtHs5UQ06Nde14FkukT1JFFsSZWkajYgl/bhFy3XQq5aoWwN2OyW7nZKr0oZ2sMFT3LjgSbnZDR4Ou9bM7ypLKj2VBdFPkHe36CcNV3WE7GlWq+DhKssIvaPxTiASgRyniLUnq3GCSEjYG6LuDIkTQ5wYWgciUYEi5gU6sshRwqqOyZYp5rRESMGdrSWXJVxWNtjau1tEqQtqX87jnOB5ITnMNWoU4Zwg1Za60siOoDaKg9TTulAYdRHjcOr+ma3spw3npUTeHOBXDXIUoe4Em+6bQN3aij2xEhAp5L1tpPLMGw2Rwq/tVVVFxHejQH3SAnnQQ6QSkUocgnKd1fozW9fdNRTGI3uawuhgJ5VH7STkZcJ82cU3Dm88g2hNlZPrz98fB+8m4CuLkJ6TUvL+XKJ2opdzRt1q6lqDFrTrrOylcSH78F6PtgrZvCujUcJzXgk+XSW0RlHXmln90oSx2y2JJJzLs7CGeGMXIULOCpEo2lbR0QbvBXInQe4ET4fsK+RBD9lTdOOWWMJFU8KoS/TLu3QG7ct++trOHCE8TaOQPU2n0zBfdmhKzXWjOCklrXd0lEAqT9NoHlxtU1lPbYJNaZ1k3sDzQrOYdMjLhIcLz8pIKqtxHmZySmUddaZRypGVSWgbLeh3a86qMGZ80RLdjNBvjPhs6bPfKdmKPZmrIIlQb+6gpCNfZzkWMtS19eHfZBDcQVFkGe2UJFHI9xD7hKK+YDQouTPM2Emgaq7YiqAnd3C+JXcTIinppnd4NeBx3nxpAa6997/2hfKPvvhJIcS3hBAffkn5DeB/Bt4k5OQ6A/6Hzz72pQ/xE/DKqgnldgJ2m1UT0TrBsXyCv7qBvaooqx7nlcZXjsfXgXqglMNOWg6P9/ja3hUyFTxepTzPWiIZRsPxi7CAtk4yrRNKA2bSIoTmZNVjqyjoXtZAgvOC5tyhOjBMahLlqUWNu2ooP62Zlfs8y0P192PJD1an/FujW6xaT25brI+CW7/1nJWB16KFIFUCfzTFTiqUStmKDBjPbBbStpdPDWezMbVVjDsVqzrGt56n0y06ynNkZvhJizkrgAFP8xS7NFxMt6mMCpSOacuz6wPGV0F9SWYZQgpKozkvYRBJ/PEMc1EyXW0z0GAXhqLqMakSDlYx3dOSWGmiyNJehsWxxHNawNeGQRbOnBTMJz0WZcLNes7ZVVAS0cLjcsd0FiamrI1oW4WvPddFl0TCUKS4own2ouIHT+8wiizeeFb1Wsb14RK9F2HnJlBkyiAV+tmE/6LOcOcZdjmjLHtkRuGWhuOzbar14m5LelzWcn3S5+ZwhZnMERrmdVB8Omkz/LMSO6k4PVv3jfMKR0JhNHmZYCdLmraPFB4RCVzpmeQdIgltJXFHU5pnFYcXB8zb8HftwnI63aarQ2IvlxsupmNWbcy2L/Gt5zzvUjlBqhT+eIK5KHlxuctObHC5I6sSKiuoP5ih9yLcymAuWlwLMoFpGfp0ZR3+aoU5K0niLhfVOtZi0fB8so8Unu1Bji8sx7Nttk4viLY/kyz0PM0LeirCeElhRYibkAK3CJO49SJsTs8LTBMTRRazgGjsKdsILTyr1uKvg0qHebbiwdktnhWKZ5kLG7/KcDvtcFZ9HlcxUIGSMFt16SiP9R53PMdOan58fIeBDv3hetljZQTtx1NEKvFVi80r2mVIMgSBZ66E57IOfF27aIEbPFhqfiN3fHyxy36nRGmHXRomqy32Jzk2W+BqeL7qcVEJVq3Dn84xJznPj7exDtzKcFV00NJze5jRXrT0k88Xv/WFJxqyHt9Qe4s7ntM8LpkttjAeMJ6jqy1iBUPpsQvD6XRM3mq2XIVvPIdZH+M9u6nGX2TYScVHxyGRHc4zbxIE0H4yQ20Fu2OXBj9Z4Fyoy9o6Sjdj19/kpJQUJoyVcaI4zDzjRLBsPG8NBZUNim1PsgQlNa50rNZUpMLX+OMce1UxueoRKyjWNJFhJNkp99hWXY7y0FdupildVWNzqI2mqwPdzJ0uaJ+VnF7usGgVdmk4nu/SOEFPe2xmeXG+y6qN2JUFvnK0TtK4oIrkzjOaFy2rJsjqFtYyrSVbiaByhtbFJFJwVXl6GuZNgssDt9oBT7MmjI3TEuuGPFkpfGk4nm8j8Aw6Ne2Z4WK6Q/d0gs4yhIanywFK+DAODq+w5xWXky0AEgXNccOyiamsRgjP4DgDUuLY4CqPMJ6ijrjXh+sK3PEMc1xydjxi3mpcYXl0uY8S4SDGXDecT3eZ1zF77vPzvUUr2Fpv6t3xDHtV8cnlbSLh8Y3jKuthvKd5b4Iaa9zK4i9r2gXE2r+sy5N6hT8PNiLSCU9yjS9DH8zamH2VYyYt59fbdM6nyMnyJQ3vsgx0Oes9/nKJebFieZYQK17GQFysesSxoXtZo1WEFJ7m3IbYiSbG+rCQ98czmsOCd09fo7ThkOvwPMzf+2nYHJych3qeNwlbtsJXjtJoYilIVLC3blbzw2e3kCIc/FxUQW61qxzzPOXGdkbrwobOlY68ibAOpu45/qKLOSsRIuGkVLjc8NHlAaly7JHjFuGdjq+36Z9eIa+WiBiuVl2WLSgh8ecLzLMV56cjMlfhFgalJOdFUBTbv57ifUw3bXhxNUICuQHnPR8sM46PQyzXZ2id5MNFb23Pg6LQPO9wXnQYJwLjoTCKq1rjsFzbnMPTbZT0WCcYRR5vPCfTYdhcfDAnuhXjC0v93ox2FeL9+kmNdXAlL3GnHcxpiVZ9rprQ52zh+XTRp/WCgRa0heS4TLiZh42J9YInGVhhEUiu5n1O8y6XFeAN8xYkiry+wseOQhuM/dzm/3zD4/8F4wO89//en+U+IcT/Anxj/eMxcPcLl+8Apz/p86+sZ2CDDTbYYIMNNthggw1+lvCen+QZ+BeGEOLmF378D4HP9Le/Dvx9IUQihHgd+Arwzk/6rld2M3BLfQ1vPG/enKKE52v8MhACPKXwXNcCPPzK62d0tKGuNd7A67eneAN25RlqG040sHgs10WH6yKcqNbrExiTQZKa4M73Atd4VkWK9YJ4X2Jr6PdC8o99tkAKkjuK+zdmCAHDSHBdGvYZsxULdlPBzbTDnZ4kkYHP8Ws3r/i1m1e8yC3R2nepbvZIkhBE5mrHaFRSW48OMZ5UVrGqY1JtsSV8ZW/CvJWMWQf1jiJWdUxuBTi4e3vGtIkwRuKd5/7uHG9DjgK9E+Eqzy/euQon4kWFdx41iugnDY8ycBXs7q5wXlDVEa4Kwbx5mRBtS2QEt/cXtC4oZSAFai+h169prMIVjmG3orbhNNxksD3O2R7n9LShXZ8E3d+bcVLCVhQjpEAdpPzq7ctQD7kjVpZJDXKwpnPI8H+ZhIRdu+Oc2sFXekOIFGoUYaxk2mjwcHNvgfMC5wXGSlzpGAwrbAl6R+MqeGO8YFZ73khH4T12UnZGeQiSEzDqVetkTYL6wlM0MZXReBvac3+YU1rBYtYBKYjf6HBvZ0FmJJmReAPjTsl5GahhNnO8dm+KwGOMxFWeX7pzxbMV5NaEtthJeO3GbN0nPVvdCiVA70WISCJiid5R6EFo77cOJjRO0PrgtVEHKVUdUVhBYQW+9vzivSsi6ajqCN967m4vALC5p6M8hfG82e9yaTNWRlJaeFGWtM7jW8/tXoFbe2JMDnkekxcxegTeePa2VkgBPa3wlcFXBrUb8/r2HOsFN7qCynr2Oxot4VA+eTm+txONbz29uOHZyr8M0JZ9zZtbC1ovsJljqxtOlkQa6BUiFuixJNn1+AZ8E2gA80awagO9SfY1O50qjGnn+ZU7IbFgUwfv1O2doB2uxwpbwy/vBg32eePCO4xjbu5ktGun7I1eyC2ilMNkUDQRWZWQVQnxVniG2/sLage/urUOJL0dcfv+nER6XOnY7RVcVoHeZXO4dzAjVRbvBMhgIx6vvTHeeeQo5hdvXIf2yiy/sDdBikBd+AwilsheoKzEUtDRksJO2FcDOirkTbhsS3ZTwa1uoHrspoJIhlPnrog4KiqyVuAKuLW75GnmP3+GnQQpQqLDRIWiJHylO2Ir1lgXaIuXVc2iDUHf24OcSMB2EoQS9EHEnZuzkHyt9dzfmXFaOBIV6uHOQchvYozE1Z7dUc51BYUIrkC9IxmnNeO0pqsUkQyKRo/lEx4tWqwPwcLXFdRWYnO4v71Yex8U6EBHqo0OSSYbz1duTFDyMzUguLW/QEiQnVAPv3xwzdNsnQDOONR2xLBbMexWtA5kCvvdEu8hjiyuCFS1vEwQGmwJw26F83C3H+gXej9mvFXgfPAWv7U3ZdZA46A8k9zcWTKKG4yRYOGNOxMuK7gsWy7XSSnVXsq/cnC9TtAYvGLWgxoH9RiRStRIoxJoF57dbkllBQMZPNNqS1NWEVeVxxWWt+5fv/S0Atw6CHr3qrfOoWLga/sTTvK1UoLzqHFM3QTKipCCG72CjjZo7TCZp7GKvIlRvTCn3N9esGxhN9WgJdGtmF+7dRECn8swH6zMOh9D6bi5t+Tm3pLaSoyVIOGt3SkXpaO3luhTOymvDTNqKzjM+nyaaUrjgzfAKi5nA7LWc1ULXPX52Pwl/jbECrUTU9XRy7/5N18/e+kB9aXDl467+/OQyLQn8A28fnPKSQGJCGqCajtiPCroihjXeHRkaX2gd7YLT1VFFFXMV16/5iA1XJaeRCpe6/TIm4jCaFLl8ATPwHkVynuLxVoZTHJdR6za0EcWreJhJpj5FygU1guGSc2yjbmqwUwct8ZLCgNqJEOAeVehRhIhwNUwGpdkRvCL8j5CS9Q4om41JwWcFICDv3P78iV9rKk0Xx0UeC/odWryJuJf33Yc8wDna5R0jOKGYQTOr8eiH+Bcwyi6w7WYYmzx/13a/ZzC4337peXPif9eCPGBEOJ94N8B/msA7/1HwP8OfAx8E/gvvF9P9n8KXtnNQMYEJHR3WnoadpOY5llB8bBhNC6Di3Dl6ew5Pl32WFYJ9UwSdS2mAlMIpq3ib+3F9PUN+vpGmEwFHGV9LqqIYSxwtaC70zJtIq4XPWwOBzeWnK16NNcOVwt6Ww3DyNPXGntZUz51dMctlQ0kroOuZuVr5mvVDSVCMqjCBqM62ikZ7ZS81lf0I2iPC5qHGZ1hy6xV+Ab6+22QNgSyNmY7qTktO7xY9XANDPcqUuWJpcKcFWQfGO7emK8TBnmSsWPZaqo6wiygv1XTriTtSpJ9aLE1JAPDOBbc6wVua3PUsLOXs5MIvA2yooWVXKx6uBru35sxKVPKF2s+/154RimgebyielSRDluOiw5m6dl7LaerPVJAtdCkQ0M6NDzPO8yqFJNDf79hFMFRswzt+WFJZ9BiPDRTwa3X5uylYK4sdm7wrac5tdgchIbOqEUJKIwLbfGo4eDuksoJ7MrT2zM8XnV5vOqyqBKqC0k6NLhaUDyyuBrGewX3+oJxImmfrTAnBf39hn4kqK88nV5D6yQfTbeQCu7dnXGy6lGehc3h1kHBMPJc5j3MaUn5Uclg93N3qK1h/96KrbWgk6tBRp55EzMrO9gauuMgG/kLww71o5LqUUUyMIFOUcPe3RWRDPKS7WnINmozS33t8Q76uw0D7dmJE9qjgurTku1xTuUElROYzNPZtZwWQaWinXm6g4a2kDQLyaPlZxQbyGTYJJwUYL1jKw6Lids35mRtxOFshJCwezMPsTbTMNH398O4ALAXFfaionlWMxqXtA6UEHS1YNk45rVl2j59WUdKgCvCd97qSnaSiOawonzSsrO7CnEmGezcCtJ8zanFZg6XO6oXHpOFzaFrYX9nFTagHsxlzepjSy9t2Io8roDeTqB1LIuUdgHdUcis3V5YhICdGznbiSdVguZZRflpTdoPdqe+8BzcWHJRJczzcJBw7/UZl2WHy7JDMw/P0N1pSVVw85vTkua4JRrBVa1opoLt/YJhFBaftoakZzkuOsyLFN96tvZKbvUidlJBc1hSPqjoDhtKq7A5jG8HOcf2wtCctDQnLb5xtJeBZ964kPBHioiPechRHuIDbiVdrqsgQVtbWLbwIodZEyQG73VTBlHIztzbaXhzIPjF3ii8w+OS3dsrLgpDZULGbOdDeV7meOBuX5NIRb3e1Iz2K5QMWVPNcUF12BIPHZEIbbZ9N6gmZa2gmimi1HGYd7guutgc+jt1UIbyiva8oT517O8v2d9fMm0bLquWw7zklr1L4xyN8+QmSA1bH+xtqGvPfkdhXuSsHnru3JxxsxMS7nW2GiZVEmxlLtDJeixcB7ngrYOSNwaCcRykk5ujhq2Dkq2DMlDHijBHTOuE6apDk0n2tlcsqgSThUX0cKcOdvCz/nDUkPYNDjAL2LpRMYgCXUunjs6gZVonLMoUV3nioeN+zzOMNMNIUz8qqR+V9EYNmZG0C89b96/pa1h94rALGxRlnljaVTgw2N1fMYjCd7RHBdmHlvF2wTgW2MwTb3mmTUTd6HAoNghrjXbqsWXY1GwdFLw+EPQjQftsRf20ZvduHuhNmWd/f8msTpksetgabt9eMKsSyjOJa2H7Rk5HhUMBc5STfWAYjEOcULsMdqyjwpxiFpCODOnI8LxIuC46uNzTH9UcdEKmYnNcUj8u2B7nLEyICwRIVLB7WRux1StZtTbILlvo7gau+71Oj/Ywo/i4YWurpHHBxnR3DaWVFE1Efe2prz3pMFAy22uPN+Ge+z1Cn3i2onzUkPZb9tMkxNMNQ8zB0XKAN8GmrJoYoT0viggtYRQHidTCaC6qhNMy4aSouKgShpFnGHm+0hsybwOV9bzWPFtVWA/ntWYnAe/D+15VKQ+mY/7oqhvozoVg61YV+PsnDnvd4JaG6kUY296F9t1LPD2taA5z8k8s41GBEsEeN5mk16vJjGBlFIusQywthdFMspBFfC9ped3/DQbpPc7yHo+zHrc7Dik7TCrPDb+D84alOSUTU24N/+Zf5LLwZ4hAE/qy8uf6Vu//Y+/9v+q9/xve+//Ae3/2hWv/nff+Te/9L3jvf/enfdcrGzOwwQYbbLDBBhtssMEGP1t4fsrB/M8cr+xmoMeY8ixU/icLTy8SnHw8QArPYFgRSU85VbS1Yj9puSw7bE9LksSgtMO0kmUrWLYwq58BUJhfAYIagxbwPLMhCDQX1FYE9ZzrGL+Opl+cpTgn0NrxOBNkpqVdeLyXtIVg0cCydTzI5+zIHs+zllu9iLezUwblgH/3YMDqTOPXrlglPB5YPgvKJv2tmspK6pmkrSTWQ36hEXgqq5g3mhtpQ7mI8E7w4VywFWs+/d42g7RmuFVyVUvapaDMIiLpyaqE4Swkh4qSUH/FKqZrG5oqKDOdFUHXuq6DIoH1kF+Fv6HFOvFPprBGMm1iTk5G3GiXAFxXjqNCU5yvg5WNZNJoZscpSWo4L2EnEdSVpm0CpWE3abmqEuan4Z7GCfZVn/wZtsq2AAAgAElEQVR0TpHH9IcV81bRFIq2UVQWqplEVw5bS6o8BEjqyCJVCGL+6kjz8AdjOlHL/q1VCHy8Dn9zHIX3/qOrLe7uLWjnIV+F1g6lQ2I2gEXjKE5kSD7kBM8yw/IqJYpCIGNXOcq5RmmHlp75pMvQlhSrmPOS8E5PYpR2wRW7ppUUk6DMUVuBwNOuJPkiJreKxkrmpylpJyhUXZWGdiUps4jOoGVpJG2h8E6EgPJpoF90dgyri5imUaSdFh07Hiwcd/uKd9++yVsHE+LUMG/Cuy3PEqLYYjyclh2+milm0y5bWyV1pclbx9RUnMszbribnJYSJSAVmqMcyqmmrjSTJqa2gmYpMY2ksorrkz69XoNzgvemoKXg8qN1kLx2COF5mhm6WvJ+ccVb8Q7P7DVFc/1yfM9qy/RF6A+xDEHIq8uQlC2OQ+KzYhaCoWvnWVykL3NpWCPxThB3wqlM2yguKthLYfIwpTWKXq8mN+KljZg2Ma2T7C1X5HnCYFjRThU6cgjpmdaCWAqKS01VatKOoTRQLcNYjaVjXseUi4i0b1iZ0LcXlx2SNORoeG9q6WnJ6kjjnEBpx6IVtJVkMetwlIfT9f/ECGbXXbQIAZbZ82AjQrC1p7jUFHlMkhguahUCNlNDqjyTZx2G28ELZVbQVoo4sbQuUBjKdsq++iqpCiflxnmerEoGKqKwhjNxzdeiWwxjSYRmKxGcl1DNQp9Lg1gVi8MYYyRJakiV5MEyB+BG0qFxjv2og5aCxkLtLKXV5BdhOnow9+x3BItDTVOH57tqFNUsXP/spBggX8QMtKU0GlOFcXJVCVrRUk9kUAdbKy/V3nDqLzh3D/hV+W/T0YrrKiSDdB6mjX5ptx4u4fU+vPhRnzRp6fYbrIfViaapNZWTHK/6dCcNUjq6/QbTKvTKYo0MgcLOsTrTlEX8uZ69gvwqtFftREgGuYjR2jGpEy6P+gyGFc5KjlaBFjZ7FFEUMdZJTkpFMQs/58bT11At9UuaXG4iikuFadRanSycBBfX4bnjxPA8V2QXCUo7chNOfU0Gbgp1rtCxo54FlaRPF8FDcv0ojM/esOFGx7E4TtBrO/lwtkX/oiaKg7pPtkyJdLiWpCbQmSzMHicYI4kiy4vcMz9JA1VKWuZVwsEqqGTNm5jryz79Xk2cGp6vLMZ5FoehDqPEcl4pXCsp55rTIrxjOddI5V/OlYsmprhUFKuYQeSZNbA6DmPLO8FxIRhHEYMoeLouK4ikwxjJlckZVkPalcS2grMCdlLB6Qd9pPKMdws6yr+0r60TLOuY0+chgHnQq+gOGpbL0LZxaqgdXNY1i8NghwfjmlQFm2GNxAGJci/bM2si5hddtiLHOJHM6qA4t2wj9pIG6wX7aUpm4P84uwLgF9IdzgqPEiHR3lYckRsYrMUojK9pheGy7vFWv6S0McvGsZwkxIkNSl61pL70YX5uQ/6Edj2PnVewl0qOPxpSGc3tG3OGYXrl/HSIA1ovOK80N4suq1YTScejZQhwbr1AI7He8NGyE2hqArxvOSkrXohjnCtoTM5SnpM3F7wy+Cu+GRD+M52uVwhCiAz49Gf9HBv8S8EucP1T79rg5xGbtn11sWnbVxebtn118fPStq957/d+1g/xp0EI8U1CXX4Zrr33v/6X+Txfhld1M/Cu9/7XftbPscFfPDZt++pi07avLjZt++pi07avLjZt+9cHr2wA8QYbbLDBBhtssMEGG2zwk7HZDGywwQYbbLDBBhtssMFfU7yqm4F/9NNv2eDnFJu2fXWxadtXF5u2fXWxadtXF5u2/WuCVzJmYIMNNthggw022GCDDTb46XhVPQMbbLDBBhtssMEGG2ywwU/BZjOwwQYbbLDBBhtssMEGf03xc7cZEEL8uhDiUyHEYyHEf/Ml1xMhxD9ZX/++EOL+F679w/XvPxVC/L2/zOfe4Kfjz9C2/6kQ4koI8eN1+c++cO0fCCEercs/+Mt98g1+EoQQ/1gIcSmE+PCn3Pc3hRBWCPEffeF3m3b9KwwhxF0hxB8IIR4IIT4SQvxXX3LPbwgh3l+P2XeFEP/mF65t2vevKIQQqRDiHSH+X/bePNqS5Czs/H0Rud713bfXq+1VV1UvavWirQWSQEJIiEUjIcOAbMx+DsgMBobhGGOf8WA4tuGAWc5hfBgMHoNZhCwhLGNmkCwQWEISUkuie7pbUrd6repa3/7ukjcz45s/Mt+tV9WvuotudXd1V/zeyfNuZkZkRmYsGV/E930hf1vn7b/cI8yPi8i9df5+WEQO7zrn8/YqRkSsiHxWRP5kj3NfLSKfEZFid3tcn/P5+iLkBWUzICIW+CLwZuAE8Cng76vqvbvC/BBwq6q+S0TeCbxDVb9dRF4C/AFwB7AE/Hfger3a14i+RrjCvP0e4JWq+sOXxJ0GPg28kmoB1DuBV6jq2nOTes+TISJfDWwDv6OqL71MGAt8CBgB/0FV3+vz9epHRPYB+1T1MyLSpsqjb76k3raAvqqqiNwKvEdVb/T5e3UjIgI0VXVbRELgo8CPquondoX5GuCTqjoQkX8EvKH+3vq8vcoRkR+nyp+Oqr71knPLQAf4CeADqvre+rjP1xcpL7SZgTuAB1T1QVUdA+8G3n5JmLcDv13/fi/wtXWj9nbg3aqaqepDwAP19TxXB1eSt5fjLcCHVHW1bpQ+BDzvK/p5KlT1r4DVpwj2j4H3AWd3HfP5epWjqqdU9TP17y3gPmD/JWG29cKoU5OqEwE+f69qtGK73g3rTS8J8xeqOqh3PwEcqH/7vL2KEZEDwDcBv7nXeVV9WFXvAtwlp3y+vkh5oQkD+4HHdu2fAPaLyM+IyNsuDaOqBbABzFwu7rOeYs+VciV5C/At9ZT0e0Xk4JPFfXaT63kmiMi7RORd9e/9wDuAX78kmM/XFxD1aOLLgE/uzt/63DtE5PPAfwO+rz7s8/cqp1Yl+RyVkP4hVf3kHm3yDt8P/D/1b5+3Vze/AvwTdnX2nyRfd+Pz9UVK8Hwn4O+I7HFMVfVfPFWYJznuuTq4krz9r8AfqGpWdzR+G3jj5eI+C2n0fJlQ1d0d/18BflJVy2oSb4LP1xcItSrQ+4AfU9VNLhHsVPX9wPtrlbGfBd6Ez9+rnlqN9nYRmaLKv5de0iYDICL/kEp15PU7h/a63LOXUs+VIiJvBc6q6p0i8oad43vl617R9zjm8/VFwAttZuAEcHDX/gHg8cuFEZEA6FKpKFxJXM/zx1Pmj6quqGpW7/574BVXGtdzVfNK4N0i8jDwrcC/E5FvxufrC4Jan/x9wO+p6h89WdhaZeyoiMzi8/cFg6quAx9hD5UQEXkT8M+Bt+1qn33eXr28Fnhb3d6+G3ijiPzuFcb1+foi5YUmDHwKOC4iR0QkAt4JfOCSMB8AdizcvxX481pf9QPAO6XyNnQEOA78zXOUbs9T85R5Wxsr7vA2Kv1kgD8Dvk5EeiLSA76uPuZ5AaCqR1R1WVWXqex8fkhV/xifr1c9tT3WbwH3qeovXSbMsTocIvJyIAJW8Pl7VSMic/WMACKSUs3mfP6SMC8D/i8qQWC3vY/P26sUVf0pVT1Qt7fvpOoj/cMrjO7z9UXKC0pNSFULEflhqsJnqbyO3CMiPwN8WlU/QPVh+k8i8gDVjMA767j3iMh7gHuBAvhfvCehq4crzNsfqXUaC6q8/Z467qqI/CyVQAHwM6r6VAarnucIEfkD4A3ArIicAP4PKmPES9WFLsLn6wuC1wLfCdxd65YD/DPgEEzy91uA7xKRHBgC314P0Pj8vbrZB/x27enLUHmB+pNL2uRfAFrAf67lvUdV9W2+7r7w2J2vIvIq4P1AD/ifRORfqurNPl9fvLygXIt6PB6Px+PxeDyeLx8vNDUhj8fj8Xg8Ho/H82XCCwMej8fj8Xg8Hs81ihcGPB6Px+PxeDyeaxQvDHg8Ho/H4/F4PNcoXhjweDwej8fj8XiuUV5QrkU9Ho/nWkJEZoAP17uLQAmcq/cHqvqa5yVhHo/H43nR4F2LejwezwsAEflpYFtVf/H5TovH4/F4Xjx4NSGPx+N5ASIi2/X/N4jIX4rIe0TkiyLycyLyHSLyNyJyt4gcrcPNicj7RORT9fba5/cJPB6Px3M14IUBj8fjeeFzG/CjwC1UKwJfr6p3AL8J/OM6zK8Cv6yqr6JaFfg3n4+Eejwej+fqwtsMeDwezwufT6nqKQAR+RLwwfr43cDX1L/fBLxERHbidESkrapbz2lKPR6Px3NV4YUBj8fjeeGT7frtdu07LrTzBvhKVR0+lwnzeDwez9WNVxPyeDyea4MPAj+8syMitz+PafF4PB7PVYIXBjwej+fa4EeAV4rIXSJyL/Cu5ztBHo/H43n+8a5FPR6Px+PxeDyeaxQ/M+DxeDwej8fj8VyjeGHA4/F4PB6Px+O5RvHCgMfj8Xg8Ho/Hc43ihQGPx+PxeDwej+caxQsDHo/H4/F4PB7PNYoXBjwej8fj8Xg8nmsULwx4PB6Px+PxeDzXKF4Y8Hg8Ho/H4/F4rlG8MODxeDwej8fj8VyjeGHA4/F4PB6Px+O5RvHCgMfj8Xg8Ho/Hc43ihQGPx+PxeDwej+caxQsDHo/H8xwgIm8QkRPPdzpeyIjIsoioiATPd1o8Ho/nxYIXBjwezzWBiHxERNZEJL7C8M9px7O+17FneI2fFpHf/XKl6dlGRL5HRD76fKfD4/F4rmW8MODxeF70iMgy8FWAAm97XhPzPCIVvt33eDwezwT/UfB4PNcC3wV8AviPwHfvPiEiqYj8WxF5REQ2ROSjIpICf1UHWReRbRH5yktH3i+dPRCR7xWR+0RkS0QeFJEffDqJre/zHhH5nfpa94jIK3ed/0kROVmf+4KIfK2IfD3wz4Bvr9P7t3XYj4jIvxKRjwED4DoReVhE3nTJ/X73kmf6XhF5rJ5NeZeIvEpE7hKRdRH5tUvS+331c6+JyJ+JyOFd57SOf399/v+shZKbgF8HvrJO73od/ptE5LMislnf/6efzjv0eDwez5XhhQGPx3Mt8F3A79XbW0RkYde5XwReAbwGmAb+CeCAr67PT6lqS1U/fgX3OQu8FegA3wv8soi8/Gmm+W3Au4Ep4APArwGIyA3ADwOvUtU28BbgYVX9f4F/Dfxhnd7bdl3rO4EfANrAI1d4/1cDx4FvB34F+OfAm4CbgW8TkdfX6flmKiHk7wFzwP8A/uCSa70VeBVwG/BtwFtU9T7gXcDH6/RO1WH7VPk1BXwT8I/qe3g8Ho/nWcALAx6P50WNiLwOOAy8R1XvBL4E/IP6nAG+D/hRVT2pqqWq/rWqZk/nXqr631T1S1rxl8AHqdSTng4fVdU/VdUS+E9UHWmAEoiBl4hIqKoPq+qXnuJa/1FV71HVQlXzK7z/z6rqSFU/SNVB/wNVPauqJ6k6/C+rw/0g8G9U9T5VLagEktt3zw4AP6eq66r6KPAXwO2Xu6mqfkRV71ZVp6p3UQkWr7/CNHs8Ho/n74gXBjwez4ud7wY+qKrn6/3f54Kq0CyQUAkIzxgR+QYR+YSIrNZqL99Y3+PpcHrX7wGQiEigqg8APwb8NHBWRN4tIktPca3Hnsb9z+z6Pdxjv1X/Pgz8aq0+tA6sAgLs3xX+0mdpcRlE5NUi8hcick5ENqhmD57uO/R4PB7PU+CFAY/H86Kl1v3/NuD1InJaRE4D/ytwm4jcBpwHRsDRPaLrHsf6QGPX/uKue8XA+6jUjhZqtZc/peoYf1lR1d9X1Z0ZDwV+/knSvNfxyz7H0+Ax4AdVdWrXlqrqX19B3L3S+/tUalEHVbVLZVfwZX+HHo/H46nwwoDH43kx881UajUvoVJNuR24iUrN5btU1QH/AfglEVkSEVsbCsfAOSrbget2Xe9zwFeLyCER6QI/tetcRKW+cw4oROQbgK/7cj+QiNwgIm+s0ziiGqUv69NngOUr8Bj0OeCdIhLWhsnf+gyS9OvAT4nIzXX6uiLyP19h3DPAARGJdh1rA6uqOhKRO6hVujwej8fz7OCFAY/H82Lmu4H/W1UfVdXTOxuVMe531F6AfgK4G/gUlYrLzwNGVQfAvwI+VqvAfIWqfgj4Q+Au4E7gT3ZupKpbwI8A7wHWqDqxH3gWnikGfo5qVuM0ME9lwAvwn+v/KyLymSe5xv9ONRuyBvxLqtH4p4Wqvp/qnb1bRDaB/w/4hiuM/ufAPcBpEdlR4/oh4GdEZAv4F1Tv0+PxeDzPEqJ6uVllj8fj8Xg8Ho/H82LmWZ8ZqKfdPysif1LvHxGRT9Y+p/9wZ3pYRA6LyIdrP9YfEZEDu65xSEQ+WPuxvleqBYQ8Ho/H4/F4PB7PM+C5UBP6UeC+Xfs/D/yyqh6nmqL+/vr4LwK/o6q3Aj8D/JtdcX4H+AVVvQm4g8qXt8fj8Xg8Ho/H43kGPKvCQD26/03Ab9b7ArwReG8d5LepDPygMvD7cP37L4C313FeAgS1ri6qul3r8no8Ho/H4/F4PJ5nwLM9M/ArXFjNE2AGWK8XpgE4wQVf1H8LfEv9+x1AW0RmgOuBdRH5o1rd6BdExD7L6fZ4PB6Px+PxeF70BM/WhUXkrcBZVb1TRN6wc3iPoDsWzD8B/JqIfA/wV8BJoKjT+FVUq10+SuXJ43uA37rkfj8A/EC9+4oLxyNUx5dNZ2x7ZOXariNBfdsr59JrBKZB4S5MXhiT4NzosvFFQi5eFFS4vLtwAIMx0UXXDEyTwvUn+6Ft47SkrNMR2CZF2d/j2hYQQtugcCOMWEqXIyJUMptwQZbbSV1AaFvkboDquH6+gtROMSxXqnNln8CkF6XJmpTSDbkggzpAsCZBUayE5OU2xsQ4lxHZDuNyY4/3U6VCsCCCaolg2JERnY6JbIfcDWiaaRwOxWGwGMzk7iNGlDpGUWJpooDFEhtD32UIhpCAQISiNrRXFEEmb3FIn4AYxVXPQEAiAaUqGTmKIyIiFEOhOolvRRhrQc4YR0lCk4IcS4CpnoYxeZ0GSyBV1Rmro6Ss3hsWRckY4LQgkBiHwxJiMaQmYMsNiYiJxKDAanEKsAiCUtT573aViapsNaTDdnlukv/GJNXza7lnXuwuU5WDHlOXpWGd76O6PIzZqV9VuJ1yVpcs26jugeJczgWPmU+FARzWNCjdAGtSnJYIgtMxsZ0i1yEd6bHNJhEplqq8BGIoVRmyTeEyItNEMASECEIgwlAzdpqvmBArQlbXj6okSl2mMpQSQ4DUJU0QQixjikl5EKDE1SVJCEXI1ZGTUzAmJKakqFMRYOtr5fX7MPUdxpR1uTOTMBljSvL63nZS7gMMQ0ZERPURYUPXLpOnO3kZYiXE4ehID4D18hyRbVK4EVN2mm0d1G3Bxdeo2oUMkQAjAYKQSIvt8jyhbeK0oCVdMnLGbhul3FUWwEgMKNYkOM0xEtCgSV8367RV5b9NmwEjsnKdi9u23eXSAAYR6Jo51stzhDahcGM6ZhqlqtsAAQaHMmRA4TJC0wAUwRLUZSYSy0DHCBAQ1vXOoPVVdspDlRcFBoOjIKKBIERiGOuFvKzag5KSAlv/lTgKcgrNiKVBQQE4Qqq6GGIZ0EdRkvq6VUvnJvlrELbZRtURSIyp028whBiGjAkJiIxBlTpNVTwrQrGrTBossqsFDet6MNQxBkEwxGLJ1aF1uQ9EKFUZMZjUler6tirXdd0yGCJCBBhT1Pep6pWjaksLHRJIgsXi6m9SSFjXz7xOgRCJnTzH7vzMyDBYSsZ1CgIsASMG5OUmVVt4cXtjJMLpmL2/m2AkIDAxIQkj3aq+YW5Ey/QY6halG9ft7IV4gUkoXB+RCCsBIgExCUPdJpAIRUlJGdAnLwfEtl2X7Qv1wumYwFbLhFTekSGWFjlDBDupmxtuHaflE/pAO99ia1JM3Q7HpAzcGqFp0pQEBbbcJoUbIhJcth9VvaMScHU/Y7sOXxDaTv1un3XOq+rcc3Gjp8Nb3nKHrqxs7Hnuzju/+Geq+vV7nRORg1Rq8otUH+rfUNVfFZFpqr7wMvAw8G2qurbXNa6UZ00YAF4LvE1EvpFqhc8O1UzBVL2KZgEcAB4HUNXHgb8HICIt4FtUdUNETgCfVdUH63N/DHwFlwgDqvobwG/UYXTn0eJokVH2+GUTeaj7Ju5fff9kPwimKIr1y4a/kmtMtV7K+c0LXv1a6VE2+1+4bPwwmGOcXzCD2KlIl8OYlGZygK3B/ZNjvdYtnNv89GR/of1qhuU6K1ufA2C6dTtnNz75hGtb20HEsNh+BecHXyAO2mxnpzASURRrIAbnsovuHwTTHGi/hlODzzHMTtBMjjAcn+P69tu5e/33mWu/itObn6LXuvmiNHWbN7K6dTfGpAA4N0QQ2ukxSi3oRvs5ufFXNJMjbA8eYH/n9Ty09qdPeD877yiwHYyJyIs1rGkShR0ABqMTLHVex6n+3/LK9J1sS59MRrRcm5akNExVNu7h86wXj1GUQ46Gr8GJo+u6XNdo8YnRA8Sk7NNZpqKQ9XHV0RlpQSIBoTHkznEXn2JGDpOTUUpB2/W4PppjOy95kBPkknGwPMS+JOV8lpFpSSyWdhDyaLHGaXmIkdvkRl7NWXOarpumSULThjyoj5Nqg31mil4UAnBiOGBNNhAMPTrkWvJF+QzDYoWZ6BiZbtNlkZa2ua05y4eHd3OovI5DaZOxc/z+2X+NtU2MxOTFKtY2cW44+aAYE9NKl7kt+Do+uvFriElwbkgrrdbkGo3XnpgXyKQjVZXnWYyJSIIu6/376DZvZH3780y1Xsr64MFJ/QqDWcCQF6t1nobMtm5nVKzjcPRHJyjLPlfCjgA51XwJK1ufo9u8kcF4BWsiBqNHWe6+hVPZ3XxN/A4+Vv4FB+WldLWDQZgOY7aKnM/xcVYHX+Jg69VEmjLn5okkZDqMubt4cNKRWmY/U2HIA+MVRA0xER0T41C+IPeT6TZNeiQ0cThiTZiXLic5R8aQw3qAyFhWywExISLCXBRzNhtx0pxgzT3GnDnGNis06bHoFugElRv+M8U2AA2J6dqIU8UWueR0tEnbVmEe0JNs1Av+ptKloW0arknPNLiXe9nvjjBtG4Ri+ODoj/bM0x2icIF2ssS47PM18TsA+K+bv85S+9WcH93PN7b/Ph/LP8vj/c+QjU9fFLeVHmV78CBhOEMa9ghsyk3yWj629RvMtV/FqFzjq8Jv5Et6godGHyMvthnn5yfx0+Qgqo6Z9Dj94iyJ7fFy+Qo+Uf73Km2mhdOc1wVv4G69ny+u/fElwkSIqwUUY2JM3fF5Y+f7+cDGrzPbupn14SN8VeMfUKoj0xKDMBXE5Or4rH6G1dGX2J++nJKcRFv03DQAB+M2d+WPIBgWdZ5tHdKTJmMtySmYsimqcD8Psc0KsbTou/Ms621EBCxFLU6Mt6r3JDGdMOLR8TobZpWOTtGjxboOOG9PsZo/xLJ9BWtyhoKMg+4GAOZtizv1TpzmXK8vIxbLUAsGMqSlDVomIjKGvy4/Ru4GzNrraGsl0KUaMxc0+bx7lEW3wKFGg9wpD482sVhSCWgHIat5xuPmcVbdIySmQygNEq0Wjz6gC3TCiHuKR4g1IdKYY0mPk6MBJeWk7mzmY+6Rv60GKSREMDS0w36dpx2G3F08SKpNDpk5rAgnyjUSTUgloGlDxs7xICc4Xd7HvL2ejk7Rl6pdOKiLzMQRd41PEGpEqgnLSYeHR5sTAWU6SOiXBQ+bh0m0yRqPE0mDrptlmik+L5/jsbUPY22H8pKOaxIfYDB6dI/vZrN6j9EC08lRDrobuM/9Ja1gkbODe3hV8u3cpX/JxuDhSftWxevQa17Puc1Pk0RLNON5Uttj2b2Ee93/oBceptScW7iFT+vHObN1Jwe7X8sDq/9lco1Gcpj+6GGmW7cDkJeVsHcsfB0nuZdYWpwf3c/Xt9/Jn/bfz6jYeEIfqJ0eY71/H+30GI1wDishR90t/E32Rxxs3MGrghvIVfnz7IOsbN9NHM4xzE7s2UYk8QGyfB3ntpltvYzTGx8nDGYZ5+dZ7Hwlj619eM94X16KR56DmzxtVs6v88mP/7s9zwXxm59sdfUC+N9U9TMi0gbuFJEPUQ2If1hVf05E/inwT4GffCZpfNbUhFT1p1T1gKouA+8E/lxVv4PKHmBngZvvBv4LgIjM7loo56eoFgKCyvd3T0R2pL43AvdeaTrCutLKZRawzHS7HqGsONL5miu99EXXuOiedWf30n0Rw15rAe1uLADQJx8NNSYmDacvOhaY+KJrH+BGDgUvm+yPi6qRazcuLLQaBtOk0SzWJDSkhzEBSTBFFHQIbEIQdAmD3p5pUNzkfnPxDcThFJucIwh6RJISBl2mg+WL4kSm+ohEYe9CWkUIbZOiHDIs11F1jIstwnCGFjNE4fye7wwtKYo1rIlopcsYEzGTHKcXL4OWbBVn6CQH6JiYvmywxVnWzXm2qD4iqlDoiKIcVu+CkI5r0zIRTqvnG9FnoDmlwpaO2NIRm7LNo/I4G2WGEWFGDmMwjNgm0SYBlnGppIEl1mSS3Kx0nGODc+Y859hgrRhzQzJDi1lS0yOnoKVdVBwZOaEYUq1GfkaupBEIjUDYlD4rcoIts0Zed14Mhna4hGBIpEOiDawGnB7mhBpj6s76jhdhVw6Iw6kqL4LeRBDYoT86wbbZRkxEr3kD1nYm55yOJ8Lc5RAJaEbzzMU3AtVMGUBqe/X5Kj+tSRjnZ2mlR+i1bgIcWblJaJt0wn2oFpett0+8Z4yRkNRWz5UVW7TiRRrhLKqOjfIk28NHcSiFG1BIwZpZ55xZYavImQojOmYf7WSJRFt0606fqjIqS2LSetzRkGlJEgh96TOWjJGMJnlRaCU4b7NCwzUpKWhpg1wdGUNiUhwwn4ScN2dYkw3Oyyor4zGdICIirQQh1mj1+aMAACAASURBVJjR/QiGnALVqsyumrOsmrMECDNJNbq6Zs5yzqyQuZJcHQEBBkOLGYa6QcM1SYlITCXMrJmqvZmKLa1wAWMuPybUTQ8TmhTn8mrmQh1GAlbHDxPalH5RUpARh90LeYFMyozTnKLcotSCrNhiIWgRhTNs52eqMiBCLhmq7qJ2WCQgL7YRMYzKDQbjFc73P8+GG2IkxEhIVm7SsvOMXEnPzZLGSxelgV3tRiUIVMJSw1qScJrCZaRRD4Nwjg0esw8jIpwqtuiE1TuMgw4lOZGm9Nw022abbbNNqbDBaVJtkErAsaTHSAtWzBp9GTJyJSIQkdJlkVJzmma2TpuZzLVmMqYXRRjgjHmUdX2c0/IQQy1IiQk0xJqYhjZIaDHDAYJ6lqdUJZUuqekRiqUTRpwxj9fl4Xz1btURS6sasZaMoQwmsw9TsSWXDIdiBRIrbJpNzptznGWN1TxjJkoopZgI6IVmBPVfgWKAkpxMRkQEhEYYknHSPsJD5gHGpSMyloAYgERbdNw0sSaMtcRQtbWJpvWshiJqeNQ8wFnW6Jc5mZaMpOrwKo6hDOv5CcNIq7oxZsiGOc+0bdAIhPPmDJtmizPmcR4pz9EwAY6StWrskURbJJoS1vVEJMCVW08o/81o/kJ52oU1KdakhDalwzxdSdkanmRQrmAkYDpI2Bg8jLtkUK8sN+uZJgiDnb6JYdrutPUbWAnpRgHDYgVrqtH63XVjkJ2imSxP9jf6XwSovz19Rm6TwMQMC8dgfO4Jz1Slv8qPKOgwKqvZwYWogdOCvjvPI9kmoQiKo5kcmrQRl2uPrYmIo0WMVINWT+jTXOsoUJZ7b08WTfWUqn6m/r1F5YxnP5VN7W/XwXbb3j5tno9Fx34S+HEReYDKhmBnhP8NwBdE5IvAAtViP6hqSaVC9GERuZtqvu7fX+nNxkVVwYNdndrdBXrkNrG2Ndk/P/7i3/mBWsxctJ/W0+k799np/BjTqlRbdtJRH3+yWYC9MBKxNTp50bFhvkpQd4SAemp310hGXfmH2YXGIYlm6vs7Qo1pRguEpkGWrzAuNinKrclHendjVBTVbFRej1IWZJPf042jFJrRjOeINJ00DsCko9SIZibPHAbTWAkxJqjUK0xKYBNayT62OIsxAY3o4vcLYGyDMJxjXGySBFOUbkQkDYb1dGpkmwT1aO2IbWb0AF2dpk2TxFpmk5BFPUIUdDgSfQUFJdvSrzs70NTuRP2nGRhaEtOS6h0e0iUOp02aQcC8zhJqNFGlEDWcL4aTijXWAZ2gEjD2m2m2WaGlTbo2ohMaDukSHeYopeo0DmVY55ewYVbYkjUcSu6qbVGmCCRhtlykY2LmopSjeitNehgshWaMZFCpRim0tUeBo587RKrRUkXJ8uo9ZfnKRe81sF2mGsdZ5wwiFz4YnXAfnXAf1iQEtn1RHL1o+hxKNyK1UyTawkjIdnaKMJyhIb1K8EwO1c9Ydc5EDFZiAtuuw5/m3ODziATYoMuVUJabiIkYay3c1QJLbFqTetZJl9kqx1iJCTUiY0jP9UhMQDe2zJaLtOzcRL0nkzFDxnTCgIFs0dQmTW0y0AynEGtCQxuIGqbCiMQaFt0yTXrs02MEGBraIiOnbUMMlpZrUapjY1xyiz1KIQWzOs1MFLGYhszrLD17kAV3iFzGzLlZVswKaWBIA8OCW2LBLZGYgH6uxBLQcdPMuRmmopBeFNJwTbosEhKTSpeupOQUlKoYqYRUVXAKx/X2ST7shdOc3A2rDpuxJMbSjBcITEReDkkDw416+0UCpaKoG07yIInmSIIuoU2q5wh7JMEUgmWlGHDUHaEV77voGq30CAB5MUDrrnMjmmEpapOYDonpkLsh2+VZDMKC6VKUF9Qmd1TVdghsg3F+lrxYx6EMslOsDx4kK7ZwKFPaJtSYUh37gjZTkeG4vpR2sMC+8hANrcp8rDGxxkRGSKQSeIZakJWO6SDB4Vi2s+xLEuaTkEArdbFA4lqVAlIJMEAuORtmhe28rN/jTczIYZbdTXRtzFLcYNYt0DQzbJpNOjrFQLbYlj7b0qcVWkpytt1ZDDAVGY7oYRraYc7NkljDvkbEAXeUrt1PU6dQHA1tMJAho0Jpux4lJRvjksgK+3WeDU7T1jZzUcJ8YrnOLTMX30iXRYK67oQascYmtlZfTLTBuP7etKTK9wPlETqRrcv1AVrMEGtCoimpxmzLgFIVS0hKhBUhsYaONLASMs0UqQ3YnyYsl0dZCG6kqV3GXBAGYrGUqpWKkjbolzmDQjnOEVY4wQE9yBE7z1Iz5HB5hCY9lvQofdZoSMxAc9raI647/RfKT1V2NoaP1gcuFZgrtbPBeIV1PUmJ0m0sszl8FKcFDuXW1jvopAefUKeCul0NTYrTnGG5RmwMo2KdM9t31eeEG+3rCWyDSFJk13cUoHRjBuNzDMbnJrNfDU2ra9Z/ALc0377n93Ncz7gmpsNwvFbN+FjBuTGFZhiEXJV99maa4SxRPaga7DE4GAdtnBaEtklXFquZ4rouD4oVgmDqCXGuPRSKYu8NZkXk07u2H9jrCrVL/ZcBnwQWVPUUVAID1cKTz4hnU01ogqp+BPhI/ftBKvegl4Z5Lxe8DF167kPArc9eCj0ej8fj8Xg8ni8zqjsd/704r6qvfLLoter8+4AfU9VNkSubMf+78HzMDDynREH7iQfF1qPdhkguTB/DBYn570KqTUw98g4wrO04pDa63JHcndue/AYuGgnbPVtx6UjrpZSuPxm52PnfjpYoL5nm3FEzgQvPVezSiQxMRBJO0U6WGEk1st9ihv2d11QjdW6856hhmhwk1wFFPQq/OT5BN13mgDuKiCE1PRp2hpFs00yXaTeOV++7Lm5Gwsmos0hAaBqEJiWxPaKwR2hSmsE8Yx3iXMEwf6JdjLoxIgYjEZujx+ikB+m783SDA4gEJNJlSvaTq6PDHKtyiqEMGWjGo+N1+oVjQ1ZpmCmMVunqaZeBZvQLRykFkUaMKdjOS6bCiKkwIsByhlXWxwW5c5yV8+RSjaZMuSlU6hGRevpvTg9SOCVXx1QUEEmDM+ZxNsox62PHKTnPmCHnzSlisSzpHIlEbOV5rXYU0zAB/cLRLxzbbkxTp1g1Zzmp5zHAilmhkJxNd4oOc7RdpW5UqGMg22xLn5Er2cyLXbMvVdkIbPuikZtOWq31l+uAwDZoBws04/mJakZoG7STJXaTxgcmOrTGpMy1bmZOjrCij5DE+0jCLsut19HQNu1kiW5czQxEQRNrm8xGx2naGVQds+Exlhuv4WjzDTSTA0RBhyslsG1US4JgikY4R8POUGhW2SKY6xCpRhLbdhGDIdUmGWPWyhEPbQ8ZyZCR22SrXsakTaVeU6piNaChKQ2tRj0fGw6Z0jaZjDEYVvMxVoRVe5aIlKEMWDcbdLRJQ2KMQEvbOJQVs8aodJPZhYFmnM6GrI9LNthmXOuKOxyhWFrapl+U9IsdtTBhqxyzMs7ItCAkZE02WBmPGTslJCDUiJH0WSyXagNjS2iESFNa2mTNDcidMm0bzCU3XPadNuwMqe3Ri5fplzn9Mie0rcphQDjNynhM10a0LhlZVZTINicziqNiA1XHvdlpsmKLUbFOZJv0Zch0FNEwUxepA5YuIw57xGGX0mVYEzEdHeWLxSmc5jjNiW2brt1PriXtIGCxddtln2Ocr2FtB2MaPJSto5rTTvfTCGcZuJy2jWhomxWzykPlWc6OSgaaMXKbrJhzBLXBa6IJiSaczTISbRFqyFhzMueIrBBrUsfP2Mwdm2aVgADFsd9Vsx2OSj1qKEParseaq0bIKwPinIEMOeXWGZQl62adTLfJqdR5Qo0nhq/DwlVqN2YfuTq28sqJQcM1OWfO8/B4nY2s5IT5Ei3XpaRg3s1TUCJ1m9es1XNGpePUIGc+iTngbmBb+jw+3ubMsOCEnGE1f4gVfYT5cj+xRsQa0dImW0VBQpNMRqhUZXo2jGnrNGfNaU4Oh6yPHZlkFGRkMiImnMwiOIW267JiqjZ+ZTyu2lkNKdWxWow4PczoM2JdHyfWmFyyyexEppU6VkzKjJtBaoNlgDk9xCk5zbmiz7lhpcK1pWdZM+c54m5gpGMCDLFGWBNdNPu9owoZ2Pob7oYXlSdrqjhp2KMk5zE5gaojDnsEJuF+d5JDZo7gSVQq++OzDMYrNO0Mo9IRmhRjIjLd5vwopyUpM+lxDOFF97cmrRwRBM26De2QhtM8ah/ESEjhBjTDWVbLAQtM07BPnBmY9Ek0J4165Drg5HDIbPMlbIweI5GoUvHS6vvfrzUKdrQCdtMND5CE0wQmYpsV2OXsMXdD5lo3763qey2hipTFnttTIdW00PuA31PVP6oPnxGRffX5fXwZ1t66xnPI4/F4PB6Px+N5llCgKPfenoR6ba7fAu5T1V/adeoDVDa3sMv29pnwohYGjISUtSec3RJtGEyBlojE9OQggU1qo7cm1sRXbLS4w6ZZpZUuT+45L8cAJq72BuMdvWxz0ejDDtZ2LrZpqN3wXY44rEZRk3gJVYe1ncoAuB6dBdg2G2RyQYd2ODEkujAb0Q6X2Bw+Smw7tHWappkhl4zN8Ql60REQizEB3cZxuo3jE+m+KAcc0VtI4wOIGJJgqtaZr/Q/DZbV0YN03SxFOaQd7WP30hClyyYj0614Eaj00gf5OZKgSxpOszV+nEhSGtHMxIhrN2E4QzOew5iA2fR6WsEiqfTIGdJpVO+/rT1isSzqHEfcDRw1++iZBgfDLlOR4Ua5jnldJqlHex3VqOpMbDnIPImmjCWjG1m6cbUdj2doa5tmYLm+G3LcLHFI5pnTg2QyJtSQro1ZTEMyGVFSsOYGzCeVm8pb5DizboGFKCE0whGzQEKThfIgQy1o2pBtHbLUiGm5Nos6z8AVJNZUOulxyn6dJyDmaDDPXGq5jgMslQdZ1tuYcl0iArq0ONRKKMkJsFgRjrQqjyrODUlqg8847Nau5SAK5xmXfTrBEoscZ65xIyvZg3Ts0mQ0VqlHsC7RYd2xI+g2rqNwGQPZIpEO+xuvoBnME2lKQcFUcHCiVzrKN5hv386CO8RYh3TSQxg1dHWanpulFS7QifdzJTSSQ4gYAhPTTZdpm3m28scJTYOp5vXMu3li26FpQxTHDG2OhQtMSYP5MOX6dsohM8ecOcasHiIlJq3fSyMwxFR69zkFpRRc10zpBBH7TY8Z02Q+jtnXsLyEY/Rcb2I8npGTa0lsDaGGlRcg1yUwlXHnITtNQ2IW45SZ2HI0nOGQO8ZSeXByjZY2mEtC5pKQlokqI3eUw62U+TDlSDjNLD1moohDLctS3CDUkOvcMiEBDjAIncjS0SkcylzQpBNVLi0b7O0kII4WGbttRuUGJTnH2inH2imJ6TAbX4+IpRtU5eAwt1wU15gGm9lJAtthmJ0CIA1muCFaoCgHtdtYeE1nkbFztJmnGVc+IgShKEeULqMd7SMNZqrZQnrcGi/RkUU6soiIJdKUA40EEejsUpt1ml80GplE1bWtSTga92qXqTFTwUFu7rQqnf1onmVZ5Fi4QCc0zNsW+8yNzLl5Qq2es6z/DjUSIo0mutlzSXX+hniWnnaZjiL2NywvMzfSc1MslAcJCYiJyLSgGxs6rkOn9szjtGp/XmqP0NEmB2yP6TjgmOznsL6UZT1IQ6vR752R+V5czRC0XY9zZoXIGJo25Pq0x5ybZTmaYjaxvMLcRkubtLRdOSqQtDIwjwwNiYgJiYxhJg4IDByJp5jSNktRi25kOSb7udG8jkO8hFxyYkJiquedigKMGlquTSYZsa2+MNcH+5hz8yzGKQup5ahZpKvTtLRNRs6UNGhpgzQw9KRJ4lK2ypyDjYTICNfLEUKxzIcpR9sJN6TT3KivoCMJU26eTEaT71tiDQ3XrFz3qtKJLJExHAsXmHfzzAQNZpOAg8xzWF/KYlnNbPZMAyuGTMZYE9NtXj8pLztezEp3ebfkAIPxObJyk+NymK3R44gYGtEcN9kDDFxBbFpPiLNdnK78HElAJznIWIck1hDY6jvUkB4LaUgqAdMcIKZxUfwwaJGGPcZFn3HRp53sJ3dDbuEmrISoOnI35GDcZktHTMkT29AdBySDcoVx0afQjCPNBlm5iTWVs4FOZCvbEXOMKKieY7fWQuWhK54YLAPs1+MX9V2mo2VW+l9g4r3iWkWf1GbgyXgt8J3AG0Xkc/X2jcDPAW8WkfuBN9f7z4gXrTBgbRNjm7TifQCYXUaPSTRTTZ2blLEMiYM2ilKW/apje4VGi8akNNNlFEewYwxpUgINMCYmDKYIg2nmGjcBlaHwbo8XvdbNE+HAmGjy8QpshzC8vMtcEUMrXqymKm0HKDFqKIr1yfV6bpaDLEzCt5O6QVCdGHAaDN10mUIzzuiXSGhR6IhOdICSnDiaJwmmSMNp0nCaKKw+tnm+wsPmXubTmyZeXByOAMOU7K/iBm1ijaspSDcgCmdo20XS+AB5OcSaiCicJTQpC3odHbtIaJvMxTeSSBeHo8cSU9EhloJbnjDNWJQDNoePMZteTyAxkTSY1f0s6HVApe7U0gaJNZTqyCkYlWXlH945cgeZ2/HzLczQpW0jQrGcHxUMtaiNepuERuhF1WZFKCkZldU1NsoxI1f5B9+WDaZtg3YQsJU72q5LS5sMZcTZUU5WOkpVEonoFyWlKoXTSRoUx/liSEcaZKUSExJiGOmYVii0QiE0QisIiDRiq8jJSmXgcjIZo+IQDAWOXEtWRwWzboGcnIa1nBzklGWfKJylrA24twb306g7SlHQonQZTXqUUjDWIYGJGOkmInYi0DXMzEUfhcCmEyO1fnYOEUvLdenpAkO3xqis/CsPZZNSczIGJPF+AptSasEp8yViaTHMV+mzRk5OJhnTcpCeeaIB3qQe7ProOC3Ii21iaWEkYMudRdXRpfJwkVMgYlgtRvU7UsalY10HjErHZl7lTZ81Yq0+bA4lMVVedl134v/docRWGDtHYivf9Zt5gQO2yjGD2gi84zosBC0WogaxFQpKSq3qyYFmyEwcEhphrDmbeUGpMCodYwrGFPToYGu/6VmpZKUy1KpsVn7gYToJyJyrvLoolK5KSy45mzqiqFfZEBG6kdDSBmG9lkUzqAwVe26WMLjgnWy3ikTX7mc6WCaWVnV9rZwulJrTtUtMJwEniw0STS5SlQxsg8g2K/8wWtYqWi16saWV7KsMkqXL6sixmme0XJt4x2uVWOKwS1EO2M7PkEglfMSaYEU4XdzD6eIeAokpyEhs5Wmr7boTlbcgmKrXKdhp9iovSI1ohunE0EoP4bQg0RbrY0e/KMlVGbiC0imRveCzv/LYVHlH6ZqUrkmxRiZqj2MKcqeMy6pc9Bkxdo6izs/t2qB/p3PbMpX3IIulYUK6JmUqMnUbVXkT65cFg8KRubL2FlZ1DrsmpWca9EyDlSwn1Ih5qmdOAmGrzBkWVXu3no/JFbbKnHPmbFVuCekFER1JSOyFOpRYw0wijIqqTXJo9U7qdnIkQzLJyGWMFYMVw2yQ0goNs7UwGWuMUxiVJcOiZCgZg7JkWCj9MmdT1rEaUEpVVzpBRDM05DiaJKyxycqo4GyWMXKVpyGn0C+U89mYTdlmU0eMZMCcm2HOzWDFMCodXUkZmD59RkxF0C/znZUlGJUlY6dsuzED02fTbE2EdLuzNsGOmuMlgxxFObioTuxQunG9DZkOr2MqCmjGc2T5BonpkDnHo/Ioixy/qG5B5V1NUUo3xmlOVxaZTgKMhDSiGQa6RhpU5W/KdbH1eic7DLPHycthZaisBcYEFzy1YUiD6ls7Kh1rZpWWtp8wCLkzSGokxJiQtl2kF1f3aERz3KV30wwMa2aNOTdLWAsq1jYnzxMGPcKgx2ZWOTNph0sU9bonxsSTe47z80/an7k2UCiLvbcni6X6UVUVVb1VVW+vtz9V1RVV/VpVPV7/f8bum54TA2KPx+PxeDwej+eaQ/UpVYKeb160MwOqBWk0xzCvBKZmso+kHpU/En0FSbxEM15gsVziVvu1hMF0vTJktTDNfPfVk/C76TQvGNvNtm+lFy+zrzzEEXsHcbRIGLQ4Kw+jWhIGLaKwQ7+obDus7Vyk9mBNTBovEYdTHG2+oVrhsh7ZaidLGAknhpk7GAlpRgv0x2fpxcu14VNIQpN9U6+dSO1tmuTqSOMDoEpYu0+1QXcyHdlmnulgmZ49yBI3TEa6DrobyHWAkaBeBKWg1GIy+ruj0lRoRhT2aJgeTTPDmIKkNlreF95Cox6ZKzXDSICVkIXGzbTjfRxs3EEUdCg1Z44uTZ3iqHklPTdPSuXKsuGaZLpNpNFkcbSdGYIwaLGv/QqG5TotZhm5DXq0q1G0aIlz7gG2ZcB0EtTqS5aRFpwv+4xdyea4JBBDQ1NiQgxwyq3TMAG3zwSMNadLi5CAQ00mI7OrWV4b3JU8tl0wF8WMdExYOXLkfNlnUJbsa1Sj6GMKQg15+UyEA0auqFxTUo0k9uKAfTpLTMhC2GQ+rBZF29cwDGTIhg5ZCFoklslInpVqLdRMS86NChqmUtHqS58bWlWaQ7HcOl2NALe0SRoYbpsOmWreRBi0LjJen42r6fF2vI/bo7cSa8KyLHCcVzETHSOSdGK0GJoUKyFzncki35QuYzm8AxGDalEZfBLQ1Q4zcpjpYJmxDNkoTjJ0a/R0gTSqDMXzcpuwdiXotGBYrpFoyn4zTaKVa8W9qNafuDCW0UkOMtOqZuCmg2WO6m0cju5gJNvM2WMMZMBWdoqMnFndTyyW0+UmpVQGiLlTrAj73DIdSTAIpToa1jITW3IKGhLSkJCWNmgEVDNARcFGmZE7x6lByWKcYrV6W4lE1YhoPqYTCqVUC841TEgjgM1xNVO1aSrD/7WsJDTCvG1TSmUs3AoCYmM51Kq2VIJKfSCM6UVCYquR2IflUcZllYZOWI2+pkTEEtC2IQFCaJj4ck+sYSmFR8ebVbh63QkRw2y7ctzWCGdJtMlsuYhgaYXQCmHGHCalQ6ItGhYWbYeeTWjUbZtIQBr2iG0Ha6oZg0F2hkgaNAOIbYfQpCglx7q2ehZpTtwux9E8kW2SF+sMs3P0dIGuq3z0J1Z4uXkzLzdvJpYWB7SaOWqFQpNkYnCumhOHU5MR1Wx8plpkz8R0QqH//7P3Zj+WJfl93ye2s9/95l770t3V63TPwuFOirQtgQb8IAGGDEGCDULwk15t/xF+NqAHLxD8YtiyKcALIZMeDikNhxwOyRlOz/RWXV1LZ1XuedezRYQf4tbNqZmWxxZlk+7JH5CozKy85557zi/iRPx+36Xcp2onRD7iZie877K1TAnywidleHAXroMRksIHDxIjJEYED97UJ+Qk9EXGIJaMEsXTZU0jGhbWcrgMuTUi3M+Fr6ico6M1kYJmBSEsXUtuoCMSKm+pRI31jmXr6Jkgu/m0nhHJ0JV6Hq/2YyShst51Xa5kMIoiZm3LUpS4VU51lGHb7RD7iKGJ0VKQKs0ohkQpKsKc1jegZeicBu8BQWUdhdaMGdBzPUZusJaYLZ1lFAvOmZESU/iMzVSuXIVblFfUzlFaT9dEbLsdzuUpPQr20oTSXrw+WnUdXxtEZFJjhOSAUxa2Zd46BpFhVwyRCK76nXUeZ1JzrVAsfBO6SyuJ0lEUc940zMSCZiWtvBGl9Fxv7bsBwXH5WD5bw8rWMp2r7vnaj8X8KJTOAY5hfo+h26YXSablkyCbjePlXkTue/R9h1H+IkG/scE/IzY9zhcPaEXDIBIrUnyXWBTUDp76U3ajgpF7sRMbmTF1O6GIdyjiHep2jiFlnGhqN6N2M7ps8MZQ03E9Ep+spXqfR8eEtY2RaRhrfrH+OZN9fj19h2s5OBx9Hf/QK9V63t3N32E3fwfvg59BJDJu6THBibhDZMbccPcQQq+FKX6qw7nP/vprEp/bzsCoCBhWJQxTglPvIL3JfvUpErmG7gxFRqQkO/KLzNtDNsRNoqKgpWL2I601gSDRfZ7r8YzlTZZM6ImUG1GX784dRbzNpr/BsnNKoTYo3YV6T57skMkLZv+Oeo3T5BEdsckdrnPa+wq1nVO1E67ot6AI2NfT2ffWr0niHayr2Ezvcde/jiwM0+ZTMpfzuvgqf5ZWHNspe0nKSdWQRWO0Stfaxs4t6UVXmMzf4zo7HKwX0dD6LlP6SATXeYPzdI+ZPyZa6Uaf18Hkr0h26LHNGU9IdC8sCnzBVdOj9Z5uGzYePR2RMOCsfEAR7zB3xyzbYxIdFHzm5UNi3cUBqU9paLitN3nPlmxzdw07etlscT/Z43wRWpveLxErsxijU676HYyIyISmsim/YH6Gk6bmdpGSKBjqhEgJIimprKMbSVIdtj5PFopUSWIF3TqiYySZCi18Cci1Qdbq+ivJjuywlWliCa0H7wsq52idZ5gaKuvItSBCk4kAPSqt4G5Xc38KXR/RjySFed76DQ+maWOJpaTBM4rDhs7j2Uw1nVX3etIIYiXZbvtsZoZYCU5Kyw0/RIgRh2XLVpQxiBWxCrCGylsSJZi3MIhuclp/TLtqExs9JFpxJq7zBjGGA/mEwmxzYiWp7zJ01zmTAeqz0GeM3BZzceFPkEeblMwRIrSGN/VLpC54IMTNBocrRQqjVj4NYoNPnGFeHawgeg7nLdaWCKHWD2rjDeZfMUUVyRaRvM3T829cjA3ZZW6P2RN36YiEM854yb2ExdNRhvP0Dd7JBzyc10GPv+2xsJaNxJAqQZorzLRDphWLNizUhYDNVFDMLgzkOipiJ4XTSgKazCt6kSI3glwLrO/TOM/UNuTKUBhFrAQjOqRKU1qL9ZAbiXVwW24zStS6TX9Ueij7YRFqgo56qsJioGvC9Zi3llh5rBeM4gjT3ORKbjASlEhCqQAAIABJREFUGgf32FlBJIJvxp1OSqIEG1GKdZ7aOc4byat5n+OqRTRhMaZUl3LlEN3XV9FO43AUjOivhMVy36MUC7bcBoURjBPNaWWpV14jAkFmNtAiJjUDpnZKYoYYHwfvHd+yqI95Q/86jYP9ZsaWLuCHCmdCSKSM6We3mMgTEh8WRTsZfHMWcrFgRE9FjJJw3Yy4wF13kmtsxa/xQfkI7xu07rFdvE3rK2rnUTLB49hiyNJ6RrFhUluuMGCcakax4KiUZHWXQaxIFholBJEK79WNLmA+jbcYCWksmTeG3G8wiBW5hlkjKa0mqTXWezpaoyTkWtATKbFULFyLEoK9LObZsmHkO2ylCR0TNnCFyZg1jsZ5YnmhVJaoAGOKhQIirIedTDFvLbfkmEGs0FKQaWCSIAXM2pbtdOUfIuGsrdiNOuzliudqhZlSJCpjFCu6Ubifj+cSJRJOquaFHEyUp0eBE56xiRGAkZKBiBgQMUw0q7oIkpS+u4qREiUgU5pEebo+R0vJNgMmjWecBPW0yG4wijUdI3DAII5w07BJMT4cdCeLSJRgqBOWtiWSilR5xqkEIgo3oBcpUi3CHF8VlNZTWUfrPc623HG3yXQ3qILxXeDCpHPNp9Idymr1OX5Ija1QmyyYEatNOskeqQ5+Kq2DbTGgwWHEj2D+VSjGONfQTa/R+orWe0b6Fgf19xnLWwwiwReyLSb1Csr6Q27a3re0dk7rwgJ+nNylxwbdSHBl8Trvt1/HqhbPqrDgPUYlL5zDwh6vjhWgpT22aV1Q/zEyY9l6zpvgrr20LakecQok0ZBE9zluDtZmqzeyn+PI3if3/ZXvROBG9tLrLMSSvd4vkMsxR3ybn9rwHvETDMb+quNzuxm4jMu4jMu4jMu4jMu4jMv4Kw3P/x2y8F9pfG43A4kKJGC71vhv2ONV9vkXFK5gqgqMj+lFofKwOb3Bp6riKptcE5t823+L3extPiwfro+ZpzfJ5IUmuyGmFgbnPFLA7eJXANhjTCS+yjknjMQVDkU4xrzc52b01fXr5wTnPyccw8gwqK5yIN5nI3mFN8wV5uIM5y2nXHQGxunLDNhlLs7wzrPLbe6rCWOV09EaXcdk8Q47mWRpFT2uMBGfrt0yR8Ub7Pm7POJ3wvHocsKUa3oQ7OtrS1fGtN6RuZQP5DEjcR2Ac/2Eqn7KKLpD7IJSzTh+iZ4dYNAIIciVRJLg8GxlmlcmX+T9RAZSKSNm/hlGZFQs8L6laifEWrEj+ixcyzjRVIttpq5mN87I6ohMS0bRnbXrsnNLtrM3GbstnsiPGUQRB7Vk6mpioYmUoKqD42qsQnX18XLBjTzjWVlz3gT4hZaCp/WMq3GHWePYzTWzxlM56OuYXCuWreOkDsRMCIS2w3bOdBqxnQTlqcoFPexUaGoXqnFLG6BJW0lC7dzK/VVQW89hO+e4DlCPbqR4WlY03pIIzdy2JFJRu6DX3ThPLxLkOlSGNxPBu6ctT/wRk3mHsU6RIlQLGx9cYtvWMm9bttNwH3KlGcYCLaH052zFr1H7BbPlfcbFPeQKnjGgYEnLwG2SacGWyenYhEhLei5UXK1suamHLNubfMrXEQhiGeAa93UPowK0516nR+s8koiqLujrmNYN+YSnKCG4Lt/mWfoRB/N32dJXsaLlk5VDdUXDXpTyQXXCtrjxrxzjhbpQj1k2J2zGd5BKMmPKpiiIXYLHM/MlQxlh2phxAqdVGPMfLKfBq3OR0zMG6z37zYzrsouWAu+hHym08OwkCfGqwjltHMsWepHgyaJl6kqmbcQoitn3nklTs/A1ycq/JNGC2nn6JkAYjJQIgtZ86R3P2hmLecK8iUi04L35OYmISIVmJzM8WzpKG8q25SoRB7HGeVACnlYl58xg3qdrNFLA02rJUCcoGTpgZ7VjK5WME8VJabnd1cTSs5dLniwss+XHAGwUr1HITSbz9zhuPuSG+rcpqdlyG6yK4ljR0nE9KppQ2Y0EH8yXNE1QLEviHV7y7/CJeJ9FfbxWmnJYFm1wYB1mt1mKknnr2dJFyN3VHDVIb5LLMcfuO6RqwFV7g1N5xkAllFaQraCIAokUoIXnqIJjpmvH+Uh3GaygRRC6mQt7TKoGeIKbcaS7LHwDJDQujMuZmFPPx5xXitI6DuyMcRLmRrXKCYB0lQtdo1FSI4BYwbRtgx9Dq8mU4qSp6KiIfXfGdTOkiCSnlSWSnn5k6EcK6zX1Skig9Y7GOx4u5/SbMAftl0sSGY7XOE+uLx7bV+UIIaAjL353Yhc465m1KT1jOPSBwAvQ0WadQ9NGcCPLaZxnFIWO0kYqeDKHsrU8mDVsJME9/cPylO0VwXu/DAT5O50c61krSj3X94+kYNl69tsplQuO75EUPKuX9HVMbR0zoPGOSQOJ1CsivqBjBLULXYcjO2fSRuwkKUoITuuG2WqOfx6SQDCWCHJl2M01tRN0Dbx/XnPEhEHbYRSFsbdsQ6es9Z6lbekoE+C0Ll0rRgGk0QbT9oxOvMNseZ+yvlAjdG5JLwnwtNKfs+tvMak9qR5xsvyQYXY1wMNiw4fLc2bt01W+CjyeRHaDF47pY10VHOgdnLQPmFfPGKgh89bTNYL35jMyEb/gT9TaKUm0RVfvrsaVo+s6HCyDP473DkvDtPFsJobz2nI+uc8Px456jVP1HgN5lUP7IZnLybQg1xvUboYQ4X72VISSgnjV7ZfCcFd9lWP+jI4M8+8Vd5VT8Sh4m1jHVvfLSGGo3QxWrveNL/mpjv8fcAY+t5uBWBQkvqCUoZW1nb5BbEN7tBENkU8ZuQ2s9xRGkvqE67yOkoKFa+mLXc790xeOeTP5eYZuwAN+G4CBG7BQEzomsP3HbouJnFB5i0YRk1KLmlSEjckwfwntLy55zoBaLDlpH5Bl94irlEgW9Nlaw1Im9tMXzmHEFQauTyOrgGNeQTy6RnNc1ezyCqfJgMfzgFs304RCbTBz4UGdqxHKBeWCnTTitLJI16UbBSjDeRMmRC0kCsmQK0wIr7WuQqkuY7dDj4Ja3OJR9S3eSV8lkpJEB4WT89qxlRquZvDJzNAhSGFGPqJqztFRzI67wZNoG+dbCqPwHkZJQu08iVI8dhP2RMZmEu5Z60vaFXwB4Jq7w1JUJBSc1Q2JT1FCcs6MkYvQhIfulVzQjQSdOmIYCx7M3UoNIyjz3Eg7dI1k0sCzpWUrVWTK04+CqU+kBKMYnoSObFAJWan1LFuHloLbXcNOa5g1jnEiWbawlQQ4iceT64DPXtiA1c7shZFb4wKEZZymSOCobNnNNX0T2uFzF9QZujo8wPeXksN2jhKBF+DwGCHZTsMxWwet83QjSaHDwmHS1BhpyDX0xR5bdpeKmo8BhWHgAs9kM4mZ1JoBCWe1oxsp2irAXW5kIc8+WDYMYoVpVupZQnPdv06hgiHZOLlL4WO2U8G0gVQpHtctEBY2V9stEiXBwkBcpc3CBiDxCXlyhYG6Ss+nCASF7+HEZ0vSNbZkro7WP78c/QobvscBCUP6OOHZpI/F83LWp7aeTbfN9czxbHkB0RrJAuuDQGSsJFdlhyuF5OnC0zEC66EfBYWV3IRBmWmJkmEx3zeGg/qcCMO8tYwSTdcklDZGiaA41DWwl8GjmUdLQUdLbhWe0goaJ1AoGtwK/qHYjQJsTwnBJ1PLZioZxuE6PD8HgFzDx7MLNarSWWQjKIziXrcg03BWBbRxLxL0jOe0DpyTK1nIpwdzaHDg7WrcJ1y3N/lIpmzr11i4ik1VcG6r9Ya053psRRkP6zNGkef+FAoZrXHNo/Qusdf02eI0GjFZPmCY3Sb1eXgm+opM9ilczs0CjkuJaz09HxRHunKHTbvDk2ib0k1weHb8mFGqaVzYPAAoGcZux8AnM0/m0zUXJpYFymmSeIdl9Rgts1BMiOFatlq0ipRXiw5bCTxdwJbJidoA+2lcuM434x5CBNWl3Eh6UcgbJcDjaLwHJ9jLwqI0U4ozu0R4QeIV17IMI2Hsxygp6BhQQtExYZymGkorGEVhcV76lkRopr5EEubDzTghkpJFa8m1YisL59YzYUFtnWMzTdlOPJ8uYMcUPGrOqb1l3kp2MsPVQmP9xeJZCcFG4rk/dZTW0Y8Cu+KkCjlfO4tAMG+CYtadZEA/kkwbT27V+hpEq3GQG8mkDtC13EiOq8CdmNsm8BKs4wv9grM6GJwpIbiWRNzMPe+dCaZtw06a0I88xxU0zpESOBpho+TZSAymCsWd5xGpMNd+NAn39Ki0vNqTPFpIjJSkNsbisD7wTTY7GiXgtPJMGkk/kswbSewGPGhPiKNtqvrpGlajRfi3bl70dDpZfBT+XyXMkjv0ogF+bmlWULmdFGaNoBDJWrnN4+lkd9HEeN9SNmdEOnACKwepGtDGS8Yqpx8J7k8sBk3f/LjxpxCSlLCuOPNPmIk5HdPD1Y5OtEPmO9wuPH96wgq682JEPsK5JSUzBvo6hUvJtEciaX3FSz3JKPI8ngtmjSUlbATH8V3a1Vxx1QZexWP5CImh6wt2MkOx2OS8fYLzDXtywIfNU/r6+ovnv9oY/fSEh0uY0GVcxmVcxmVcxmVcxmVcxk9hPDcd+2scn9vNwMKdUnLOgNDO27PXSUTQtj+VR+zZqxzKI46qmA/LBTERmQjVPAkc+ftrkuXz0Gg+ke+tfzZCkfmwY363PESKYEc/iiI61vDAvcuYa0Qu7OBzNWLgegih8b5l6AYcS0dj5/z+/AFd12NH3GXBlCu54mD6gxdUXwDGfkhJTepzHsoPueJuk8k+71VHnMoDrtubVKJkL5f0DTCF4+o+t+Kf44BvEosODkeWXOW3l9/kC7zDIDIclg1Hds6tJJzrvLWUbY0hYuZCVUSrlGX5iMynLKgo5QyjciIp0VIwbRzTpsHjKa0GgrFS3485UQdoNNaVSKFwOPJ4A0Fox49izQfzGVMxZYshe2JMogK84s8WzzhvH79wHRSKRtRIFPviiB3GgYxnDd9pPuElfZXbXUPfOD6ceHYyQ2lhL03pRRIjYRCBFvDpEs7qFiMki9bztJRI4Uh1+LvSBiUfgK3UMHA9CiNJVOj+9UyAEVUydEaOK8sg1gyi0GWpnedZGap5W5mkF6c8L/BGEnwqmTehKxBJyaT2nDUCJT3D2IQWeSNXfy94pegyb3wwDVKB3BxLwXntaSScVo7H85rcBEJ0bTX9CJTwOOF4l2/wlvgFILRwl5REZswf1u+xY6+wG2d4D/9y+SGvyBvsJgFuApD5DpPa8SmrcSAklag4sFBEW5RuQqQU+wvHYdnyqT1jS/WY2oauSZm3gnlrORXPyBlQtmdoLbFYlNA8q77HV4qX6UaC8/oYY1/U/X4erV2uq3MQNM4bHAkpD9UnfMW8HCBebck3yvf52eSloCguPNcL2F96Xi/662taGIH1nlzDcRVa5JESPFs4zmpJEQWIF0CmBdaF+zpOJUqOSbUk16H62NGeRwvBs0WLFHBee5SQpDp8JQqOKtYk4usiJ9eSVIMU4V4eVZ7H84q9LOKwdAzjVTU4uugMPM/LoYnZVck6r1MlVhVWQT+GaQMHS4eRkkQJtBTkyvGsUjgPGgFCgPeMucZMLBBCcuQ+5lV9M8BW1H2OqrcA2I0zrIdCpBzXocYXyNZhXlNojjnHrIjjSqYBDomjMNBV2zwr3+Xl6A1O63DdYylpXaigFq6HwyOlJpYFlavpyZjjsmWcmLWijrUev+rqRUoEU7iVuaQmphTLtSlj2Z6xnb3J3B3ztJQ0bslIXKe0nmeloGNClThrVOgkGrGGauTa8+k8fP9s4VbXXnIz7TJpWhKjOK7C3w0TRaq7FCYQdyMpUMJzUMKzRYsSmtp69pdB0KC0oVp/Uoe54G4RKsVCJOQalm0gKy9aOKosu7nmtFp1g4RgFIeutHVhzsg1OK/I9JB8dQ6Fhq3Ec1ILvn/m8D5ASx7OFf1IcVZDIj2ND2pCW6liEKdEK6KzXKltATxZtMQy5OCzRbue46aNY5hopg1Y57nZSdhoIrpGEinoGEGqPIdlUFGLVBg/ny4lW6nhuApjsLKQKbhWJJStJzdiPc8OY/gExbx1a7jWwRIKrdlINKX1RFKwsILTynOzEzFfdbpHiVipJQURhqByZDmr4Vm94E5eMGg7dJMrHNYXiIBYrOAxK93852Zkzw3ypDAYH8jbhdzEFvcwRBxXgv1FTeMtmR4yWR2jrI8ZRjvcBwZJUPgxPvhOdNlkKUP+Og/DRNL4lM1EYfSQpg3KiN7VLMrHuPRLq1xP2Pcf0LgdSjEPBGbf8mQpmbct40Stz/t5RD7G6DFDv8MJ+zTeMmlgZg9J1YDTChatpHWWylusXPnS2KfolbrQ+zKQrTf9DRKR81Tss1HdovYLlDAIoXjiTlnWpz/eGZAR/kfWV5/reG469tc4PrfSorEouOO/sP5Zoah8i3VLMt/hpU7BW+YagyjCC8dYpyRS0XjHd/kWWiT09IvOfdt+hBbJyuiLINnmN0iUWDkiVhhvOKwrvuW+zaa/wcBdcAw2/Q1g5YAMDFXG2AUX3aWY4HD0fJepP+Dd0xoto7WZ2fNIRTDAmcgTPJbrcZeRv8KY7hr7LZAclZ6TGjpuwJ34F2gIAy/zHUayQAiFRHK3F60W3ZZTeUSmg4HPY3vKI/k+u2JIonokqodeQQEkwUCp8H0aO19DmvqRRArBtTwoV3zvzPEn7nfpiwzjY075lH52i6HbZiByCr2N8w0biSZRwXSrFjX9yDCMDZPGMW0sA7okuv/CdahoaKhxKwmSO93Qzr2d9phxxCjWPFs6zhpBL5LMW0eigpzjSek4rz3zNjw4NhO4XkRspppICg6WDgHMW8ekdvzJUR0ww0JQWs9Z3TKpHUelY956Jk3A226lMkhDJor3zhq0hJOqYdpYfnBW4/EcleGYzxaWWeM5qXyA02jYSjWDOOCg//y4JdeSYSx4MnecVIKTSnBUOioLZ03DpLYsLMwbWFqPI3AKXu0repFmf+6IVYCN1A5Oa8Etd4NcjjghQK6uu1fIfUqR7HDc3uflokAS1DsUhs3U0IskzxYNzxYNh+IhWgpe48tAeDBZ0XIiD1i0J8ybIzpas5VKukazFEsGkSEWioOy4o/9H7CVGVoqznnKZPmAmpaZnFGYbZSMSZTgag6NL2lEw2eFktHavRoCTCYSCokg8x02EsluromFYug2SZSgp2IaJ2hW+2vrg/TicWWprGfWwGkdYG4dE+BeqRYcVVC2nuOq5bhqeTxv+OZhg11h9s/qllkdcuqs9ixs2BQOYsWNToBnfPe0ZN4Exanj0vEnR83KxA5Oq5bjyjKpPWULp7UnknCziBnEgkQJPpl5PpldtNVPK8f+Mmw0vPecVi0npWNSe85rz6QJizjnoWMCzOXjaXgPLeFppSgtDCM44BSxUhvb9CMqUSFW7u2JCvfR+Jj3z1vePw9u2A/rM2rf8PvPluRGMLX1GmpkaYl9jKVlWj5ECI0iGBP+0/PvEPmU3IxxeH7r6BFGCqZty5RQdIh8WMgLJM9m3+WldMAgMsxcw7unNZlSZEqxlRkezBd8NPHcKHghV5QwLMSUPN7EuSWx6tBlA4nkt4/36UQ7TDnmoKz5/dNDulHYxJ9UDUelZX/hqG1QdqodbGWaVAc1oUgJjkqLlgGeuWwd3z4umbdhw3hatRwuLfMmwFFKGwpMo0RhfVgYfzy1HNcV55Vjf9Fyf9KulaCmjWNSW85rj1hBWmIF4zhaL86lgCdzi3VwXrc8WzY8nIfXH5Utk6blpAz3e9LASS2Yt4JRItlMJaNY8cm0ZSsNcKXSCX4wkVgPs8ZzWlmOSsvpKqcDrAauFYbdXLGbK/qx4pOZxQG5lnw8W/Jg2gblHhny+rRynFaeaRNyMtPBCftmJ3DM3j2rqZ0n14rDpeXbxw2xEsxqx6RpOa9CTs9bz3nD6m8lhQlf/UjxwaRl3nhK62kcfDiB3MB89TkmTTiHkzrMgQel515PspeFzcpYp2HjoTSTMhSdliuOQLvCukuZ4v3FYk7LDC0zFvURHse3Ts9JfEEiu2Qu5w+OT1n6lkJGa3UurXo07QmlWAQYJCM0MZUo+bPJGaUIEKPKWf7X4yc8XbQs26A8Zu30Yq5THYzuU/kplZ8ya55yhXt8Y/kxE7ePwiCR/O7REYd1xbz9cTjOTE6pmwOOxWO6bFCKkm8dz0lklw4bTJrwmu1Ms53EmJUR4556g5HbCip0IiMSGQO67Pgxjaj4M/s+G/4aiQxrpPebr1PE2/S4MB0TCNxP00YAWMOEPuvrJ4QQ4r8UQhwIIf7ih343FEL8cyHEB6t/P9tG/v9BfG43A5dxGZdxGZdxGZdxGZdxGX+l8Rwm9FlfPzn+a+Bv/sjv/lPgd7z3d4HfWf38l4rPLUyoywYet95tWywOzzC/R+Zylm1QeGmc58rKyjvXQaMZQhV/yYuttVNmbNg92u7P8uD0tzFSsheFivQtscO+O+NK1OWsqQFYijnX5AYP/DMg6KY/Ug/ZzF/n8dnXiJRkLFJ67iovuZfYzeOVcoNhM9WoNkZI9cI5fMDHXPPXeMoh0CXRgr1mTOUtV+01RlGCabbYTsM+74Ya86Q9Z6ZCdaJwBR+o+9yIv0rf9VdksWAK86oLbcteJOjOck5kwsRWDGUwDDlugl9DIjUzHxQMdqI31pCZ08ozjiO0FNwrBN85tSSyS+MdO2zzVEgW4ozYR1jhGbCLNBLnQ2V8Q+dsiZxupMgUfP+8XqvxxBTrjoy1E2IMAsmGG7EXF7QOdnPDpHbccPcYxEFRItNQGsGjmeVeT3JiF/wvs/+OL6V/hyeLhFNmbMkerw9izmqP9zBOJD3jWVjND84a7vYishV58qiq+Hr131Oen/DrnX8IwGS2oCsyvjzKkAK6keC4EuxmktYZahdIeJEUTBvLd/z3Oare557+VRZyTuwTYh/xy+MBizZ0CrqRohcFmNSitfzwvn2/LPkX1T/FLVt+Jfn3mfqSgcyCCY+OaRx0jKS0no1E0I8UfWM5dJKlb9niGscy5ORCLGhFy1DdWqlrhcq5bT1fjK8zjgWHpWOUhKmit9wmN4KPqgATEjJi7Ic8kGdsxq8wswdoKTgqfcjNcpNhLKid5o/a75H6AaNYsDG7RiXKYFQmHJt+xEye0dPb9GPBeS3YctfYkJ3PHN+deAfFBYSoxfID8X2u+TvclFsMYzhvYCtJWC5bbnXguFKUTlDakBsS+HC+5D3xx/y8/SX2V0o0W7qgF0mu5fBwHq5HbgT9OLzf0dIxiAPE46PZgt+b/xOsm/PLxT9kIZa0U4sVLV/J9jBS4LynbwybqaQbCd47a9nNDbPWowR8X7zPg9Pf463ibyORWFoSn/Iz/QGpClXgXAeY1vOuxqyxjBJJ10gOy4Z/vvhvMTrnJfNLpD7BEAznfmGzYNF6+pGgtHC7A987C5CUjg4QmU0GOBcUYo44pXAFvfQGXb3LOA3jM6rTQPwmnMuXuiP+t/lf8JZ4hUSFTt1zQmAsCp6pR/TcmE5yjbI9D8o/SG66O7wnvkNP7bGwFTfkVjB7SyP+fLkiWorQIe3H19ivv03XBPjTg6VlI4oDaZcAR+moIAzw0RSUv5gr9+x1juUxXbXLkfs2sSw48B+yaE8YmC4fuyWlmDD1JTejIY2D9+tDNIrfPvuf+MX0P2AmFrRYRrMer/fTNVQGYCtVSAFGwuOZ4HoRs7She/Rbp/85UuW80vkNMl8Q+4iFWPBOtkOu4fE8wAFHUcytruLbxw17WUTj4LhqeOgP+M7kf+Arxd9jJAtO3YIYw9/YKvhwEtRwIIzxQN4NHctRHDoOM9fwtdl/hdEFN9KfIyblhgjmfddXhiVCQGEUo9izlWo62rIRKxoPj+eO77Wf8MH8d/hS+neIMRzKI26yy1Zq6K5I1JUNZGHVegaxYN6GSvt57bAO/ufJf0EajXkl/jXMwqw/y5f7A3LteTgL8+I4CXPj47llEBvmbZg7/qS5z375XXajt7CipZj3GPgeQxOT6XCvA7RPcr0QHJShGxCt0uDBYsnvzf8JAL+W/32qmcUIxcQvuJGP0Cvyc+kC/EpUEJserZ0S6w7L6oJAbNtzhLzQ6n9e7beuJvEpAsmM46AcJF8mEVHo2PnFGm7ctCco1eXAfYgnQDY1MdprChEzd0coEe5Px3corWPhGh7MHP6HTDisnRDpCxOvwmxTUTJwQ57673PqH9ERb9IXGV0TcVr9ODylpSKNr7Dtb9JiqUTFdTMktQOMj0PHsvaUradrJEkZFLyeC6Dk8RZDFzqz6UrdaWx3OJcnKDSWAInTKphUdt0PzeNCgf/rDZn5Nx5/CTUh7/3XhRA3fuTX/x7wK6vv/xvga8B/8q93ciE+t5uBy7iMy7iMy7iMy7iMy7iMv9Lw/F9BgsZCiG/90M//2Hv/j3/CEbe89/sA3vt9IcTmT/j7nxif281A5nJ6MuV4pUm9FBVX1IBT9zL30j6FCRW/eeN5qSf4P54tuJtmTJqW2/5NOjJh6vIXjjkXc3bZ4kSEXe5eppg2nn4suNUx/N5BTiQFsVB8Rb3DUVOCgmwlAVaKJV/UL/GHTcAhbqWKWeN5u36Td0aGDydBwnDb32IQC361+rf4qD3ggG+uz6FkxnYSc1BJfja/QqSCHNxXRimtDyStd8/iVdXK03jHpurgneMDguX9df0y79dHfHXYRwCjOJC8ugbmbTjGKErou1exynNlVYXYdzssyodY7/hKd4N/OXnKnrvCIBIUOrihjmOYNEGOsWMku/XLbMcpk6al63pE4nUyYvbShNNlgpEZd7oBz/rOWBNJeFaCAGa+4pZJud2NKZ+9xkP/9Rfuxy/mN/jBdMZ2GhwmQ4dDcbvbpW8CIc76UAF9YxgRKc8QJ+uvAAAgAElEQVTdvMvd/DeprOd6oXi6THilF15bWtiIIVKB8JeqQIys7YWu+LU84W+pv0vRU2gJhREYmbKZBKKmkZ5lA28OFAflc8LpSpJy5SL7BvcY9d5g0Tq20+BI3awIqa0PuvQ3i3C8566hclUxutMVpDpFnf9tNpKI0npuxAm5CRJ7SwuVFcSxB0KOC+CsCWTjgUpofMTSh0pwz3e5luT8QX3Gv9N9mX4EHsEoUigJZzXEKmh/A2y4MdbDDXeXoFwtsd5xy93midjHyoadTLKXOd6fCH5pK+GPjhru9SMmJy9Tectp5bkix9z3n+LckqVYcjcacVQNMRhiGTwRfm08ptCef3Yh8b2OXV6h8DmP+RoACznnN4q3+XhWsZFoWh9wy28O4SXboW/cWiffSE/PhOr4razgZfmrKCHYEgMkcK0I5FwtYBgLxrHjyUKuddSfc2RGsSDXGan4D9lKTZCBTAumDVzLYdGKdVX/ZkcwWUHa9aq0O44DkfhVXuJXNl/jtLJsZWFK9h4Gq7E0iAP5EeAH5371GYLkrfWwl0X8qvu77GUx5SqvWx9crOdt+JtIwfVCo0Sg325ELZ+WGuuDPruUKc4tiXzM1bjD42aXL4g3yXVwwX27vsqr/XDe756FjmrXDUljiUCwZy4qf1v2Ki9nfe4vQlfWqDCPSh9yJRcDDtsPiVRK5mK2lFmTswEm4oxfHGzw8LyHVhk7GdRO8JVhh1zDh5OQjPM2dKy0hE0jeIsRfzgJD9wWx47f5oQEgUAKw3n1hFh3kAik0JT2lL5JOW8aXjaaL+ZbHJYtr49/k0wLpMg5qzxvjwRPl+E6jFfF4WEUhAcC30dSW8+9HoDh1+w/4moaOgl7eRAHuFb0OSihbAM3aCuF/SXcn1j6xlBZuJrDsjXIcosvbv0jWgf9WDCpIwaxwBPy8XllXovAI1m2nkEs6RjPna5kUGVI/iOuZQmeMH4lcCWH2oX5YdL4dU4qSeDS+JAv40Rxe36Fn9/4TeZNOLb1BVfykI/RKn/v9cNAuD8NPIiOkSgp2E0ks8bzt7r/MdtpRKwCkVkAuY6Zt0FGdS8PpPtPZp5eFOY6t/qM3sNdbvLzvZc4WDbc7UbUNnRiupFgUod8GcThuFKETkWsQsev0HArT9H8fTaTwENyK3nRa0XKQRmu90EJXxgmaBnGq3UVzi3XHLWOD7LLQkaEswuynkYGqeU4CYIcDS0tFQJFtuLfdFSEcpLWhed9EoVK+i3xNof8EY0vcTRIPwzS5OIWU3GA9Z6KmnFS8HDRUGjNoHiNk2kg7EoZ09oF7cqXZSSuI5EsRckt8WVO5FNSm7CgJneG0v14Fd4Jh5Sawmc8k4cUrsOkqfEyfMaz2rGXKTIliJWgEQHtcCL2eVO8wUcq56YJz66tVHFSOgr65HrI18rvccW+zBP5AV44OmqbyF10cQUCqfIfIzV/vsMH3e/PjiPv/Zf+vzybz4rP7WZgU3VIlCJpwmbgpWhMEUn2pz2ch+PSBZ35jqRvHG/2g4LKz2zECGL+8LBC/Ail4mV5hd1c8+40rE72FzZYzBvNduK4W2T0IsEgDrryX38WLOwX/hyAa3KDUawY13vcJ0xgtfUYKRnHnjKXPJha3s43uJF7Hs4EhhfVVF7xr7KVSuIypnYeIQSltXSMIZaOaSvYzRT9yNM3jj/2kCjJKUGTvWcMW5nk/Rqq1eSqV8S1YeR53gl/YxDa4N8/c1Qrk5o9+SoHfJNUhbQpfE5Dy6QJJLtCC7YTS6Ylny4lqfb8zfEWx5Wn8YpNW/Cn/gPeSXfoRgK3dCzdKR3tsT48aPbSoCyytJ6fH/XZS8MmA1hDGQB6KsYR4F8HS8eNjmJShwdyogKR7Fkp2U0dJ21QV1EiLN5HcVADGceeWAmuZS0fzoLijhCQq6D+Ujt4pR+uwxf64b1blxIrzSi+UBiat4KBsZRWsmgFWsAothxWEo9nN1MY6XlnsGRhswCnSmDeKnIN1gu6xrO0sJGEB2WuHbUL7/GrO8naZyBTjrNaczWP2ckkB0u/esgLhpHl/izc+1kr6Jugz/20hO3Ycn+uiJQkF4oHTXhA9HUcFDuqAiXCwnEzCQ/YnnFUNkDAFm24B39jq+DTRVCUAfC+IhGal3oJjyYXetSzJmwgChOUnATwpXGCIGy0MqWImwS8Z89vsmwdTjiMM7TeoxErsuBna1FvMeSci3x4w1zhegHfndQM44RUeTqx57ASbCUBwHIlV3S0RSJxBFWgQRwI5EE3Pqiq5NrzcKEQK4+DWAZTwd5qKCqhMBK+NKh4bxZR22h1PwW3C8+DueRq2vJpqZg0IswJkeOwFKQKrheKRHle7db8YBrhfMQohm6kyXXI1UkjiKQnloJYefbSsMhd2DD2pJAY4bmdNwg0kLCTQeMke6nj4UKym7R8slBshLUJQngaL2icW4+pX96Y83CWrq/jQOQBDtTAzDWYlYBBPxb0TcjBmx0JCG66PaSArw6XzJpkrdG+Zzrc6Qo+Wjim5RNi08eIhAMecCpSpFBMlo+5WrzFwlf8xq7i9w9jbixe5RG/w64LZkqJL+gmV2hceI4qEbwSrhfPISJhrAO81a/43WfRmuS5qQpudQ3/4/l7CKGZt4f0oj0sDR/JD1DeUKhNJIJzv+SrQ/iaTdDSsJmwvj6jGPrG8nihqFu4kV/kY8dIcu1pVtCzoWlYJprbRcZeBme14FrmebgQbESORSsZrTYR/chz3gi6Rq2Jw3eKhtYbPJrrhWDehkXtOBYMI0+mPM7L9cb8WuH4dCHppIIrORjhud61vD/VLNuEa4XgrA7jedKE+/doIelHoVDQj4LvRD+CrmlJ64gvDUr+9CxBEnL6uBLcKsIyeDtu+cHUoFbjonGwm7pgtCg814vgVXCvW/PB1OCI2U6DOtf1PLzXIPJkWgCewxJGkadMAwxsM5Gc1vDFQcm3T2MgYisFMIzioDIUxoBf+4SAZxgFAvRWKums5ourmaV2GiFSttNQFBnFnsNS0DeWRIail/MSCGO+tIK6mbCWKgLKFVRYyRzr5qtxZKjaCRAU1GpRsRRzCkYsOOaEM47FY/6zvS/zW48sRuWUQGNneO+47/90DTma22NuiHtMKZFCIglqWefyhHv9EWd1xLRtaF293rALEROZLkaEOXjCIdvuBp+Iv2AognrimTxjKSb8vb3X+d/3f9ynwPgY51omYk4pZvTpc+YXLNwp5+4Jb8dXOVg6/t0rjj8/C4RkgLflm2ynBj2L2VndkEILni4cp23NKM54W77CgV1yx71OISPudiMezy+q4kKmbBSv8fT8Gz92Xp/b+DcvLfpMCLGz6grsAAc/8RU/IS4JxJdxGZdxGZdxGZdxGZdxGf9vxHPOwL8egfiz4p8B/2D1/T8Afusve4qf281A1wSZyOcW47e6ihs5fOD/kN1MspFIRolgf6UbPamDNOOiFYxjz7lbshVlLxzz5b7hWg6z5ilSGDZSRabVyqEySJtV1rOZhMrPMIqIlKBDaKe9NYrYy+AHzdeAUI10eD5pTihXrdtIBQdILTwHVclcvNhK+8IwYzsNjq3DOEgTJirIBDaOdWVkI7LUTnC1iEi1pFh5HVwpFIMIHvrv0DWCQRQqbvM2vGfrBa0XFDpUbU7rhl6k6EWKR/bPgSAvdzUPxKFH8j7eQz8KVTojPbWFjvEMIthMHLPGUa+6C+fNY/ZySccIPnF/yoa4yXH9okPiOPbsZaEdnWvPgzksqdG6j161b68Whpe6YNDkJsBK5o3n/Umoak9bwTD2DCNHPwpVulh6Pp23PFmwllubNnDeSEorqGyoZo/jlo3Ys504Sivo/FD/7KCET2Y1j+eeZ8vQWTmuPGeNZNqEz/1sGSApoxjeGEiGkWcQhWsTjmF5PPd0TKg2H5RBE75xgTjrVk6hXcO6wyOFRwq/IsB67s+X7C+ek+AD6Q9CHn48g7M6vK5yoTWeacco9piVK27PBdL8KNbspHB/+fscLB2TBp4ugwRfIj2nNXR0qKqN4lCFE6u8BfDe8dog4UoGR+5jBm4cdPXlStJSQCzDebUOtpNAdFxYi/EGj2cziXlrpCmZsxt1EAQYwKy5qPz+aDwST7Hiov19oxPkUyWCTAfZ2JM6VGxnrWBhJee1J1OOSIb/PyyDHvnjOXw8ew6nCpA1JTxK+JWGfvj8CxukaDvGc7do1/rxj+cN+8sAwZDCM2k8x7UKxGMdpD7D/RRsxI5x7NlNQ3X+6RKeLlo+XXjmbYCSfTQNlfDTGm7k4WFROkHpBHupYy91OA97qcUjeDz3HCxbni7DHLC0oatyVCtKK3g4h6dluA9KBIJ8rMLYsF6wkYp11+1mJ+FOV3Baf8xAR8xbz6INORZLTyyDF8NO4iitX51DgCEJER4nrw0C3M/hcXaKVimRT9nyt7jh7jJ3RyRRyL8d3WHS6Bc66Pe6OT0DlVjQuiWlDR4asYJCOyrnqZwnUaFjs514EunC/6e3wnEzwyCCmTtE6zD3Le0ZtZ3zjnyVWf2M0p9zbitezftkukUJweEy3IvShuOHuUKyaMMz4oOp4INpqLJvxH5V1Rdsp56TRnFcwafzmqfL0PmdtoFM/3gpUQIaH7p9Pe3QQnA9dyv5V0/lgrfBpA7zgxZBY/+0hsNKIITn0TzAgpar+et6EbqdifR0jWPWSk4qeLZsVud+MUeVTtCLPO+de7YSR99YxrEj156npWEcXdyE48qyv4TtFFoP3z5ynDWKs9pzVMJRGc5LAIs2PDc24+fHbXhawqPZ6joQOoWVDWPLuuDLcqsI3Y6u8aQqiDc8d4dunGD//2TvzYIky877vt855665Z+1d1evM9OwLAAIguAUgQGBQIkOkQ5YVsukIy4yQHv1m651UkOaLHCRFEzTIMMNiSGFaEhW0RVEAV4ACiJUDzmAwM93TW3XXXpVZudz1nOOH71b2NDQiQyIhQhP1RWR0ZVZX5s1zz/p9/2Ves5MJ/Md5+NyB5aAQovBpJeNsJOgVZrXI6LYDz4XUUjkZ2w9mJdszJ5K/tcz7hZO54Y2Jlspd6NnPxZcnMLLmOxxhsESAlNXCoEMcijymcwWD+DKD+DK1FwTBU+oqa26DdrBKx7f5ruA7yJ2iwi3kwUMjngVb+lnicJmaglh36OiIp9t9Wq6NoyJVAS8Fj7GV1Kwm4jQ/ze7Sb0nf1ipgKXmclB4pPYIGlvQCH8QQUHiB571PP0uo4Lgq0Pph9Q+g74YU1QEAPbeEwfBcewmNpmPWCLVUyV0jn1wjc+0zg4h+pBjn94i0QC0PC8/cCrk/t55WYOjoiEQFLMUh1rMQVQHot64w1JfecV5/14aHRcf/5sefEUqpfwp8DnhKKbWtlPox4KeAjyul3gQ+3jz/c8W79jCw1RY95bEWo47EyCYG4CB3tALV4DdlQkgDmXjbgWdSK97TG9AOHm0e1+DPQ9NhufsS3gvEJtQwqTXtQFE4KV8XTnGhrXlmYJgrKSke5WI/f4ZHtA2E50jvUTjBKJ9hH3On2NV7CzWks2gHXgxiqMlqyGrPXj1lL4NxpXhrqtjLHO3AMq7UQmN8rkQp5XJLFtWWXqYbyiRulJRg9wtNoPzCgGZmFRfb8WLxcV5Az8sN7GBXHbHit+iEikmja55ZabPUSNk1t6KT/qG1kNt+j1mxx0EuZdlYdxhzQGqgHQhO+6jU3J4JDyIxssj3QiX4Q1/hm2tYihXdwHGixlzpKA5yz5WuYRgrjkopj48aQ6Tc0nACFPeqMZ+4/5N0Atnw/fbJA3ZzgSV1AtmQjSvDbi7taRo/prMINHzVf4X/48FPcLENkfbcm5b88wdH9EKB+Axj2difVoLhH1dyb0/KAK3ga/UNfmnnf0Uhf/9vZl/gs0cn5NZzUspGJ3fyoZlVHBSapciyFFlyK3jal/1n+cT9n+DZgZT5X50d8yATj4LaySZlamXzCRA1WNDIKNbTgBMtsLErHcEiGx3z3EDTD+Ewl0PGcWVEAamGaS2baqNEkebtGO9ZJRvFtl6mpxKs94xLUezxTZvt51A4ORD1Qs+zg5iJFvjcaioHrpyp6LHHooUfGbg3f1RNazEOfJs9dXfxPDayadco7s+bcdKM51ktEIrT0tEJZHO9l4k3wxfyW/zc9k+yHEt/+4P9OYVT7GcCraicHACOCzmkWy8b7twpxpWhsPDbxb/kFx/8NJfbMu7vTAu+cGg5LCS5sJay4Cvcz9SCyzKrDVc78CX7J3xy9x/RDUVV6zemn+czhyMSIwfzUSmwFesViXEkxi3gfAeFYVo5Pp3/Op/Y+dmm7TyfHm0zqWQT2G/8DNqBoxs4jnLZXA3Cmkg7tlKIGzzz9a6MxaKekAaaWIsK0bhwzK1mbrWo3pRyuMqt4riUhEsrkqRHN5T5tlAlaXKJVrBETYHHkTTKIxrNgb/F0wOBnVzpwEkzV4fNnJr7UzbC58iavnZceGZWrinWgkM/yGEYWfaKkFkFSpmmX8tB2vkKpQJKO8O6AtWYvy0lj8ucjudiWzGpQrqB53414ZO7/0hUegL49PxrHJfy8xM9xUYqG+RRpTksZGOrlZiDrcdyoPjD+rf43+//NL1QNv6vz8b82oH01Vkt7TuuZayOK0kCtQMa2ApM6opP3P8JdjNHqOGfj7/Aqyc1o8rQaRIfgYbdXHNUiIrbN04VoZID637m+NeTT/AL2z/O0z3przcmM7JaoGy9SHFvrjhtkiC5lXloaqW/zWvFjfKIX9j+cayHQej4dPE77BeajVTGZWSgtDCtNd1QDgT7hcz3oypkECk+Nf9V/vG9H19wHD5zOOLlY8tRKdf/6khRezmk5hZuTf0iEbYSe7btCT+//Q+53DEECv7YvsHLxzkaSfzMKhnz0rchNnBQaHKrqb3M25+a/yq/9OAfMogkwfWHpw94ZSRjaRCJmdpxKUnBUQVlfYrSCW29TFUfkzacwzRckt+hCIIBtS+ofUGie/S8QNL29S61L3BIUq9ysJkkDEIx3FJKY3SCw5GEfWb1AbUv2PdjomaCcDiUgksdw0EZMIwV7cCglGZWHDx8HwKsqrGqxuPQaC61EnquxwX/hKyRSUDuFE92W7TiC4/Mn2N9gnclsY/I1IypmrGealbVNSwV7VAt4Hjzt/kURNqzmviGcyP3zXuP9Y57xYTlRDGtLM575l4UxioHydtUEQfBlX8Pgv3uj//0yoD3/u947y9470Pv/UXv/S9574+89x/z3l9v/j3+817hu5YzcB7ncR7ncR7ncR7ncR7n8Zcanj+NQPxtEe/a41liFJFWCyhBO5BM8RX9XnazilALLOgrRzkvH1u6oWTgMitZ7nbIQs/5LDyerxxDWy+TmiH9SD7j6yclf3TguTMtCbWoROTNge/u1C/c+1YSyQg+y3ehUMwqTztQjOp7fHp3TuUEGnNYFPQDx5wxM3f0yDXUXvGZPUdKxO9Nb4t6SNzj9rTi8wcFq4l8d+slUz8qYSPVREiZ8NZUsoQrfosvHtTMa8nG3JpUfPGgonTiPntcKHYafmYSKJJAUVlRRdieeXbm0HNdHvC66EIbKR+/OhIy7LRSTCshxV5oiSa78QG1naGRKssT/j0kdDitFFkNd6cVnzuYU1roNHAn6xWfO5yR0sfZOc7OpR0c3J4ZFJqXjy1bLeiFntdGJS8fW1qBYjkWGIH1AgcqHJSqII7WmNeSRRv6Pl89qthKJVuVGrg7NwxCaetxKcS3+1nE/UyInpFqiV50DttzJZkgApJGE341hptTISofNUaL40pROk2iPQltomiV40Kye8/4F2ipmMttyWZHTTb2IFfszOHuDE5Kw0lpeG3cuHiaDQbtZxpYj2LD9HjzVFyWn+lLVv7GRDGpdeNCKuf+yvmFGg5IqX9nDk9FH+E3dk94fexYSzUvH2f81v1GBcMIsTbRnlGlaBtP7h5mNPqR4tWxIkU8JTZbivXEcXfq+Z0dy6yW7F1qFEelpnaSxTttOE+xVrw68lx2TxAbTWI8vRB+/3SbV04elpffHvtqm04DvwO5b5lV9IKIvPb0Q6kIfP6g4MuHJZNacbFjyKzmsNAsxTCIFMtumdXed3Baee7OFCGa39nJeaInJfDMCpk31B6FwCKOCiQjXhkGkeLp8CN00qsCJanEqfqgLLjchtVECKb35uLuOiqlSpJbmVyOC0WfVZJoldQo7kzhMffc4nsVTsbrg0xI+fuFYb8wtAKBpt2ewVJiGESXicMBsyb723Edbpx6Hu/C4x1LYhRvTjRHpWajJVWx0mnuZwnHpSIKRA3o9gxuTmA5fYI3shMCDU/2PG+Uh9yaKW7NpEKSW7nvs1oxrTVbLRaKV9bDYaHp+BZKCeygakiWl9oxA7VFGi41/c8zqgwaj0WqfrmF+3N4yr1ErSp6oeLxLrx2OucgV2+7556lWFE7eHMSEBkIjRAz9zJp4+vqQwQmIQn69KKL1FYmtR5rxKpDT8fcmnh28pDEiItx2MCKbk4g8imvnlhWk0d4pdydCxytMWql9nBnHtILPcPwCka32Z55djNFoiI2/GoDc5Jq4U6mGUYCw1ttlMhuTAOBT6pt4miDS22BeF33zy9cxNcSgaOVTgQXEqNIApkPS6c5KhS9SLPZ/QBBMOCtqdwPEEd4gdFItfi1saJlxFk4NTLPHRXhApqXxhdRwK2Z4Rrv5Xf3R3QDz9W2PJZixaiStSbSAgOyXnFnHrKROAbpFcJgidsTx42Jx2DYL3KGkeyNlhPF6xPN3ZkIIFxqSxXufhZReTjSe7STqyikEve4u8bUlVxsS0V/PRWfhVdGovgG4p5slOe1U4330I7XCIIh1nu+duLp+DZ3pzktI9VT8TeAyx2BZzo7wbmMqd1H65gddQMA5yu8L/B46npE32zRN1soZZiqOTtzS9cP0WjpQ1rxyolnJdH0Gvdd60rCoEXoI/JqzOPmO+mbLYw3i0qrRrxwZrWMgUkFx1WJVjF140I8aD2OwjB0KwzdClO7z7Hep7Celoo50Y2Tt4Y/GYkKVhR8kzIiJwTBkLmao5Gs/X7m0F7TZ0OgXbXAHZ/pu0WFZFwi7ZV8kN+cvsJvTl/hUluxHMWM9Iivn5SkgQhnWCwHeUlWe1aTh0IoFRkH9sbi+Rm88F0d3uNr946Pb5d411YGnIeduVtg5TWC0f5wf5NAi3zi9a7npAh4fmjYzWSS/PzBHAe8f7nVmD09jI0EBqHi+3kffzi/xVIsUpBPhxGDCE7KiH4IXx9Zfn1nxAf6y7RDRWcu13Cm1vIdwy6/fyqQlgczx3eaj/K+5YRIe149sbyuvsE3Ju/jJfU8oVH83zyU1GwHnheWDLtZm2dpc1K4RmYwZK2BBV7rwqQ2XGnV3JsFHOQO22D+LrblUPSR4RqtQCbAtcShVYTzsJEIpvorh47SOS51IsKmhDmd30CrkOs9xahUXE27qOw9PNaBvVxhtGezJaXETgh7meW104L3LrUpLHgc3hdsNVSMDyx1+bejEzIrm+An+yGpCRuMtuMP9mBSBTzTM+jTy7zGw9V4NZFF7P2dDVZixUnpudb2PDuI6IaeduDoB47cagahp0xENerjS5t8zP8Yj3UEO/rxC20qJ2oZZ/hfDwwj2AhEIUjhaTyfSAz8rcFLzDovMowE461ISExj1546Xh0LnGAYOpKObID3Mk+oRQbxry9d4qX4f+RyW6QlP76ZkluBELzQd7w5NWIKlTgS43mQaeKGb5AGspD+14MXye2LdAM5BHXDUKTztKgvOQ9bLVFC0R2ZbE8rxWqiUIqFYddGCuNS8fHoAqXzC5WkQLVoB55W4JtDyRknQSB4VzoxnDy8F4MIsvrxxvxI4CPWe54ehGgFa7Hj9/csRsFTfSMHAiUY2lbgudDSrKcDdjNHy3jqQPHB1habLcW/ePQ8DMB3Bi8yrir+pHluvRwgnxlEnJYCL/NonurHdEPFamy5carYL0K2UstuYehrx/etDHim+H6udeQ9emFCbER6c1IbpqEcTjQyNgDuzTWzWmAoz/YqKrfOd9v/hpVYDgwvDGNiI+OpbTyuOZiH2vNcX2AJuVO08TzVrbH+Et9X//e0jGcpgovtLseFYjmSzZtHsxzL/W8buYZbM+kjnUCxmnhC/UFs54OL9vnwypBBJNddOlEmSgxc75TkNiLUnqM8IFByYI4a+c+LLWmHv1p+LzezMc4L7+M7u2v0wodtnRj4zP6MpTDmg6uyjLTMQ5lchec7ljp8YVfjvKWmICLlS7MdnHZUNsPokD+a7PLCQAyxEtqLOcp58L7NjemcxAj06bl+i27oF8Zru5nmjXFFOwiIjSiatYM1joH1VMZJm4QkGJCYPqPyLs5VfLG4Sct3uV9vo6L38Eq+x0came6PLq3x3fbHWE08Sx7+RnBdNuBW5ogzeNZaInDf3MlBMbMiQbuXK/6r/ovY7ossxaLI9b2rLWItY7OwwtOaVAI51Uo1cDRYSzxrxvKDg+vM2tfRCp7rO3phi2kNy5HjoNALA7peKLC7LJM2m1uBM60kir8dfgjb+xBXOnI/PrrRbg6jirVEoHrC6xBuksLTDaSPagUfHq7xod7fpR/KpvkH15eJDfRCy6iSzeNZsmwQSp82yjOuRJVOAf/D0seYdj/KhZZkHa92OmglPyfaM0fkkFcix4NcFIUmlWK5Eb/5kf7zzFrPsxJ7JjV873qC8wlt4zlDD2ZWDkOJEUlokMPpcgwmgb8f/xBZ7VmJYS1RPDPok1tJDJ3kcji71oVe4LFeo3RCaLoEOsa5gjV/lXvAJL+PUgFQEEcblF6SUrkds6y7vFbtcFmvMfUb4OG4qMmt5UIrJfZJ014B3egCsY8XErehj1nWHXayEqssuTvFYLgxyXhpmNIKIFaGqj5GtJqgo1cJVYJxZ8piIStunetY/XIAACAASURBVK+V26yxgsbQcV2+Pp4RKs0T3ZQrwfs5bmZLY9qs+kucxLdQaA7dW1zjvZwUljWGZK7m7rQmDTTXOmI6eMa9XE/lvn9f/cRiLHQCeKJvOD3cZCUJOSoqUhNw291lXzk61XX60UOY0Jq/yjQYM08PmWW3MaZH3Zi4vWvjjDPwbRzv2sPAeZzHeZzHeZzHeZzHeZzHX2r4P9Vn4Nsi3rWHgcR4Suco1UOYwd0ZXG1LSXcQOU4rxRO9gEtpjVGGxMBLS6kQ99xDs6iziLTntbGUFq+rS+w06h2dQLJ4R4Wc3B/rBry0tMxhIZmkqRKiZGZFtedSy+O9EIAr7+kGAZdaFusVTw0CquMX6IWe5SQgNuqRa7BOSImD6Ew9wXCYO650JEvdDx3jSgvcx0sJ+u4UTHOrl0LH62PFtY6i9h6tpaS/HHvaxpM0mcf3rQQ4L+TXM5MZpQKCoI8Hbk8sRsN61MIhpM9RqViJLMeVKGc81gt4TxhwUkIrgEzNwHsGkWS7+6Fnw6+yEkuWbKnJCM2tYjmqeWYQYb1kNC8kySPtYJRkcq51PNZ7bKUWplD90C8y5GdkzQuJwyjPtbYo5URNpr0feFqBYycPaBnHaqJZCi17haFwArepnFwTSMY40YaZFQpUO/Bcakk15e5cdOXbgSgRTWvRszfK04sU3UBIwN1A9OQ7gcMhFQsbCClxahWXWo5ES7l7ENWMqpiiIRRfbkM3sExqgV5NariUOhItmbkbU00nkAz+sNGFv9ouOShCVmMhmlWeBTE90qLMsRQrppVAWDYS2EilDT1CGD/LRlov36f9tpkj0p6bE0U/0pSZ5aRUrMZC7rvUEmWPldjygZWA0km/fZA7+m5l8Z4t08C2YsV+roiMfOZ68s5qQsPY0A41NAml0sF+Blc60l8OS91UvcSbwXp4sq/YSErGlaEXeLqBbaAmAt/SSrKj3UCUU3ZzzeWWpRM4Tiu9qEsF+qHQwJVWzaVWc9+NkGwvtaSvjSpNYhy7Gbw0FPhOYjyDSOaBRDu0gq2WY1SKgEGgPZ3G52JWKxyKZ3qOqrn/ncZvwijDIHR0A8VKXBOqQLwJjFQj+qFnNa65Mw+5OxfIWuVgXmsxaWq+i1ZC2GwHqxwhmey3puKL8WxHPFl2c8VyothMpFI6qRXLkeVi2uK9y6LA9VSnXJggRVqqETszS1Yess/XGSbXyDjlKX2Vl/0eqRkSqw7XzSoPMjHMCr1MAL3Qsz1XbLVgY3KN3CoiDU/3PIF6qMrlvSLUAauR46DUWK8W6i9aSZb5qV6bPzqaYXRMqFMq4Fl9jS+7l4lNj4kteT5dp3Cwmda0g0ZZzCm6gWcQepajmq+NY+a1X1Q1B6HlpDQMI9Hu7zbCDtc7ltPaMK4US5H0h9XYsxJb7swDcqsYRFL9yuzZPKS4kDoCJXCdCynMQqkytoxjPVFsKt8QfnlblUjUnXYz8TfZaCqJ3UCqm2fz8biS6mjtFTensi+xXt4n0Z6tVPwn2oH02yc6NeNKM6slW78aSP9LjGM3NwvYUahlnrNexvu4EgKyUjK2LrWkGpmYMwNHzzCy3JuHjCpFZuU7HpbyOaNS2jx3iq2kphsYjkuZJ1PzcP4pncxTAE/2HKGS1+a1orDQSd2iitUOFKVTzGtYjX0zFwhxWStpTxlHjoNCoXVMYBJqV2BMj1v2C/JdTYcwaHM6ex2tAgZINWvCLg64ptc5qGfEjWrPRhpyd+aY1Z4hAsEzOsL6ilMzJjRtdtUtQtUitzXX2i3uZyUKTeFLriYdTgrPWqpZSUK0ChcCHoflm6zHz7Jv7ss15DvsJ2us2QuiQOXbHJt9lv1jtIMA6yFuoMoA1s6YqylR0GOsD2n5ZaZMMHrAaZ0TIOZxF1qa+3P48GrJVAtEqR96dnNNYcVsFWBuxbPoUidiGCnW0ojD3PNkfo3cWW66fd7/NgJz4lPu1i9zIX2JG9lt6nqESH2881z/bolvJ0jQO8W7Fqy1mTiudAKmCMag8oI7PShkInltLNyAWe2ZW9m8HuSyaG4kjs3UcbXz6Ea88opnB4pJJc6+8xruTGSATmrBl2dWTII2E8tKLBupBSSjmazflHHFqHTsllMmdc1xKYvQvPZcaAVsJpbjoub103/fpa8feTLrOcgde5mjaibHM2zzKyNFoDy51azFnqf6igpZqMe15rGu4vZMYA5vjD1Fg0/PnWInM4wqw3LkuZi6BqPqKZ3HmC514xr41EAzqxxv1DvSDlORGJtaxWpkF3CGq62aK23PRtLAhBBDrJbxbM+h8HWDfxW8aOFEbrF0mq3U8ni7pnSK46J6pA2sl033nal0Yq1kEzKvBaLiEBk/BSxHlspLpe7WTPEgk82KUXK9Z5KiDzLNfq5YigRSdVpL2f2ZXs1yJI/YeO7NNbcmolZROVEvmllNpBvlBKPoh465lQV7GHm+d2VOP5TF9n6mOczlGma1KGBYL1CBaaU4LBTtwGKU56gQlZOVuGYlrhmVjexeJofb1dijlOB9cyemVrNacZjD5VbBrNbczyKsh8faOYPIsxr7BU7UKN8YJAmXYBDJAerGqRyacqt4MG8kTiO/2JxnbzO19B6uduDBrJZ2d4pxJRvIcaXZLzTHpSiCbCSOSy3LY13FkZLFTDbBckgorEChJhXcndaMvkl29izuz0t2s4cH/W4gGOS7M7h56pvNtRxIZrXcD4UoRZVOMYxk07adGbZnAveonGJUafaKgMKJXOO9uSbSjv1Cs5fLYzlyPNYuCZWoNAmeH44r2Sid1orDQqBE9+aG6z3FZlpzXArPxSjP+4cZpdMMwprdTC/4OYGCg1Kj8URG7vGDTHMhqbiQVORW1FIS47naLjgqFTt5wH6huTUVqUbrBbY3rXUDC5GN8Qv9grCRiz0uA653MrqB5ZlexTLiMu68mFHdnedNXxbuxX7mWU9K1pOS3ClGleH5oeKxdkHbeJbikss8C8jGLNKeJFAopZlmb5FbSYj88CXD9vTzVG7ORXuNH71Ws5E4HmtXpM2GxXsYhGLO1fIp7caUcDfXtIyjdLLB285ko90NLceFjOen/bPN92iUpCpPbTPK+pRusE6oU/7ba47cj8nrEX0T8yOXKjqBo20st2eG+5lsSseV4s7McHceicqaUQ0nQw7k40o2p0ux5/1LGZWHC2nJg0zz1sQzq2V5HVWKu3ORW629cFA205pxJd91K7Vca5WYZhN9VIgiVqIdu3nAbq6Z1KKQs9QY0gk3xS+SFInxLEU1N6eGUSUclZsTWY9yp8isQDsvtuR6NPB0N6fVKFPF2vPCYEpiHN2g5t7ccLdZeg4Kza2Z4qQ0DZxRuCKTCjaTisNCoJCxged6pXBWAsf9TDgthZPP3Mk1B0XApBYXZOdljtpMaionc8P7lzISLXyW7blmZw4zq8kb3k3ZzC2BkrFSO0XLOOb2jPPnudbO2c81B4VmP9fcntIcWiThMqo0J03CynpZ/xMjB3NbjwlMSqw7ODfHe1nH4qCLUQFKaZyvyZmRMyPSHW7r2/zNy5oTfcwhd6mx/MCFkl1/QmKga2T9D01KaoZk6pS8HlP7gr5boaLmpSVREqpdQUTA375SMKtFotp50Ka9kAed5dus2S0CHxL4EO8tDsvfvdrjiAkTjoh8yt+/LpKeiYEuj3IGEt9iNL/Fir3AlruGRvOj12ouRj1x724ZPrxa8FhHuJU9J2aStZeDXahZqAxaD+PSUzZyvNtTx6iwLMchH1hu8d7WBdqBIonFTLBSFSvmMe7PvvxwDXmXHwQWBOJ3enybxLu2MnAe53Ee53Ee53Ee53Ee5/GXGt5/23MG3rWVAdHj9gtDjqXQMQgdp6WYgk0rx51pzXIMS1HNYSHZydyKpvqklmzK22MptHQDR+3ElOyksLQDQzf0dAPR83ZeTvJ35gI7emPsFwSipcixnviF5ngv0lyKu2y1IgahkK/uTSWLXTjFTn1KxqNqKhuJYxiKVvgwluxroOFyWzK3p5VmGEvmrGogHaeVWmSC28axkViy2qER6MRmKoY93cCxljhKJxn0O3PNRmwXWs5JtIxzGRuxZSsV4vJ1s4FHyKpGSYbpXmaEL+PhoAwWnexMW3glkuzwcV4zURPR2A5EC74fODZT+ONRwE5meGsWyPdyxSPtsBJZNmKL9Z4H2cPXL7YlSzaq9CLj/sY0FLMbr/jc0Ziff/CzCzOVr48kq7+ZWNYTz1riWU1yViLJJFsP17sT9ouQ/SLEesVnD0/52Xs/ziC0tIzjq0cVn9mtuda2bLWkqrSVZqJgVSmmlWIlyaidDLjPHc74xf1fpWU8a7GYhH3tRLEcSXbkWttyvTfhQR4wqjRzq3isO+Wx7pRpLf4PXzia8vPbP0lq5D7enomy0fVOzWbquNCC1SSnGzycgBJjKZxUX86UW/qBYzlyHGaOxztishUqace1xJFbgdq8cap441Syix7RGX/4vlIJi4zioMyIGhJiL5Q+fyGR6lVu4bjUnJSGWf1wbCVaxs/XRyW3J9Lfl2PP80vhgrT7zfF13uDEzRfPB6HjYmrJas9WW7OanEHGHIPIM601maXJLGpSY1mOav7V4T1+Ye9XMMoTac/LR46slnYxGq60HNf7pwszP5CxudWeUTg4KiM+fzjl57Z/mqXQ0jKerx5Zbkw8V9uW9cQ1sDUxv+uFntIpVpN84SXx2cNTfvX4/yE1AoP5zG7JFw4FwvF4A3vaas/Zas/ZKzR7hUYD6635Ymx9av+YT+7+TAMvgzfHAod4vFPjPDzeqWkZ21QVFN3QsprmHBQBB0VAy0nmsBtYBmGjbKIkE3217bnYZmHENqnODN3gSmfGpFbcnSUsNXCIjcSxHMl19NOrXBx8hKXgKpFq8VhnzsXOh1BKY7E8MRiLkVtQL+aHQehYjh3HuWNX7yzmy0B5nujOFtnd2iv2C82VtqSwlyOp2AKsx4712BFoqOyUNFxiag+oXMa1zow19QSr8dNERvPkYMxhKbDAzx1O+OlbP0WovYyLwjfQLjHc64XyuNKZY5RUNKW/5tybG07KgH91dIdP7v4M7cARa1FZ+62dOf3AsRLDaux4rDMVlS7jOSg0V3sT/uhQcVgGvHyc88t7nxAt/NCxM3d88cByMZVy3LO9imd7FWtx3ZDDReHpYmtOqAXK8S+P3+CX936GQEl7fnbfNe3sGEbidzOMCzwy/1mvWGnN2c5CTsqA/+/wPp/Y/7+a+2mZVAJJ3EqF1N4OPBspbLVnJEb6hvOwmebEWgQsvnI055O7P8tq7OgGnv0MfmfHcrVlWYq9qKJFFUelaQzZFMO44H4m9/fTR/v80sGv0A0cS6Hl1ZOSb5wK9HAYwzCGtbhmNa4WxpcbCVzsTlGN2eFnDyb83L2fkspP4Pj0TsW0htXIsRR5XuzXrMc181pgeR6P946uWiOO1mgHogTUjSSrrZr9hEKj0LT0kEv2MlfaGZf9Jlfds6Q+4VJ7xlxNpEpXCyRzJXpyoYAW6IhIdfA4ahzvX5qw5dcwKqRQJZe7U7yXiu1+XqBVgGkqA730Kt9wn8UQYghRyjB0a1xMZY1s0ccj81blLQ6w/uE8ahqxANOYoS2ZFhrNZitjVtcECGxro5XxINPMasNQCz6u1ZgVnhSW1UTMW+/Pz/yWFFdaAiVcbwXs5yUXW4689sxqT148kLFCl3W3idaSiz4zEgWIwpV3mO3/yw/vwdf+HR9/ViilfkAp9bpS6oZS6h98q67xW3YYUEr9slJqXyn1ytteW1JKfUop9Wbz77B5/b9TSn2tefw7pdRL3/ReRin1VaXU//utut7zOI/zOI/zOI/zOI/zOI+/6PhPOQwocVH8x8BfA54F/o5S6tlvxfV9KysD/yfwA9/02j8Aftt7fx347eY5wC3gw977F4EfB37xm/7ufwJe+4/58Nxq1hNP3Ojjvnqq2c01r8yOhdAUaNqBYDsntWFUws1Ty3IkJNzEwDB69EbdnAl+80+qbV51v0cvMvRjOUWXTjSOrZcM0kbimNXw4pIiaLLyb06FQPbV8WiBn1MKvjY9pnSCg5/UNRdbkmGPCCjUoxnxt2aG+5lmNysWXgZGCQm4cnA/E4JgqCXDO6o0a4mj5UXG8Y2JZGYf5DnWC9G0cIrceo5KzWmlGyynEGOPSsMwEqnNM43uO3PDQaG5W55yrxqTNo6U7UAwx8uRkHcvpFKJKJ0i0J6YFK1T9grNg9xwUpcYAo4Lces9KjWTWvD+W6lkRC+mjnGpGDdutWfxB/uamdXcnM7phkLEq7zoth+XwlvohUKwawdidX9QiOb39e73c28umusvT06YW6EvHRaKg1yxm6X0wppO4BmEjoP8IXl5OwvIVY7WMa+MJZt4UM84rnMmtRBRJZsSsBrVrMdSBRkVMbtFwN0sJEBR1lO+fKw5KRUnhWVSOSa1OFjv5IbTMuJiWjOMLBtxTV4b8locb18bCftCKcPv7mqOK8MfT8XJ+fY8oPLimDupwkan3tM2Dq1843z7sEpzcxZwWGi+XL3Jl47EF2IQ+QUuODKC+X2653m651mOZWwsP+Sj8epYc1xq7hSnnKops1pE8BIjWu9aifv3WiLVORBM+Zn+9qwW3sVePaUXBkwqkbMUV9B3nqKmbp/gbdPXWzPDzGq+Ot9jUonM5NVWzaiS8TCrFcNIMPXdwPPWLGZcGYwP+FD8N9meK05rza1iTO2FAxRpuJdpjrKEzbRmNRa+xSB0HOUJoZb+ECmDdyVvTgPGtea0qumEisxKderOTNMNK662agahJ1SeWR1SOdjOIvomRuuA+5nmtNZEWrOTZ8ysovJK+EBlxGkZsRo7VmPHRuI4yWNGlXiHaBTOTnhzajitFbtFxkGhOSoNS5FjvzAi66ik8mS9kj7l1ILfA3B3HpBZxRFjHswLDgrBnJ9WMKkDJnVANxSp3VDD7jxlPZZ5YuKF1fnmxDCpFZPKoZTmin8egMS3cV5x1V3nCi9gMBzOUwIFd+cPO9SdueG41ByUBYaQzNI408JBniwqlZ2GtDupIjLreXWsENaK9IfdXPPabEQcDrjqXyLUKf3oIuMy4hLrLLt1vPccZykaWQc0Cucrbs8Mo0rzpenuokq8l0tlbFQqRkXEY23hO/QCx16WMog8+0VI7BOsPeWtqRBgb08rSl+x1/BIJrXmqEi40qoJFVxKLbuzFs8PxBV47iqq+pg3pwGHpeb2LCe3Ikgwt4rDwnBYGGoPG0nNpZbjUssxKmNGpeetqWLZrWLtKW9ODQ8yzagqya1UjhMtHKNJGRJqTzdwpMbyYNKhdMJvaPkWs+y2VAMrw+unM25NPIfFwzG3k8F+lrKZ1GylUnE2Dbm7cIqRn2PrMbdn0h/uzytq79krzIIfVFrNVlqxFDlWI0vZEK5T4+n4FrWdcz+T9aIXGf7N7AtMaiFMz2vFaS1r61Yq830awHGWcH8u4hdTNcf5intZIBVJW5FbxbSp+t/PA27PAh7kAcPI006vMi8e0PZ9WtEy3UZyVqFJg2Va8QW8d/TdEn23ROQlWz+pAjpBwFC3qFTFXpbS8X2Ocs+FUNbeLXuFmJQL9jLeO7bcNTq+TUcljIoIi6dj1ng6WeFgnjKuKrSCThCgVIB1UgF73nyU2PS4yhZX2WIjeZ7Ux8yt4YlomTljhm6J3VmLqZozrTwbcbq4b947rKoxOmJVdxnbgsSl7M5TQqXJVEGspY+3A89haVBNde7Lx0Isf9l/g68dF3ztuCBUQtSunLjWp4HCexhGIbu55kZ5xEFeLzgPr6qX2THbzHNx5X67rKh17+wr8198eIRw8U6PPz0+CNzw3r/lvS+Bfwb88LfiEr9lhwHv/R8A32yR/MPArzQ//wrwI83//Xfe+0a1nM9Dw2YDlFIXgR8EPvkf8/lnm4AphwBca3sutywvdpbYTGqutoVwuJ5q1uOKQQRXOob9Qjr7Qa6Yvg3KAKJI81S34sPdy7SDNS62YDWRDeQTnWJhglK4MwKhLByZyhZ/vxxZnusOaEXLtAIYxppl3eFqu2Q59qwlEZ8/KDDK01IRHf8o8edSy3K1bXlmkPBk1xMoRT9SrMWOjaRmIxGIxiC0dEPLtBaYimsWycc7oujweKfFlVbFaqNskRjFC71c1Coix+2ZELamtZAY787AuhylNEuRwEKe7wx4sbPEUuRYCh3LMTzRyTgpZTN4dybGXYUTMqr2msB0GYSyoXq80yL0IWeiTTtzx6VWRS+QUvRx+XDSPrv+s3hhKLCmD610WI6F0LQWWwINV1oChwmV6GgPQ9lor8We5SjiOtd4vGMZho4XukOudwoCLXrJnUCgEG9MIhIti+dhES7gX6eV4kjvoXXKEx3ZFL23P+C2fhMF9EPLpZYlt4a51YxrzU5uuD1LSbSQm6e+wPuaZ/pyaFxLDHfziWxUwzMdd1HhEZOpgK+c9PjKSY9WAFc6itv6NbRO+a5VOXB9qL/KViqQoTNo0IMswXppv0DD9jzlIBcom2/acyUWSMbHu0/x3iXNVir+C091a57p5YSNctCZ6dVRoVmLLfcfInR4sutZjqQ/pD5hPfGLxf1au+Cg2UC8NTVCaq0UsWHhfTGIPJuJ47uXhoyqikstIU8vxZrHO48ehs/iKf8B+vrhAne5ZekHjh9avcD7ho612BIbj3WiwLMUOT6/L2pZsfbkFk4qzQc7GzzT63C1Ld/hfb0h7x0UhBqutEqGkahWzWvNaa04rQUm9SCLmddyqNnjmDS5xFriWIksT/RiSkujNmSJDUyqUDbMzSHr1XGbvVwOtMd2jsKwloiqycVOQEXNY22BcnVDCLUj1KLqUjkh2z/IEgIlymI1ljS5xIVUvvuz/TYt47nSqmgZx6xW7OWRkOZrIUXfm7fIrYgKnJkzDiNph+9or/NXNxOe7VViMmehbSxtYxmEAr8pHezlEXfmcn9rJDtxpe1Yjy29yJBXI/oqJfNjNJp/crtF10Q4PGM95tfudYVIC4vD3Wos/ef5QaPMkjgiLRCrflQxr2Fey2HEAcdlSCcQovRUyYZpLRHI4wvdIUbHpMQsq6uEpPzavTYtY5iqCbl1/NM7HUaVQCuVUihEmWcQOj482ODpbkFhhSh8RqQPteO4MlReVOJGVcCsZuGBEAZLbKaOtdixHAfs690FFNF5yKymaiB7x5XhQRY349Rzokd4LxvsbuB5sptSeUfakMNnVjGzivWkYFLrxgROcVwKUbUXIiAWFXKp5biYOr5rtcX7l2rqhuB+kHtyKxvpWa3IrOF39rsCBzUQEqBVyGNdSag8P2jzvmVp70jLwzSHy9vzgFmtOCgMr5+22cuFUAxCDN1KZfxdaIVc64bEDSww1JBbw/0sZN6QhF8dd3DAUSMcYHTCWuxZjR2bLcOQTZZCS+09tZfESyuo2SsMGpk7d7KErJZ1MPQhWqeNkIPlqV6bjdTRMTLPHRVwtV2Lt4mDopKN6Ujv41xNrWQMDtlkWu1hXUkrWibAEGDIOMXh+Rf3Ymrv5SBHxb/dTZiqMdPKopqd9La5RUWJwTAtdqixZKpg6nM+tZcQKs3cnZBZxz+908LiOcodS0lAVZ8QGIHhaRSx6uC8x3mPx9FWMb9+L5S1gw5TPeVf77QpVM6osI8Y5p2Z6oUmJdAKj8Mqyz+7ExJqJW2m4KujFpV71Gzvmb5nNbb8QPt5PrYZ8bHNiIvthqxfu0blT7wuppVle+YIfUjLGGjWnCvuaTbsJp30cQCicG3x/u5t0M93VXiPd+/8+DNiC7j3tufbzWt/4fGfm0C87r3fAfDe7yil1t7h//wY8Jtve/6/Af8zNIDU/0Aopf4e8Pf+oi70PM7jPM7jPM7jPM7jPM7jzx32P/ibFaXUl972/Be992fomHeS0/uWSC99WxGIlVJ/BTkM/C/N8x8C9r33X/5T/xDw3v+i9/793vv3A7w68vzeruOKewqQTDnAhZZk4ya1SDlG2pM7zUoM64lDIRmE7Znj1uTRu9cNLHfmIasJDNikdKJr3Ao8ldONLrxAFJ7tlexl8h4d1+gMK8lGDCPFaXaPtURcegtvKZu/70WKa52YlbjCwSNQCBACz6TWbLVoNOxhMxVpxNxqNtOSSHuGUc2Nacj2zPGFw4q0ITGH2jOqDBup4qQyHJaae3PdnOgFFhJrcaJ9aVCyk8FJYTkpLNaVeO8YhAIz6EeKo9xK9rzUxBpmdcBGIvrYwwh6geXuDHYzGPo+1s2oPIwrzTBS3NWv0QkE0uS8wLtaxhE2hLSnuzkeFm14FmuxJdKOlcYfQSMqXYUVuceLacmVVsFKVNMPLael5/VTxWlVU3lL7RV354YLKbw5jXntNEApkWgNtWMldiRGtKfXkoqbU8XNqWIQeoZujdXOc6zGkjXaasFH0/cwqhRvzUL2cpEB7DWQGA9cbAnkQitIVMRq53mshzenZqFdnjQZ2PtzuDOTF6+0ajaSmrW4Yi1+KK+65a5zrfdXaBnJGF5tN/KqBuZWY71oal9IKpajmm5Q8yAPyaznuIBVu7XoT3u5phUIjGpSK7JaqpeF1awnln7o8M33uN6t+PKx4dXTyeJaVpqKzHqqmSvJ7Gjg07uKwmme75WsxzX9yLOZ1uxnni8e1PTdEIDlqGZcayKtMEoytLu5SBXO6rcxlb8pMv9Q3zSzom9+Bheb1JrtLOSgoJFkrPjRayWDsKIdWGa14tZEpAUPc8tqXDOpNb1I8ZVRTOVEhvTGRIjn3VAI62eE+tW4wjef65SjFa2w1MwxpqlIhUqu4+apZW41G0nNhcSyEjue7GZkVuaKkEAgLIFrxoV8p+PSNFl92M8j9vOIy62Cy62Cm1PFSlxROHF7DTAsp9epncCTtlqS8X1zErJXBORWxlM/rEmMp2Us81okbk8rxaHeV3zgwQAAIABJREFUAURMoWrG9qyGzx+FnJSKrPaLPrAUSXVgVouUZumk35zBIRPteXMaMIhAKcMb+g3W/FWGbsD9ec6+nXCPV9hilbtTIXROak2kzGKeVQj0oKbAeZHSvDkVovK1tuVa27Ie12hgNS7wTbsP6S2u4e7c0AvBuoIdfZ9KFUzsLvemJXfrE3I1Zd8L/PCogDuz5vPbT7IUyb1MjeKoCKm9WlR6R6ViXgvkM1QivRk1VZu9XFOonF56mdR4dnLNta7iu5InuZeZhVyr9YpxrekGltzCZlrw1lQEDRKXstJ7H7GWMbycyLjIrMhhn1VGRqVUL9uB47hUbKY5nUDmGINhufsSkfa8NTMsR+KlshS5BtYBu3lEoqVa3Q0sL/RL7s9FN97hWem9j5bx9AKRyc6ttMEZ3KwXSoXjSsuykdQLedNZLX1yVXdZ7r6HUHvGlfTJ/UyqHWdeBbk1rMaWRHuOS5HQ3c1041Ic0I7X0Eoqqu3Ac1mtsV8ETRVX1u8HWcKFxgOjcjCMatJAKmgaxXLnOVZi8YW43hU50kmtOCpUU1XRXEwrOqHH6ATvHYaQabFD0sBrx+yi0dR2TuUypnrKVE+Z2F1aOiS3npmt2dV7rDHktPKsuQ0mtuJB+XCu7Lo+BSVaBcREOASyM608u/6E02KbB+WEworz8KyWtVeIyxqlNK/zRaZ2nxM/48TPsL4i9zXHRUVpHalvk7iUe1NL6lMO64xRJfAbhcK5ksSldMNNaucZmJQNNeByx7BfZcz1jFHp2csFauVQVE7Wsn7geO00YDkRAYHcikfQWxNP7aRfd0K18AK50lEYDA+KOa4RAVkyLUICOpHkgs+IxAD+bXP6uyr+dALx4dnetXm8HSa/DVx62/OLwINvxSX+564M7CmlLjRVgQvA/tkvlFIvIlCgv+a9P2pe/h7gbyil/jqQAD2l1D/x3v/on/VBO1lJ4S1FYzoWas+oMMxrKS2GWlRSdjPFdhYusPOVU0xqzU6ek+hHNyIe0R5/bQo35r9LuHqVzdSzPdfcmct7HBYsDFIUcFgUiw19J3AclobSeXrpJSItm6Z9dcgr48sNPlCxlzn28ojKZ9zWbz5yDXVTlr45gctt+ZxRpTgtPcdFwIsD2eyNq4CNxPLyMRzUs0UJP9Ye3ZgofeM04Erb0QlE+/+V05jECHdhPXaMyoCdeUUvfLSbVF7K2yeFZ6+eUrgBuRVjsdenEauRYL2NglbgOMwt2+UpDodzBYmW0vNRIe3bD0X5pB0qXp8ELEUCE+hHnuMy5KjwxIQo1ZSevWPeaHgfFgpQXGzJe5yUnldPI17olxwUARtJxbgyfGjFsp6UVC5lOVE80ZmzGgfMG2OwttHMrOJax7PdlOzHlaFqynjvG0r7DcKa7+yu8bHwY6zEE0ZVwMXU0g81znvWk5q9POBeFokaRCV8hHltRF0mrrjda/Gd4Ue43slQKmYYOv7WpR6TWrEaOwah4qgMSLRs1B2KKy3px090HCtxzWExZBgNWU8ytrOY5Wbz0jZyvVfb8KWTmGd7FYVTi747q+DmbEbZcFFCJQZVtdeclp7HO8LxuDULuDc3DCLR7D9LT1gvm4GhecijOClFO//WxHKi9qj8JoVTrKWK27OIyy25F87Lga10nkArThseSG41/cDxJ5li305wfonV2PNHh55Iv/MUNTQJY/sQQtQO5ECogZtTzeWW6M/fsIadzCyufRDKoehq2/LdyyWf2ktYTwPaJqNlDNc7tvFtMByVhie6nldPU4EVNXDWysF6rHi6W9EJLN83u8hyfJEL6ZyTMuA9A4HeaEQB53vWFPezULwNKjGZK6zmub7jWjvn9rTDd0cfpx/K94lbnqOiT+WkP1Utxc1Z1NwvuYZu88N6Ai/2M07KAR8Lv4fn+3Mqp9jOokZHXXwfLrbgQR4QNOZOOyZCA5vNQXQne7n5bor7meat05pQKz6+qdjPNTvzitcmcs+jZvxWTg6Mw0gOsbf11wFQSqAhr58qkqDP3J3QVUsUXvBAb/rPc0m/1GxwawIVkVtP3mwESqcbnoLHEOIRNaTfuOcZRgEXU9mY7JSGyMC4CjEKpjXc0jekDbX4e7w+sv8/e28WY1mS3vf9IuLs5265b5WVWVlbV+/ds1AkhyPSBEiBprWQoCUbpglYgl9s6MUPhh5syw8G9CALtAnbsg1CsGjJEmELM6RmqFk4nBlqZjgzPd09vVV3TXVVdVXlnnn3e88aEX6IW1nddJMWKA41GOUHXCCRmffkybgRceL7vv/Chfij9PQDluQVLsmPYLDcsa/QsEusyDYnueYvXXA+CsMq4aPeXyX1cvqV4karpjKuCNDw3NoAuD0JnYEej4sYT7crFoKSbnGRxWiLS+mE+cDjtPRYWBQkMzUvCzyYOmWyo8I7O1x/Yqmm41cE+wv8tPfzrMdT7k4iLsSaxXWf5bBiWMsz3s0745BUWY4Ktz4P85ALieF6M+O9cconk5+j4xc83X4MLzM4nfidhvOzmA+c4pvFGRlebRq2koL9aZNPBD/LYlAwqhUrkUsiOr7jbgDkSvDmIGQ0MzwzCKwVvDhn2Exy7owS/ov03+NSOsUXIdoKllfcmJXG7XV3JgENzxUbHim+XWlo1uOC3WnMM/7Ps5VMuT8N2UwMKxc8jLU0ZupenoDjQlFZxxtTwkHXnp8z7KQZvaLDT0c/hxLlTH1JUhhn1CeE21uOS4kSikRZqroH1jDQu2eHV4BQNGn4KwyzO0zzPpcSZzp2OlMHGpQ1CkHTtEHApDL8uYUmd4Y1u3ofgaC2OYfyPptmByUjRsIlCctinmltec+8QhIs8WSjjRIC8OkWFZkuCf0OWbGHtYaj4Uu002t0A3d8ElYyEEOU7VAZTS1rV3izlmXRZo8ut3gHAKkStMmQSBosMDAOwiyQ3B0pfKFYMHMuEbeWfOarUb0PprsYWm4NYTTDxD3VkWw14M5I8kbPGaX1CscTMxZ8oRjx2C+pNJqeGFDN/rYxP6QJwPvDwp8wz/k2cFUIcQnYBf4a8B/+Kd7ZWfxZdwZ+C/iV2de/AnwaQAhxEfhnwC9ba289+mVr7d+y1l6w1m7jBuFL/yqJwHmcx3mcx3mcx3mcx3mcx7/psLNk4MNef/z7bA3858DncCI6v2mtffP7cY/ft86AEOL/An4Sh4d6CPw3wN8BflMI8deB+8AvzX79vwYWgP95RrapH8F9/qShhGDFj3i9+PrZ91LPsNNwEI73ZtCVZzuGtm/olpJIOVLcQSZJlUco5R+6ptOcfnZOsJhdJ9fCabs3a3xh0dYjimE/s7zUC2kFlqfDmM/0HwIuS14ONaGUmOOal08NU63ZsMtsp44w+t2e5DCrGNQ+Gs1V+wR3eKyomijD1YZGiYCOb3i1J7EWnptzahPGwk7TuQ8DdAKFtU2+UX/n7B7AObZeTiuOS++s1bcS1YwqxVgL7oxcu88RWt2bHpF7PAFzgeapjsewajKqBKuzal0yI2atRJpu6fHN05CNxNL0O3wpexXf65x1SDYSg9cLmWr3P2ynsJlUjGdum91CEEiPSw3YnwZnbpDwyEfCOK3joGYv9zgpFB+dN3jisSY6uKrbdjplOZ2yHMdsxpqFMGdYpSyFFaEyvDt+pO7hHH27pYc1oITkzWHMx+eHAMzHORuDZRZDTScs6RTB2f1Ma4nAjeNJ4dH0NLFyrrTvTX2uNgoutYes9yMWQ81ilHNa+nT8mkhJTgrP6TjHJbUVjCpFy3fwr5PCLdXttGAlmfLOaIGFwDAfFkgBvdKj4WlOCkf+Sj1NpNw9+EbS9Gp6pWI5VmR1wt3KVYpCZYmNIzIvhq4yHM2qvs/MVZwUnnP7nC2FWyOPli8I1OO1MR+4ituz84oHe1dYDjWT2nWG5gJNv/IIpHNkfXPosxLDd7slPet4Ub60GAPPzwu+mL2LL+c4LiTLMeykH75bGixKPL6Htq8ZVIrYc0RTcF2P5dgRBFNPM6oUtXVqKpfSnLV0wuowYs7XrKdTRrXrcLT9mkzHrEYVSjg3VAfZcSXRQSW4Mwn42MKIZlCyPYpYCDSdoEBb54iaepLT0pvpm2usFezlPpGyvDtxDsdPtKaspBNW44S1SLMQFkBIy6/4xJLrAOZaspWUjGZwqUftd6Y+41pxo1mw0ZiwGsfM+ZqVZMq9UYNAWraSnNvjmPnA+WEIYZnUip1GfQZriZTTmG+FG0yye0TKKRUdJR5rCRhrOC7g2fmQzdi1RrR19+VLVyH3pavEj8o9pPCJlUViqIy750IPyb0Jm3IZTwpEJTmwt3jKX2dSCz46X3J34rOrHiAQBNKQIHmiBb81HKCE5bhQfGwJrjZKhtXjx9YbPUuqAjYTza2RpF8/OJvXiTFsNz1GvR1eYpeefcAFPoq2hpZa5TB/Cz9+BglcaU5oRwXrccJCqFmJcnItWQpLaisx05CGZwikOZtb3dKj6WuOPMmoVjzdHjMX52w1ElZCTTsomWrFUuj2lb3cEXxXQjf+x4WPAQ5yxbvjiKfaY+aigsVuzGqkWU0yTgqf0kiuNZxS03pU0/ZnxHtfclQ4Lw5jnUPwE80pG80xW42EjbjmSmvM7iRBAFJYTgqfUAqanqZXOUWilbBmUCl20pzKSC42x2wkMQuhZjOdcHvUQCBo+06z/riYEZU9zXwAnjD0K4+bQ0EofbaTgq32kEv9hNVQMxe6seyVHk1l6ZYOGtTxa6Za0p11QZu+cwO+0pyylEzZ6Ll7WI4zKiM5LnwuxCXj2okzACyHFUntMagcIRscTLTt12w0x6zEKRdizU5jzGkRUWiJFJapVsz5ho5f0688YqWZ1ApjCoTwWJJXoAkH2okYXrU79OwqzfYyN3u/SWkeP4sCKVmNfb476mGFQQlJ6ksupZYvd3tEJCivzaa5RiFK+nJA5Ldp2iaNmda/tpZL8iNoao7zmk7g8ckVyz+8VzAVGUJIOul1+pOb+L7rRkQzcZGMAQ2b0vR8bpkDzAwF8KAa8J9szfGP3kuxwn0vCdfJymNO1AE7ZhslJZFUdOucUlsuNxLujjO0tRQanuq4Z8GJ6J7tP3OB5lpLYWa1ZGNhqgWbqXKiDRZONXhC8PJpyUYUcy97DLluej7DKmZV3eCElymrM4DID3WYP5oz8MeGtfazwGf/VG/mQ+L7lgxYa/+DP+JHP/0hv/s3gL/x/3O9LwNf/lf9+76QePIx9+KtoU+kHDZ0I4FQCtRMOvR4BleZ1s68azGouTUQZ4fgR3FSKqcmU8CkPiL1nAFPv3Lvvz9x0KOt1NnKv9Jz3z+s3wbgqHC49Nd7Fl+lLISS08JywpBhtYS2zihsuxmwlRR0VMz0D7XQBpViP5cUWjCpHa56IYCDXGKBqFJkWjDvW+5PPVIfegVMtENedSvFcT6DMQnvzKRoVAtU4bEY1oBiqyFYDGoeTiSx9wj25Frc+7nCE/CZvSmhUMyHinElUNLhj59sOVjISmRJlebNoULVzgwl9Od4kHln471gN0iVYVhL7k/Akx5tzzDVkoXQspWUvNQNyY3+AEzouFAUxuP+BFTLtXg7vuVhpoikk4B8pKqTa8F7k5jSKPanriXaCVLuTQOWAqdc4wkHdymNYD2umPMdXATgaiPjwTSZXcvjuIDKSu6MGhwXPpEy5LOHTGglR4Wi6RkanmEuqBnVHgtByaT22B+nZ+/fyCMOC4UvLZkWHBUCi2RchyyF1dnhY6IVV1uupfxgnLI7TjktwFpJtwjpVz7j2pnDCGHRxkHf2p6hsg6e4EvL050xr/VbpL4gK5x412GuMAhuD+FyEzLrEkWHd3aJQOpZWrOxCKTl5vCDSfJp6TGqBW/0DFtxegaPmtZubTU9y4OpZDNxCdzdiUfT8ygKZ8bTLRX9SvDdrkagZgpGlm8e16xG/oeub6eooVAqResJbw3d7/VLaPqSS2l9Zqa0l3tsxk5dJFaaoZDcnUQILA8mUESSB+OUw8Jzh9pakWvBoFL0SsVGXLEaVYSzg+BxERArTa8IGJY+98ZQxgpPtDgsFCuhS+y1ddcY15K2r0mVYT6oZ/Oz4jAPMRaOMjBWMhdE7OceK0YwrSXvTSXrsWGqfdozaEjHd7wRHQsut0bcHTa5P2pwbwzTSLI7Trk3CZjUgkQFJLO52S0VK1FNogyFccKym2nGcdFkPxeMy6PZZ+FxWkheHfY5zBr85U2XEJfGKTEB7GUBbw4Emylca+T0So+jwsNTMcZW7GUe3VJgsHgypDKGkT2iZotf3PT5wq0Bi+FVAiX486sKY53qWWRTLJajwqO28O0TzabZYVK7xMMaxyF5lBBFynKjI/jIfJ874wanuVPQAXit7+BF90Y1Y1OS132EkGSq5j/difkv743phA6a+bPrgm4RMqp8dqdube5UPv1KMapjImkwFk4KhZrxGlai6mw8LiY1iWd4MI3JteLhBCojWYkiXh+EbMRuPijhkojDwmM+0MwHNYmnSZRT2DnMI6a1N4OjSd4etBjWCgHs54HDwAuY6mC2BmAprFHCUhnHGci022P2pyBRrEwSXulH7KQ12goeTBXbac3DzGcpdIlFaSQdv2Y+LDjOI/YnKXsZ5EaxmcUO4gdMtMRYp2QEkCrBfFDjCVgJK1Tb43Ij46QIOBi7OamNYj5IeZDNiDC14+/dm3iY2EGGLsQlUlg6gSSUhlHlUY9T7k2gMJL74wa3xsGsaOfPpH/dHlSZ4Ew9bzGsOCl8VqKCgzzivWGLvSlIIVnNYu5NQwojWJrxYka1JNM+mRb40sm2CiGxtia0ESvyGm9PPgdAohTGxkxJEYgzCPGSvkgoJR9dMPTLFr2ypOV7/OxazW7m0yTlnrxDXfdZ8RrkRnNgDUqGNGSALyTtwONn1jS/cbdJYTWdwONHFl2CPRYTtKiZZPeIWy86PoMMqHTGsXfX7ckiJhA+H1/0uXlUzb6n+I+25jgsnLmfwq2LaXGI1kMyO2BocxpEYCASHn9hQ/LtU4u2htSDP7fgEuHX+j69GUx9UCnuTSQPJ5rr7ZmKmHUcgf0pzIWC3Ykh8gShklxr+/RKS5U9PsccVRkP5DscTb8vBe4fzPiTw4T+zOLPmjNwHudxHudxHudxHudxHufxb0dYsPrDhIF+cOIHSk3oTzMGuuQwzwmkUwO40tBk2lm3f+2wpraWuQC+fmT56mFFYVwF+e5Y8CDzuFOfULyvFQhOd9xYp6KQVwNX6ZHwVt/ylYOKtQTGtXDXmXgMS8vnB/cIlVO42EwqQmnZaQoG2T0WI1iOAu6a7/CPdk+orSMIdnPDQe7zin2ZHsMP3MNcoFkKLb60fPVoSsNzSkJfPBzx3dOazbhEG0fCmwsstwYlx2VO23PqMY9UXQD+xW7GUeEqmA8n8NsPXUU/N2JGrFa8kR1zktWcZDVzjacAWAo1lYUbrYRX7beY1O4e7o/h5RMHkelXkpNC8O7Eo1dYvjq9ddZy3UpqgtnMOxW7PMwUBxnsTWo++7A4I9lNaniY+fzByZgDcfyBcVgKNZmG+VDwhb2KUS3oV5IvHw35ymGGLx1sKpLOhv4f39P8+u2Ib0we8qsHn3FdGAN7ueKLB4q9XJJp4cjlwnJSevRLj71MEirNw8zjYebxv98O+ezgHX51/7eRQGXh/lTxj+8PmWrJ7bHHW33BclhxP/N5mLmK3qT2+O4g4H94O+BmP+fXDj9PbV2F9ubQ40sHglEFh7ngzYGg7buKX7d0ZjmllpRa8ruHIV8+jnirX/D3Dj7PSeEzrCRHueT2WHFUKN4ZKV7tOvhOw9MMKo9B5SGxPJxUvD0e4s/s5ZdCPdOFhq8eVs5oTFre7hu+sFchcFX+Rz4DvUpyZ1gxqh4rG3V8zagSbDUUXyleYqrdGugVht/dz8i0I6P1SsFBrtidGLpVeeZ1sBTWLASWF+YVF8xlDgpFrxS8bF7hi/sf7jPwin2Ft8U7aO2IaU+2KuYCSyeAbx1nHBXOuOprxxP+yd4R84EjkoObq18/FvxvtyO+NLrD3939vzkufCRO5erWyNVIdjPFgyk0PM1x4XNcBBwXAVMtaHial3oRn3oY89nxa/xX7/5PgCPsfu1Y8ekHGmOdCeC7Y+W8DYzguPCZaNfFe30Q8KmHDb4xOuDXDt2clMCdic+XDwW+xFXpe5LlsGA5LHhrGPPWMOaoUJRa8c1uyK+9A9+cXcNBHpyi0qcfKIa14rCQvNJ1ikqJpxnVim7p5sNxIXinX9EM1tz+EDmq4AvtDjf1Q7qVYlLDe2NNotxrWAs2EhiUgtq6/fLdEXQ8J3qxEVesx4ZOIPBFQqIW8ETIxUbEYlBzIXyBiAZSwE6a887I551+zdxMXepiUjIfGF5cUEQi4M4YjnLBmz2nVtMtncmdU/WBQBle7nlktWFRXgLgRsuZxG01Fd/VX0BKD0/GJLPOwSIXEUgWI4+dxpSX+xG/cTfmm6Mj/seD3+G0DChmZOqvnXgMZ4Zfu5lkN5PMByWHhecgZJWDl7098vn0bsLvje/w3733D5xBm2d5d+zxWw9qdjPJvaliN3OmW3enAQ+nIbuZTyco+epRwD94N+Ir/QN+9eAzGOsgabuZ5Ls9ZzY5rCTf6brXUlixn3vkWjKoFJGn+b2jhL//vZjfmbg5WRpJopgZayk2E81Jqbg1ElxIMnKtOCl8ZwrpaV7pR/z67Yh/PnqFv7f3T5lq5wsyrATfOBZnHb9pDe+OHdzoqHCwt+NCkWvFG4OAf/peg8+Mv8Xfvvfr5MaN3cOp5NMP8lnHRfBqX9H0NPu5T7f0OS6cqd0XDiL+4d2E10c9/tvbf4fKipnghOTlnmJYyTNVpy/sW1bCioPco1v6TGo3Dl858vmNuyGfn77G3937FMPaY1wL9jN4feBTzrpjf//+Eb9/qFmPKo5zcQZF7Yp9juxtmpEzBx3UFVNb8eb4twnDNSa6YqLdHriSKNajkoMiY2wLamNpzFSi2iqgtm4P269H7NtTLIZST3iPfbp6ylIsCJVlbAt21QNST7ASVbw+UKyKOVqmied10DNCc+zPE3iP/YcS5mhIn4ZvSWwTgURj2UpzRpVgXiVc4AkAjBk7RSFbccv+wdk1Ljcj1qKKaW3JKFECLqZT3hj47E0NYqYUNhdotlLDxYbiU0cHfOrogFFlGVawOy25mBjWEieecD8fsRob3hsX3JePPWMXvZg51kmChQ/d238YwyIw+sNfPyjxQ5sMbEQxsfIIhUsGihme0B18nLLJfgaRJ1gInWmKEpYH45pP7fXYlAss/SGIwnHhzxxVYTG+zv0JDCtL6gkSpTjKHVb1nYHlu6cOX/vJxjaRcMmAwBlpTWpBK77ISQ65NkSqzbrqECnLaaH5l9VLvHQq2DJPkIsPmnBURnBSCBIPdtKYvanlnX5NS4Y0fIXBHVBzI1iPKkIpmffDM8fZUS0pZo6eV5oxxjpDsKNcsxwF9Esnu/YvT3v81n6PS/4Cqe8wkHaGRRzVbjNu+oJYzjGtxUxRw7Ice0xmeM6HU3ijW1FoWDHrrKobxP4841oyqpi1zn0OMsugtIzqioXQtX0fTiXvDDQnhZMcbJgm1pqzzboyzoEyVpa5wOe0cInYepiw1YhJPO0eIKXb+JejACGgzyG+jMm1ZDh7yEUzLPhrPWcsNKoVo1ryIHMHoYfT+ExG7UrLo2DKuDigW3rO0M06udBcOzOetcS5tTaUe4A9mLrD1+vdmvXURwrBuNhnUityjXNYNc50LZSO4zCqnSLRbu4Sq+M84jiP3MZbwj12OR5+m++NPR5mzvzopHASrU3fshRJTkqPca2IlKHp1QyrgNXYZ8FL0NY9yLqlYlS5xEsi2J8aJzUrXWs8006p5OXTjJdPMz63N+FC6tMJHq+NQaUYVw6Go6kZVoJMWxYiyUYSOcldH17rab54MEUKuN6KaSjnQHxYeJyWzpxuKqZO9aiGLXOdQH74FtVmlY55bFOyl3lnZnehVGjjIGsN6fN0vES3dIY8oXTGYLESlNqiqVgKn2Cs3bwvDQxLp46zP3WQwnHtDmJ3J4q7E8VpIXmYhUxrQcOH2uYoFZFpwWBmljQ21ezw5rDQlRXsZs4V982+YFwr7o40rUAQ2pBxccBJ4Q5J2kKvrDjI4O7YEko4yEMO8pCpdoZjmRbsTWMeTjRPz0UcijucDl/hsHDzQVvBhYZbp4eZk329PY7ols4VNPGcs/aDifvcFsTW2R63O3WEN03F/YmgNpaNRDGpPSa14xhpCweZgyAdZnCxAYUdn32ezoXbMq4PWOACEp9xaXhrFLJt3UG8W9R0S59uAZsN5/776B7uzWQ+DU75ZlJbQgV7ue/cjWcSl0o4F+Tbg5rFSLFu1s/22uNiJlWrJ3xE/QypWmA+CCiN5KJYpsUyw9JwmIe8N7ZYLC2bcjp+ncNcsTt1cMxSW04L5wQdSHsmZzmpBbfHHgeZw6sfZO4eCzGlrHt0S+fUPqmdGZUvHEy1Ng5ad1K4ROLW0BkE1hZagZMm7U/vcJB7jCoHwRhWbk282XcmgKnn1t0jGNy9ieJgGvPeSLMQKrStqHWfw8JBtmoLo8oVePqlS9TvjhOksByXykG9pjHvjS2pL2iywHDyDg+ygH7pcOGBErN91r0WQpho5Yo5uc/bA0uv9Lg9tKQ+xLTJiz1OCo/dqVMRG9vCGXHWrhjXnY3D7bHipVPnrlwZh6EvRIHntemWigdTB6E9nBoeTAV3Rk7OcqfpcVz4vNZzhaOTUrI3jfneMGNYai7oSwym7xFJw2EOkRIMSidjqq0zJVNCkHo18+FjWPBQ7+GLhEi6Z7cvJG0VUusJWudU1lBZw5xtk3qCO5OQy2lKIkI8KeiVHr9+/AadUPGEfdKdPUTNWA5YZA5jKq6IDQpR0ivsGZdvQ2+yErtxeaNpLl3FAAAgAElEQVRXMDAZJTVSBAymdwB4Uv4EUvhcts9x2T7Hklkm9Zzp2kW5xKpZI5IuyftU990PcB+lbBBHm9S2YFqd0PEDclNzWjilq0mt0aImUnBr2OD+2HAhdcpDAPu5N1tXsK0W2VaLnOaWUeUch/dzyaC0lMZisLw3Edxj9wN791TXnNr3qH9Y3YY/LCyY+sNfPyhxDhM6j/M4j/M4j/M4j/M4j/P4PoS1YPQPdu39B/vu/jXi+XnBUuQRWgeHOC0lL53kvDusOMpqNhPLhQQq49jvmbacFk6FaFGlPDkXsBh9sIXz9lDyzdMJ7/Rddbrpc2b+pa3TcD/InAZ4w1csRo9IY06f+9V+yO4U7o5qrsiPc61lkQgKM+a4ntArXSXLExEN3xmmmD9kW/ftrsegclrhx3nNlZbgp9ccWW9Y1TyYBhxlroJ1XPi8uOCx3Xw8Dg+mijd7mjujmkw7ou1cYCm14SSvGFSCVFnW/AZzMuFKy+NSU3GpqehPnOrrraGgNJaHE83YHLGdGpZC4yraleEgc1W0cWkIlGA1ETzRbJLYBp4IuTNWvN7T3BtpVvQmN9qucnnKiKOiYDdzMIpASmJlSZSHFh9Mod+deO6zzGE3z1iK4GqjJqsNtXGVO4Cl0JmwXWxIthqKQCT4IuHm0OMkNxxmhn6pafmW6233eX3r1COrXSUt8QRfO3E65mpGpj3IXsNXCd8bK14+rTnJ4YF4SKRgMTAI4PP7rso7qJyR21ePBDstj4spvMYr5OUh3zr1+PpRybCERiC51FR4EiIFXzgIGM06HwC3xhG3xhG5tmhruT39PbCWce26L7tTOMmc8c9mrEk8y+8dyDNFp6lW7GcB6wmsJT5ytvRPS8GdkWFcgZKCnaZgIbTk2lIZVyGf1IK279P2fS4mCXOhYDF67MHxYCp5rT/hZr+mzSqLoeHptqZfWCaVYVC5qr8vBathROoJ5kPB1PQBp951s284yeGy56r9l1JLSc2e7n/o+vZtQMM+bpV3S8G7Q8ve1FXlt9OajdigraXUTlnq9kgw1YpBpdhquEpnQMyWvkS/FNzsW45yOC3cfFiMHq05n1hxpgdfGPi9A/f11aahW95DyYBeJenNqmI9hlxr1rww50zKvn7iE0hLYVzn6LceKrYaipbvKqAAR4Xk1VNNv4Tr7YDVGNYTNwd//9jj9489J1FnnanWu+OQUlv2JoZR6Qh+/RLujQzdwvJKNyNScL3lqv/fPBFnFciL6ZS704CthuDFBY+3R585+yxfHp5ykmum9LjWNLQDQagEn90P+Ox+wLR25lctX/C7hz6xJ2h6lsPx64DrNN4e1mS1ZdN7kU2WWTPbbDYUn9+fooSkYdssRR7//bt9VmIHvdyXroJ4eyx4vVvSLwU/upiihOVyw3W7vtN1imnGwknulM2+O4hp+M6/5ZvVb7u9euRzf6x5vVtQVg5qmTDHdlPxf97LKI2mEgWpL/hfbhdcagguNRW78iHGFAwqwYOxZlxbJrXhYmK42jRo+wgK5rGfufGureWf3XeqZ5cblpPyFlpPGNeC7w1qBqVlKCZEijNzwFtDZ1h5nLvu0u/sSZq+YC2Be8UfIJCMa3h3WDOq4ErTKbvd6LhOZqQE3zhx3bBuIWgHlrdGIVPtYH9H+VtY6/xebg9r7o0t98dmphpnuJAq/uDUwXL6pZgZakasxJKdpuDIOr+GXMOgtAwq6OY1Ow3LpdS9QgnfPPUZVZabA8GFVPLpB4rLLcFaDPemX5/Na8GdYcVR5vxiFkPDpYal6cMbg5koBIKthuDmQBB7cL0tOeB7gIOEPZxoegVcbUvWYzcONzru+fytU8lc6CBADc/ynV6ELxSxJ7kj38SYMS/1Qg6mhuFsfbZn3bqYkJOq4O4k4u4IpHQeMy21TiCSs/1lMQxoeh5RsISnEhaCiIUgYiOOUQJeOnWfa6o8LqSKz+1LFrWD3t0T9wHYCeZ5Rlxl3g+I/XliT3LJn2czFXzxwGPNbxAJj0jBVw8FuxwzrxK00Fhb4ym330kEy+oaTRHRFBF9OWAlkfz2w5x24DEUYy43A/6PO+6cUlvLG8Xn3TjbAik8tK0IVMpKrOh4IZeaHv981+diw+eSP896VPNS1+NiQ9IJLJlwa6g0cGtgOMktI10x0hUbqeT5OYsv4ctHQ0pj+d5kyLxK+H/6r3DRrvMCj8Uh74r3eNj/MlnhoL9RuP6he/wPWxgjPvT1gxI/tMlAYeBqS1DNHrSroSaSiucXPE7qjG7pHAh3s4xxpbnWNFxtWg7LjMoYfMnM+ONx7DQsifTYbCge9L44g8Y8ehmuteBG2z3wJ7WmEziFlso6WbjNRNPNNS8uKNo0OC4EnhQ05BIH6qE7lBtLbXOGpeWuvMkOFz9wD9uppeXDWmy4aw7pFoLTUlJYTaZrrjRy1hK40piyHpcI4RSOfJyaw2pkEAJeXFDsTQtGtWBYuf/Vk4LLDU2kLIfVhKlxmHFnWWXPTFie7RjujzUtX3I0ep1e6TDlhYajouC5TsW1pmE+cpKhc4HjQozFgEi0uNGqiZTgxUVJQ0SUxiVjhcjZFft0fMtmYii04TBzh7ah+OCh8EKsUUKwnVqmtkAbd0AY6ILTvGYhKNFWsJZOuRAXeMLSDizSSib1MdebLrm40hT0y4pxJWh4Dg5ggLnAsh4/UiNy3BA3J6ARrjHNH7CdukStHQhnjmSdKVzbdw6cLd+wlRrncq0Nz7ZrZogkpIy51rLMhZ47mEoHs/JnK/LuKGcjcgogpXGY6aOZClRlIPbnsLiHcuxJLjehW+ccF4478Uh55Fpzyk5Ds55krESlMwwLHLwL4GKiyWrDThOOS4fvH1cCXwgqa1iODKuxZVTXjOqaceUOG8n7eoq1dS3hlVhxc/ips7+faZcMvtApWIksgXSHmOXIJVWecA/elcjgS8Hlmcn0qHaKJRLJRDw2q3l/TMUI/b5EeTNxa/aRidZJqc5cTo/Lgrmg5rk5Jxl5Kc3xhIN8edbjjrx1ZmR1qQF7xZT7U3f4OsqhW1javjtINWdmR6nvpFMfSRwWVZ+lwDCuDA1fENuIcuYKri2c5I8OYpbSuMP1ZqKdFK/IKcojlkN3D8uRW4+5FswHllDZMxfw5ch9JpV189QAFxqSUk9QXnv2+45Lo2awGyksk9pBEVYihwfOa8Va5OAABlAzE7mmDy2RkPqSo+wmE+2MqcaV5e444+44I/EsOw0nM3k4dXAzJSxqJpO4GRushc1UMOSYPdvFxyNUcFvcZGRyNqQzNkpsTNufGd8Jd61LqaUwmo3E0PKd8d5p6cb5/jg/c5+9mDrH7aMcSmNQQrAUXj/b5xJPsN0MUCpiaguui21qa7klX6fHmDmzSCsQFFQshIZc2zM45YXYKaJsp3Balky0U58JJYSzNboWw7WmIVJOSU1bV4TRtkaplPnA4EnBSiwZiR6j2kE4fWk5yDRN37IYWiIl0AY2YldIuB78JBbDfOCMm5YiJ+1b6BlHYgZVOsk1a5FhO3WcnQcTaPoKbS2BShHCc889JdluCMaV5qiQZ26+hbZ0/IrrzZpQGZbCamYoB5FoA7AeuX12MYReXTLV4iwhqi2c5Ja1GK60XIIqZu7G876mGW0gZcxGbNhs+KwlkhrDvYmaGZQ5SF7qOSU4cOPTCWBaCwLRoKqOKY0rDO00LYnneFWxssTK7Ze3RhMuNywXEstUuyQrUpILqcLYCmsNVxs1c6FkPYGjrGKqncP2qewythnbacGVltuXH4WxmkHpEtRpramspRVuUNbDs4QsnWkuZ7UhkK4A+UjEMMWtqfkZnLHUltxoKmMp9Ih6lplbBNPaUhhDbmtC6Qp7Y9FHIlBWofXoDCJ7Kk8pRcbI5oxszoZdpuXDbfkuh3nOtlokUHBge0wZkHqKsnaHed+bQ5uShlpG25pp7YpLYnZ/xkLDl2du9i3fzbVHakRbSU1pLMux4JQBpwwYVfYMhj0SI+ZDwY1mm8oYDJWD373PuPQy20jhs9J41n3m9YAf9nCdgR9szsA5TOg8zuM8zuM8zuM8zuM8zuP7EgL9Aw4T+qFNBg4zmA+htI6Au5splmOnGPTJpRaZtrR8y9OdlLXYEbuEgFAoJrYAYvrlH/IZKAQvLgTcHRm25n4GXwqGleVKE9Zin27pqomDwpBrzagKmNSwaXa4A/QryVNzrpKlrWFaC1IfPlo/w7PzHnfH0K9KEA5SsWWeoBP6M+3jmcpB6er0b/XhF5YuMKkt3xtaPrGUoK1gP6+Z1IJX+g2uNXIOM6cUE1pXhc2NYKfpcVJYPrkSESlX7d5qeiyF0KuYdQMkBRWFsbwPEQI4OMNWw7WPf3HuP3PGNZGl6QueaMcc5K5qlNWW4zIn1+msWpry9vDT3J28wDNzDlJV2JpUWRYCwS8sXiSUrqtTWZiPFEJAK1D8uHeF/cqpGfXGb9KrJNc7gnsTy08tzqOkZaIln1hq4ktLt4SHmUSddphqVw2bzJBG0/KEg0KxFAm6peWn1iJanuUj8wMeThPuTAJOS8FGrLk1dNChfFaEvtqoSOUCx2h2M8Uz85LbQ82KWSJS7hp3xg1Oy8CR4IxTCVqMFPemsBQaSjNG6zGDSqCNZVgJNlPLRlRzoz3iOI9oeDFHhdP77xvBWvyIOC3pBJBmSwxVi37l2vPHueUTS002Y812mlEaycsqplsEpMrweq/liOUzAnw1WxfHhWK76cj0H19o0PEd9KgdSp6eCzgtHVzqUeTaaa5PHosJoYTgxxabHOeGv9L5mw5aJCUXG9D2nUnVVAt2pzmekFxvu3WhZsouuRGOyFgI3tB3+cvJJe5PPT7SnmMpmuP13v93fT8ht1lr+HxtFGJMwV4mWY7denx+LqE2roL6RCfAl4K9rGZSS+6M05kvhCP/n4qH3B98lUH9AksxHGSCTyy22E41z88NOckjXh9GDN43BhbBQui6WakyrIRPciff57CQ7DTh7sjysU4HXxie7AwZVgEQc5ALLiaGWDnIy1RbEmVYMAs0k8uMasEz806IIFJwuVHz3NyAd0dNIuXGysz2AWMdVPBqyyNSlvloh4Pxq/QrwVIkqA386HJEwzN8dKHPUtjgjUHAYR6gBNwex7R9TWVgOTSsJs9wr9hjUsOlRkxeW67GP0VWQ+y5PWQldlVTbWEyMzg80mOeYh4BLCU3uF885CCXXG0LxrXlx/0XeL16iLQN9qfu3iciIzA+R5nie/I1RvWPsRAYPDvziqgEz85H3J9A4gkHU9CQBvDJFUe0BWfAdVR4eELQCRTzoWB+vMad2T7Z8F3l+ceiv8qp7LLjt5nWYGxFZCN6skdlYF/e4zB/gQuJpX06TyPeYVQ7GFS/Enx0IaHlaZ5qjym02wxfVSkPprAa2VklWpx9LhvBc9ypBtyfKpZjV3n9ZHKNjm/5saUBo9JHkHJnZHlmzlXat5uKvQw6gWWOFgLJRAu2Gh7HucWXgidbNVeb4zPPE1/6RMoZ2m0mmvlA8mAqafnQnK4zELd5d+LRmK3pH1n2WA1rnpkbsDtJGVURg8rjsFCknsegUlhgIdBcMte5r77CXu7grsMKnmonzPuGFxdcl/bOqMG4DqmNpeMbdqdOaMIZcApSuUBPxtybKFIPeqXlyWaTrVTzI4t9DqYxtY2Z1O7/Pi4kSlh6JVxuGJrdBYSMiBVspJL3JpaGB9ebmqc7rtL9cJoQyJR+5boYg1oSKkErUCghmBObHHgd9nJF6gn2ppZ/Zy0g9Qw/ujDmE4uLfOM04TDXDCtBXbv/raZgUh+zGX6Et6bf47CanHWNhJAMS/dAyGrDSuxxUhXk2if11Gx/NOzJPa7Jq3iz9011zSFdhJYU1YBDb8Jq0GBSW46KgtyWpCLkMJeUxrBuNmlEipZJMLZCAUq1mNBjXB+Rqo57HtJlY+JUtE4ZMacWKDVMxOAMotyOtzmuThzcyGsS0eAF72c5ziumpubhxOPNao9n5Tq+dMaJkwpKDU93LIt6lXdwyneXmg6K+KPN1dkYWHIt6ISC5+wa+1PX1QcnKGHgA55P3xN3SKJNuvkdhPCw/xYQia3l+wIJEkL8EvC3gRvAx621L73vZ38L+OuABv6mtfZzf9y1fmiTgfM4j/M4j/M4j/M4j/M4j3/Toc33pTPwBvALwP/6/m8KIZ4E/hrwFLAOfFEIcc1a+0f6IP9g9y3+NeOkgIvmCgAvn9bsNOGzJ/tsp5rFENYjw0II15sOC+lLeHEh4efW2nSLx/jtR/G1o4yN2PDN4hZP2mdZjizaOFnGJ1sV84GlWwiemZd8ciUimeGLC+Ey35dONJdSze93T+mLEZcbmlA6POT1ZsVy5CQXfy79ODfalicbbRqBZLH54tk93BkZrjUqXhk5R+HVyLn+rceG5zrlTPbTVRwzLakt9Eo4lYcAfLdr2Eo1X+rtsRFrFgPNTlpyMYUnWiWBhERZfmq5yb+7Ose0hmwmZRj4y7NraJ5pa14bd5mPPK41azzpcJ9Xm8451xOOFPyz6ylSOFx5TxxibcWrpzUX4ppvdPvMqYjNpGQzcS6d7v2O1L0cOVzwciQIlKDpr9P0HdnozZ7lWqPiD3o9LLAUGLaTgvnA8kSzol8p2r4l8RzpzzKr5No2UnrcGliuNmu+3DtizjdsJQUXV/pspRO2k5LrzYqNuOSjC5pfuTQ4Iy2+NfTJTI/AX+Y0d3/rZn7Cs52U7aRgY3nA1daIJ1sVK2HF1uxa//7FMannKqrzcos0usjXj0qeX5Dc7JfcH8OlxpTN1T4bjQlPtko2k4obrQnbqeaFzpgXOmMST7AeGQLRIAlXePW0Zj02fKs7Yik0rEQlV5a6XGiO2WnUCOGcY5fCihst1w04yS0L9sLZfFiO4JXemO3UsplUXEo1qzFcblQzXw3L03MhT8+F/MSqw4W/n07z0umUSFneGg/Yano82y5pezP8c7NiL/eJpOXHliM+thTQKwWZ5kyu7mbf8tEF+NqJq/Z5EpYj48ivzQ/XXluNHan7EY/lrb5mLTa8MyhJPUdYbvuGpQie75QURlAawXxQzXwwoFcYlu02nkp55dTxL7562uVqs+ZKI2NjYchmc8zltGQnLXm+k/F8J+NSWvNza0NST5y54QZei68dlmynmkK7Md1Mci4u9VmMMp5olnxsvuBiUvBsO+fn14dMajcfxmKCMRXfPnb+G2/3SzJtuZRmbK71udwcsZNW7KQVz88NeX5uSMc3/MWNPg3PciF28yEOlrjZ1zzZqvjO6RSB44xsLA/YSic83S7p+DWfXBrwRGvKXFBTGucV0C8dyfFfHPboFZqvFq/yS0sXea6TsxbVXG3U3GhV3GhVKOH4MJsp/OLGHFI4HPwjXPHLpzWXGzXv9CvmI0nLtFj0I9YTQWZ6dMU+G1HM+kyyMJKORxHhCJK3h5bnOzWv9KYYC5fSiufaJZtxzeVGdcbdOC49lkMnCTkfCnYamkPh5Be/c1JxtWm5P83ZSVN67JE8Iq7rU+7L26zaJScxa8eEyvGaACo95eZAcKNt+OrRiO1Us50WXFwYcLE95GJ7yOVGwU8uF8z5muc6Fb98aUIwkwU+rG8S+3M8nBhutAw3+yUNX/B0O+PC4oDldMqVRs1f3Kh4qpWxnWp+ZnVEqBzRe8SEZrzBK6dO0/2dQUmuLZebEzYXB1xujrjcHHEh1sTKeS+shDU/sjAkkIIrDY1EEgUr7E4Mz3QMd4Y1sbJcaU5YXxqy2ZjwTLui4Wm2k5LLrRFPd5zLeWGcIEUzusg7A0uiLJ873WcugNWoZHVxyOrikJ3mmKdaJTuNmhfmh1xtGn7l0pBJ/cixXuJ7Db59MuVyQ3N3nHGtBZfSgvXlAQtRwZVGydXZXnu1ofkrFzK3ri1UFETBEm8PLE+1Kr7e7aEEXEgKNhaGbCwMudwasZPWvNDJ2Eoznm5N+QtrA+ZCwXZqyMSQRrjG613DemzYnWpSz3ClkXNxYcBWe8D1ZsWgkiyGj32FApHQ9FbOhCsWvASJYFjs8uPpf4wQbg8c1453M7UFsSdZSyVXWoKprtm0F+gVmnnlOjkDm3FBLjJHi0a4SiDcHrYYQm5LTuUpm2nIdqo5sD1S4bouxcy6VqmINFqjX73HqrrBjlhjR6zxvL/NRirp1w+4Z19FIhACeuYBc2aR2ljM7BpJsMRSeJ2cMdfSFqXRXG0kXEglNTUPsimxEuTGyUvPh84JORcZQkgeTCw3WppvlG+zEAkWIsG1tutuXUwsV1qu87wUeyxHIS+Kj1JZTa983Eq+M/wSa/FzZMUeFzp/njBYOTtb/LCGtd8fnwFr7U1r7Tsf8qO/BPwTa21hrb0L3AY+/sdd64c2GbiYOvjLO3wbgGfnPTwBDZtyWkqanoNwTGvBoFJcTDQd3xHWrjdLOoGgE3zwg/qJlZjaCi6zzUYSkiqnipB60K8U63FN27dcbZRca5bMBe6hpaxrwDw3rzgpFZfCDhLJ/alrOcee4LT0uBBrEg+2GrCTlgxLp4zzlPjE2T1cb0tGtaIlEoyF1DNspa5NN6oU877mWgu2koJQWp6fM0xraJtFAF5ckExqSdM2HYSllgyrmSpF6XG9kXMhrlgKLdebFasxPNWqeKpVcbnxkwDc6DhjsgXZIFGOYJxpp9nfLRXbacFOWvJcp+Ry6ozaCg3zdg0pQ660PU5KxYrXIFCSUeXGZTU2jCpF0zNsJTU7qeZGM2MywwXsmKfYMQ4qdK0t6FaKBZmyEFrSmZlSrh2p81Ja0PINq1HuNv7EkNUWD0UarHCtLci0JLYhFjgsfE56Kd0iZFh5XGsPudAYs/XoQBc6st8nl6YEskEjXOVay3kStGkQKjd+g0HMsAwY15KNdMLV9pDNNGNrvs+wcqYtq2YNIRQfWwyIlCXTTtlpL4vp9RKOpgnDymOnMWatMeFac8J6a8x6a8xpbulWkqv2CQKV8vElDyFgPUyorKAwkoN+k6NJwrSWbDUmXO8MWYgK1psjViPDpDZnSjzX2pJIOVWrce3mUGUElXH/zwudjOvNgguJI+g90SxIPIt9H4LuYwsJbd/SFBF7E01lBZ2gJvEEUy1ZDisWQ82TrZInmhW+dKZFKzNN+Cst5w/QkiHXxTZK2BnJ0ZmA/VGhLTwz98sAfHzRraVQSlq+O8CclApfOAO+xaBmOaxp+RXXmhkfm69oBxJNje81uNwSztwIZ+K2l4Uc9xucZhHd0uOZhR5brSFbrSHLYcVKY8JiaFiLSjb1Np6K+dhSwKSW/y97bxqjW3Kf9/2q6uzn3d/e+/bdt7lzZ+VwFnooiSG1RosVWRIQKEiQAAYEKTICBEGUfEiQwJ8CJx+SOAEcGbAT24lkidAuShTNZcjhkENyhrPPvXPn7r283f3uZz9V+VDv9NDOkFEcEZIH/QCNvrf7Pafr1Kmqc+r/f/7PQ641t+dYI6VRg4MsYFopzrWmnGlNiZ2Kzc6UvQxLr+B1fKfFUysObVcTO9Yn4X4aMB7a8TQurQrSSmvOSmvO6ThnszexNK5KENPFd5o80FEclool3yerBbuZz+CwwUEeMC4Vp1tT1jtTQqdiozHDEdb7RC1UVD653ONjK4qz+iK7qb0GsHNqWiqmpWI1sJvLq62MS42c2DE0HE2A9XT5yJJj55Yj8RXM5IyGqxgX0FArjKu7bMaSeQVt0yPX9v7vcxshJFe7dh1xsYGNrJbMqvd8Ut7nLJ6Nc3pexSPtFCmsYtxJ/YAdk8vWEyZWDvNSE4o2tYFRYWg4a9yafJEV30cKCGSbjqsZLahgroo437LX3HMCxqVkP3fZGTW5NW5za9xmN3PZiuecbs640Jqx1phxvlEggYvqb+CokEttQaaFVaFRgvupz8E4Yj8JqY3gYmfMqdaEK605F1YPyWtBx7UvpALFM8uWNvNe8eVOGjAYNRjmAcM8YFpJLjSnnGzMWA4y1tszBpnmVqKQuLT8Tc41BbkWRI71JNhOAwaHDW5OG3ZuhhlnGnOU1Gz0Jlxq2k1DTY2UVk2m6xlOqj49zyrU7ey37FcSktSSq70h/UZCz6s5szJkUVNLkz6B2+aH1kIOCkkkrRLesHDYO2gwSO2YvNiecLo541Sccb4/pOHYMd3VS4Ruj/NN+3K67liFgaRS7A4b7A4bDDOfpJZcXBqyGidWlWhphC8Fk0pwoj5D6Pa43JForDBCrgW7mcfOqMn9aZPDQuFJu2a8h9C08EWTtrYBi57v0HMCVsOrBMIjUJJASZquS9MxLKmYojaMchvIWg48lj2f2hhm2r4IrztNlBA0lYsrQ1wkl9p2PLdlSGAiHGk35yt0yExFbQxjaQtsm/4GeTlGCpdMzI42JPOqJqsNvmxwhWcYlSWeFDjCJzIhpTZH87vhrjKu7jLXB0xKTdNxCZTdzG+YVT7SaxA60HFLQiWOKMITeYgQLhuRZFgoluo1stqqziUVVk0sk8wrwUoo2YxgLRJc6fik5LRcB7VQQ3qs8fP09SpCuIzy29S6oCj3vus6/2FBreUHfgFLQogXv+Prb/8l/LlN4M53/P/u4mffFcc0oWMc4xjHOMYxjnGMYxzj+wBjvidNaN8Y88R3+6UQ4rPA2gf86r80xvzudzvsg5rxvdr4od0MXGjkdD2Hz44vssPznIlrlDAYNN8+1KyEVj4rqwyfuQ/Prti+K7R1dtyK6v9HVNKTVtYx0SV/nHwNdfhxlLBSc9cqwQ+uQN/XDHKXQGk2ghIC2B/sLNpUYhCMiop12SGrDdPS8DvTP+B28ik+vhLiCEuhyLTksCy4XxTcku9ngc7GFbkWuELy0kHJ3cDBU4Lr05S1wOdH163Od64lhZZsBAX0PD47t1WYy55NF5ZU/Ol9zbmWS15bacjbM8GPbTgMF7KM01IttNpt3+QkuE6Py5w4Wk4AACAASURBVM2SrJZ4UvLCaIgju7Rc6zj8zlRwoaEZlx5JLYmUlXV7rKP5xtinFZ7m0Y5tw7guaBiXb49dkgquTTJcofjpLcc6ZlaSZq24M6uYViVfy3/nqB9WfE3Xq5npgm8dOLyuHFZDyZf3J6x6Eb9wyqHr1shFMduSX/FYz+HNmceWuMrpyN6LCs0XduBEQ7GXL9NyDG9MBGtBTMcvuJcGLI9jYvV+Cvkx8ThvO+/S8zSlFvRcn7fGBa70yPSy1cVO4FLTZZK4KGHwJzHPLlnagysUa8FVLjVLpACB4EJL8KWBy51klXEJt2aGsw2XUeFzN/FpeOVifBq+ulfTVC5L8jzLfk3D0RS14FsHmrtzj1MNj1szaHmCsw0PV2qUMOzNY5b8mo8uKX77nT8A4Fxc4UhIKXjpIOSRvmQnBTD8+XbNv3PSjuX3xsCocFjxDYPs/bWm4RgyLchMxbvVLTb2L9H3bZHZGyP4iU1FoQUCO+dORzXnYsM/2P3nAJyOqqNo4n49507S4U4Cfzy+Rlv3PnB+76QlaV0xFTai1PcsFTLXmhcGNedbDkrAy4c5pxoeT/ctZUwKK5+37OdshC7tcYv18JGjfmhIj8/cL7jU9tnJe0hgkAseTMIjatStxKfjRXRdTeTU9JyAi+IHuNSsENiC0VFR89kdh53MRr6/tFtwKgqQwnBrHuIpzSdXc9puyTPq41wT9zgVVXhSs19WXHBjvjF0mFar3JwrDvJFdiy2RYO7mUfrsEWp4c2J4IRZZaYOWA/svEgrKzVZGZebyTLbiXXxPRHGlJMmvtLU2hbnNpThWfdH+V1e4mRUW78EMeabkwIlu5xrGG4ngp1FAfBPnbAZvHIxJvqezcCdMad4A1gLalxho4a3ZzAw79LxTuBIK9cYqg5pZXXmlXF4tJMSqoqrdx7jjvlzNhaSulJYWs/rEweBpeC8OSr5+KoNV9ZGMCoclv2S3VTz7tQQLeRq1wJNIDXTuuRtvUNJxqSoCZWDwuVk61krnygNPb3Gldac+2nAutPiUD3OVlhSasG0Lvn6vuCap7ifdY6ix3cSycWmhzaCvdzntBYs+zltt+Kk02Woz7IV2nVuWtm2xY7i1u1lAmWpcadiW5B9Pw3oTjOe6mf4UnNCdZmLh1gL7PE7eclaFPHlfY/rsx77lhnHdqK52nYZFy5JLY/WiDdGmofEg7yu3mYrqqkM7GYFrw4DjPG4MV9iUgpGhWE9CFHCEJXVYl3NuZcGrLsNDuoHudKy/ZDVNd84cHCk5H72/py8O4czcUinVswqyeEk4morw5WaTbNC7TzM2bgkqSXjOufdqYMrXQ6KJWaV4G4Cq35s50Xi0/IirrSsBLK77bDiXOR0XKGNlY+dV4KvHHi8m9g2TEt46aDiwbbNSm2nHqvTkBvTCk9KVr2Ig+os5xv2uTkpa/70Hjzc8/nmsMNuqpmXmssd90gqGsAzHgbNa7mtuUwqzWGV0ZGr3Be79NkCoNSab48UgVKESnKmKRgWEDqSvbSk6SraXggjK0dca/hGeY1Cz3BduRjnBiUErra0oUEuaDgOZaURQnBOrvEtYJbvELpdinrOTO0x5xwAJ6OAu7MFVRCHBzo+u6kmlF18rRhUc551PsHv8AKZniCEJC0PeUXe4IfiC0SOla/eDG2x8bgw7GYelTGs+jWn44SHxCWu6U9zoVFZp3lh/S8ADjLDrBJkleHzs5v8WOc0e5ktLNbGcDXuYQAlY+p6zqbsMq0LjMmZJtc+cH3/8EEcPUP/v8IY86l/jcPuwmKQWpwA7n+vAz60m4FR6ZDVkuvZFwCrmtJwNHqxOTrXsCou9yqIHcm7c4EjBINM8/oQPrYijhRk3sP9xPLXX+UrrIvLnGtarvq3R5J5afjCnsKRVnNgXkmeXRH40nBQWR7ruFRkWlBT8m39Aj8cP0uhBa4MF8cIZqXh+ekOB9kaucmIhc+t4Z8etWGQq4X5lcNBkfGjfYdRAbuJTed/9cDh1fGUtSBGAImyOuf30m8CsJc7aGAmp0ROh9OxxpeGN6eSoTEMC8W9VDIrDTup5sklRWuRunZFgEGzXygCaZhUBTM55fFuE21gVjnMS8HnBw1KjdUfriUf7RsM4shcKVlor7tIrpk7PO2d5UxseHVck5iCu2mHrme4m4DExVcGcJHi/eF6c25fCCSCg7zgl844BKrk9WFAx5PsZpKbc8FTfcE3hx7nGjXawMW4xTCPOSwUhYbzYXvBs9VMKskgF3gSvj4MCFXAjSm8NFriXMOOm1ml2Iw8SM4wLCW+NMSOJFCKy82SeS1JF74ELxw2Sar3FHwinumn7GYeTaV5iEvMK4UGzjRdisVeo+vVzCqrFf6FQYPaCBxh2MlturrUhoZrx8Cl9BzvzJwjDe3YFTy7XGAQDAvPmgFNYjItWPYqvjVyON94j+NuU7bTSuFLw0xOUbLN2bhkxbcUtrGn+PJAsBLC3bk9bi/VfGxV/Us+A3cSuyF+V76FJyIuNm2dwnaicKTk2lTiK8Mgg3GheWrJ9nE72CLN7zKvJaKGsZ6TiISs7nA6Nrhjn75sfOD8TuuKQDoc5jcBOCwVsdLM65JC1zza0ezmDqM6ZV17ZFpybeTwWAdeHPp8tJehgVUvpFlfZlJZetpK6NL2BMs+xMqwnUlcCZ/ZaR9pod9PYZC3uNIqmZUOK6GDTpcZlxJPGjYjxbzSPNSFE2HJyyOPS22P37/v0XJtX93PWnRcgy81fd/BZJuMS0mkBKcjl5Zr6Hk2vONKGOd2Mboxty+Q16aKQW614GsDpxohrfxRJpXdcC2FVnXqwVZtKTS5ou0J3piGZLXgaivjtUnryBsjUO+/YI8LwUyOEVryQMtgAF9ao0GAW4ljVXgSa9D2t05WTEv36ByD3I6plmtf4FpijduzioarcEWAKwLemRZ0PZdMpIxLe4+VeI8KJC2FU5fkdUDsGNYCzX4uUUIccdJvzD2SyhoQKmEAw7LnH/XJvLbUlNv5i2x6j1AZw915SUCD/foGe1lO2wuJTMiLwyZLXs1yILmcnmM3dwikoe95NF3JqYZg2au5taB2zivDZ3aanIw0e7ngW8MOT/QKmk5F11c8XlxkkEtGpeBUAyoNHdfgSsOolPQDwR9vNwmUIVTw+mSFzbCm71W0PMXZfIN5pVDC8EArwpMCTxqW/Zr5giqlhODFwwbj0qpP3Ur6eNL+rb7v8khxmWklmVaCU42QWWH9KS41Cr526NN0BS8cBpyNa2JH8dx+g6utAiUMXV/xaHmW/fy9Me3jSsGlNrQdu1i9ObX367n9BoGCewlcm65wOq653Eo43YhoZCfZyawB42YQ0fLe90oxi+//5KbHuZai6xn+6H6H01FN5GguN5v00rOMSkvj6fqSSWm43LLeBADvTCUtT/HZ3RausJ4Z9+4usx7Zl1QJXHG2mFW2Zmgjtn0XOYYLYc1b45pTDY9JaXh38UwRQtIwMZWojlT8IkeybELG5YSBuU6lbc3VeuRSacNBkbHsBQwLe46itlTKtNIod3FehDWVJKbvnmdUp4wKD1dC7CjC2qfQsOIbVkMHlQnmVX0UhFiNHmReHyBNjjGatmuf+UoKCl3jE5GYgnkZUhuDbyIqDLkocBfrqEDScbbYrV8nY8a01CghCRwsfbS2KkwaS+3NtWCQ+8hFoLk0gqwSpCJlf/GC9Ik1yWEBL89qGrrJpDDspHYdviO2+VTrLLWGwOtSlHvc0Qf4+AjhYkxOFJwkyW5/4Dr/YYHh+1ZA/N3we8A/FUL899gC4gvA177XAR/azcAxjnGMYxzjGMc4xjGO8VcJSxP6vkiL/izwPwLLwB8KIV4yxvyoMeY1IcRvAq8DFfAr30tJCD7Em4H9QjGvYD18hOvpTfYXbr+fXOlyJq6QGM43CrpewJk44+1ZQCA1w4XT5WEhjigcZpFNWAps5OGXOj9iHY4bBVktWY8kP7BS8cKBT9M1XJ9YV0nrCQBNtcY+Npp9Oq55diVka/YsJ8KSu4nHf9D/FI93Kw4LzZsTwaHYpuWtcyqMCZTgo/xtvj7+DcBmD0IHPCn4+ZMRF5s22txwbWQzUiUf7YXETokj4O2Z1XRv+uvM03cRAlwMP798kkvNktoIOm7FrPZ5sldRaEnPq/jSwGVQ5CR1xHt15qXJqKoRk1JgHNgMQ56IThKpAg080KppLgp5h4ViunA2TmuYVZKx3GeS3jnqhwe7AcvpaZ7qzXlpFPOLJ2MajkZg2/WutnSllieZlfCQ92MAPJ/+/YVCkeBkFPGxZcOSn3NYuHxyQ7HqV0RKc6lZ0/FtpGsrThjmPj+0PqOqFZPCo+UVfGxZMsx98lrSqhV3U4en+yn7uct+oTgZC+4l8GjXKm3MS4dfvnRArQU3Zw1ORAmPdASjwmNWKbpehRIeD7Ur7qcurmsdiV8ewvpWwrRy+K8eHVNrwUEW0PNzHmgpksrhsHDZCDP28iY/t1WRaVusZYsQbYTqPzo3541JzDMrh5S1ZFIUdPyCKx17HY7QpLViM6xREaz6JRo4157QcNq8OvHYTiBQ1oF4Xlu335/onuJKqyJWluLxjnb46c2CpJYktWQvtWMgdCT3Erg9e18dou8LtIF/t/cEWW04FWWMSofHepqmY9efQkvuzq02vRQwqSSBbC3mmiR2DM/027w9tjSBWSX5pbWTrPg1f/ABPgNnmyGTQnPOfIxvzd9aOKIKPr4S0/Fg2Z8TKM3Pb7VoKM1GmBNIl9PNGYGqiZ2KJ3uan9maU9aSYR7Q8XLONRWTwiWpFb7URMpl2S8Z5O6R2/ByIHhjZPiJjTm1FvzyJft9J4lYDVPONxxGhbdI/xs2Q82JsOClUcCSr3lnpjAYnunPOSw8fu2Bw6PjNxtzTsU+SaU4LNyFa3TAldbCoXWRQVoNrLb7L52ecJj7bDbsddybx2zGcx7vwaTwqI3ksHA5GUlORQWRU3M/9TnXGVPoLoeFw/WZ4nP5H6FUi2FhvRp+vPkAp2NY9gsGuctyYHiko4/uV6A0o0KRJZrDwuEQuF3v0YovkdbgCOu5Mq8k/XyZAs1eVrFmNhjIPfb1nC4dFJaWqIRh34zxvTXGpaThGB7rNshrw7mGZjMsmNcBP3kClHhfYWqQKzJt3VKvNiSf3UlQqsVuZouXT8YeTunR0UvMTUVTuTR1l8rZYqhn7CQuOQXP9MfMK5e/c2VOUSn20pB+kHO1I5mVLruZx0aYk2lLpXi6n3Mv9aiNIFSCV4cVP3siYVq6/NoDBxSVYrCY30nlMC1dxqXNTie1xw8tZ9zPPCRwM1HMK8PjvQmj3OM/uTKl1oK9NGQlTNmKfAy26LXp1GSLcXg21osCY+v4DfDvnZkyKjxOtabkpcP9JGIjSvjUKowLj7RWVEawFWl6XsVB4SCE4UJrii8bbEQJgyzgVy/bNWpSeEROxYNtybxySWt5pDqS1B4bYcmosNlmIsmL+xU/vp5QaMWvXN6nrCWj3KfhlvzIGhzmPruZx5Jfcjvx+Yn1gmszn1Bprs8Eg9Tw4+tTRoXPf3x5TFlLdpKItSjhYtNjVjrURuDKhWdFFXA6LphXiqyWDApJrAy/eHLCtWmDR/tDylqynURsxglP9iXT0kNgKLTk31oPORGW7GYO08WwMkaTi4Ku7rIUXuJ2dptQWffnREw5wVXEIlxfaUPDFcQLH5BaW3rmjtaM65wlGXAtGdOKL9l1r6jRaCSKk0GTvLbZc7DUXYB7qWRaarJas2NGRDrEdXqMittE7jJr4gH6us+wsiqFUWWj+bFp05QBhTYc5CVN3abn+exUe7xQvYvnrtBUa9SmJHaXmOkB/sI9ey+1Dsr5wrbd0pdgJ5NUxmVcpzTCsxwWkklpnxeXmnZtb7oVAocTseKxXh8NtDyP27OaeTXk1rSk6zvMEsuQmMohUvdZaz3FtNim4VkloQ97duBflyb0vWCM+TTw6e/yu78L/N2/6Lk+tJuBM1GBEIZiLyEKTvJUP0MCPVex5Jd8YRChhE3bbjbmuNLgyRqIabuaZLGHaseXqReyXD3PKhB1mpZDK4Hd3Fq+b8UJSSUXtQIOsVNZnnbuckKfYy88zdV2yak4wREN7iVWnSOrrYTmueYMZxZxTXj86vpjXGmmfIkQbeD+/C3a0QUA1sOak1FOrAIaTs24dHh17HKhWXGxOafUEm0ETa/kfhJysWEXjEcHz/ClcJtTUUHbrbib+DSdmluL7+finBONOWnpkNWKhzqKp/o+ubY0IrA0oW7jQc7G1eKl36fpGDJtH0abYcFqlHB3FrPkVYTKY8m3/eBLTbmd0I5O8VC7YD3MUSLkZa2YlC6nY9vOrTih1PYB/LDxudScM8hbgGScHwLQii9xNq5pujVPLjlESjMuHe6kDi3HcCpOqI2g4ZU0/ILAqei35/Rzl2Yro64kndQligvKQtFOPJ7bXmG/kKwHNadaE5xpg6bjMMhdNkPD6WX7RjqehiwtzY4kwTaWJ9SVpDENeXfcoulWHBYuF9oTlGhijFWvWFu3n52XLhurY4wWhIcVve6cIndIUo+X76zScKyq1bn2hEnuUeqYtjAs+7Z/TvbGlFqyvjqmriTstVlfHpMmHqFb8u2DLq40NB3NpdaUpHKInIpGUNByS662oOe5/Mm8TzO6wOmoWGwIFW23JlukMk9GNaebM+alfZGhZ+kXbVczyKU1wbLqtjRdgydBCcO8EoxKS9tQwnCmMef6tMHZxhxPhkgBkbL1Oyv3T3MQXeB8o6TvFTSdgFHh4smMQtul6YHW7APn9wNtw6sjiZ/7dOIH2AgqklryUNtKmU4rh3mlOBGWrAYZtZE8FCcoqdlszGlFGVWlaHcTdC3pzDJ8r6KuBfPU5+WDHlktKY3gfHcEww5S2HmwnXk8dLJksz+mqiRRo6CuJMFhzVJ/Rpq4rJeKL2+vWC63oznXGXNYOJyMM1Z8j9IITvfGxNOYzbURdSVR+4bV/pRunlAUDl/bXWY/d2m7NacbcwDuJ5YmpIThSmfCSndKYxKxvDxF14JqR7KxPEEIQzyKeHvYIa8FkTKca08oakXslPheRdO1czPXglm+QyvcstK+rsNeJtFYet+0snTHK12rajJIQgyCSRny0R5IUdN2K1qmwYp/mQdbBZWReFLx2lgwlIcsiZiG62IKw7JeseopjuCc26fl2g1FSclK/CCnopL1MCeQEW9NrRHW7cTHl4YLzdnRQ1UbQaB8TsVz/vB+lxNhzbbYwXNanG/YNcoVPvqwolY1CiuZGRqf1DQITICvJJ0qYrO3T1E4tLvJ0b1Y6c4oCkVVKe7dX2FaOkc1A2c7I5Kqjyc12nj8zAnDZm9CXUviZn50jrWlCUWuSDOPL+8sk9TQc2vWooSkliz5BavBIhDQmxBOQ1YX97Letfeyk3hUlWQ3W2JaKZZ9uxG/1JmQlg6z0mVeOWw15nQbCe3UZ21lQlUq1L5hc21EOndR05g3xy2aTkVt4MHeiMkigNAKck4LWOlOiSYlq8tTjBZMJwGNZkaeOWS5yxe3V46eB4EynG3OGOUepZb4mc/PndSc7I0xRrzfDwdNVvv2mtqzgPvpMtuZhy8N5ztjkrpL16s4GQnGpcNaZ0qvSGl3U4wWyD1YXx6TpS5J5rE7j7i1oMttRSVb8ZxKS0aFT6BcTsUJW0t2rK6tTNC1YH7PPTpHO3f5/PbyohYCzjWntN3wSDkLbC1Lzwn4dmHr/Vqe4CCHnl5hRTXYjCz1p9Q2uLEcuJTa4EhwhKHlSSCi0oa2DFnxLzOv7AbmUf8Eb6dDDnTBehQQKFuz954EaaQMsSvIa4lfWynn9eZH6HOClm5SmIpMZHSlrR/ay3I6nkufNkoIIkcQSMW6bCEB3wTUostKfIUVc4LIhLwpvoES71eZho4kqwyhY/tEG8NmZE0vl/2KxOSshQ9xJraBuv38/XF4P7M0144HF5p2YxUowaSQ/GTwEYSA2BFoYz//oDhPRs0ST/Gi+0Wm+TaeikngQ0sZMggq89dbvPNDuxk4xjGOcYxjHOMYxzjGMf4qYWsG/vIzA3+Z+AttBoQQHwe+8p2cIyHE48aYb37fWvb/E4GqybWkNAlpfp9J6dD3rBlVtKBcjBaa9gdpwCD3iFXNZljQ93NeHzdxpWGS3sToDIBYaU5HJS+PA843tC1WSmC5YxjmPj2v4k7q8Vh3gqc01ycNYqXZU9sk2W2rTlG6zGqbVRgt1Iq0gWHus5e7BEqghGE1TCl0YA1Y0EyS6wA4whax7ueSQgs0iqZrC6UOc5/SCK7PPH7ixIBQ+cwqRaRqbom7pMU+01LhCsOgUHS8Cl8aDguH9bDgIA2YVw6BqjkbZ7S9gkEWMK3sMNnOXyHJd48ic4UWdNwaR2hm2iGvJftpyN3U42p7RtMt6fgF1yZN0tpquo/mbwP/NtPy/aF3WDgESpPUkqbjHfVJ261pLWg+SkCKNaWapbcXmRzNtBIoIakrwVZYcVgoDnJ/EbETNMMcbQQH45h54ZLlLqWW5JWiUypmuUcryJlW4shkrqgVB4VHIDWn45TAqTkY24LbSe5hBlYZYD8LYQDVIhszKh32C4dQGRyp6XkFN2YR55tzWn7BcBQxKjwGgya1EWSVgxprksJDCKvccFi4TCurP6yN1fsX0tD2bGZgfxIzKl329lrURlBpyXzuM5xZ7fKsltzPJD1X04kyROozKTyapcJXNbPUt8Xd9Q7z7DZpreh5JYPcIdf2umpjta4Hqb33rjCcCG3x90qYMiw6NJz3F7aNoCZ2at6aepwIbcHqe2MkqRxcaZiWLqtBTssruDOP8aTmDq8yTa5RarGINEsCZYvU7mcSJeyY/iC853OwJ+4yTq4xrSRboaUcAKS1Yjd3iJUmkFZRyS7G9t5nkwZp5VBUVn89LV1it2SSe7SDnLQWhMosaE3mSPUD4EycshonDEYNqloSpSWVlgyzgGhecH/cpB+mtnB7QTESwrAaFBzmHithRuyWjOYho9zjYL9BUSv205BgXJGW7tH6FEiDEOaIFjEq7LypjSB0S/aGTQ6yACEMlbYUiMNhbO+jlmxnLj3PKoCkC4pFbQSzzCNQFcPCwZeG0Osyml8nqyVnooIbU5+WaxXFKm0LVKeFd9S3aW3vz+XOhNeGbWKn5J66x2F5g0JfIVIajcKXcJYThI4kdiSfWPP5zD2XaW3Ny35myxBITSkFE3nIMH0Xw5NU2mYk3lt3Rwv1ouvTmI3FWLw5D2m6NQ2/IKvfN7pK87vkWtAEZpXVVn9PwWTN8/lbJ2P+0bu2OjtyBP/+psvBJGZauFS1pKgVw8xHjgxZ5dDwbPbsPQEIgKyy1BgpDOcaGR0vZzQLySqHJLOR8lJLZlOf/XlE7JWLNQkCpRcZMs24dOl6JV2/YDBqsJeGi/EtOMh8GqOItHRwlSZ2anYyF0/aNoRuyXRBRxuXivNOxf4kZlx4yD27jt2bRziDGmMEQhiSSrKb2YxuUSkkdq3KKoekcjgYxwyzADmAUkvbH5UirxyU1LjCHFGS3IUylxKGEtiKUvphxu64QeSVJJmlUeWVsv4ruY/EZuNzbQ378squ/YeFy8k4YTNOOJzGTAqPsrZz8yAL8IfVURtuzCJmi/ud1JLVwEEbwaxSeFKzFKUcTiIOcp/WoEmpJfPK4XAYMytsBnVUSjquJlCCeekyLh0m/4p64LQuaTtbHPIKu6lmVtaUwka31Xd8VAA/t5Xzub2ArIZACX54Lec3b1khiJXA4/nZLUrxABJBqQ0+HsuBx15q2AgFP7ul+cy2S1EbhBB8fLnid+8IXBw0hr3kNeKoSyUrNswqEhvNB2hLh5YneGIp5LndkuuTjPOtgI/2av757ZqpHDLVexym1+lEm1TUKOHSZIOlQHJnVnOiIXl6veTrhz5ZbQiVYTPMuJ345LVgX+2wk75Cba7QcUvenjos+e8V00scachrwW7mUBsoatiKLVXwnan1fPpONByH29UQT4TMTMVskfXPy9EHrvcfBpgPVPv864O/aGbgM8DXhRC/YIzZXfzsfwMe/x7H/JXi9++FrEfQkCsYU3GuOccRmr/3luZiM8KVhutTgZKKl0YN1kLoupJJJbkqDLu5JK0FWqdH51zyS0alwz/ce4O27vN0awUp4LWJy7fHDh/tlUwryX4W4CvNK2OPtgu5mWKM5kwjRWD4k3sFTcfh+YF9qXlplPDaMOJsS7Kfafq+YFx43JvXeFJyylzlvvkiAKfiFCU0b449YlcwKTQnYsmNqaTl+TzZK9nP4bXDDtGiDcMcJIq6nnC+OceVmv/5bcN2NyCroO0JBosai7NxjVfLo1Twq5OAFd/uAXveaSbzt1gLcmK34msDwzf3JY/2fSJluDkP0Aae7OXsZgG+1CSVw1tTl1JDWg/ROudEZPv0d+747GclQrjMSnstsRvy4xuWljUsFAdpwKyCW7OCZWOVst7VKVtRSqBq/q+bLm1fcjKGXDu8PjJcnwZ8pFezGhS8vW+58c/tW1rYW+OaeVXzKxdr8lrxG+80+NRajUZwkAtKrbhQWDnQ7cxlyResqpoXF+e5lypeOqjYK1P+6wc189LlMzstrrZLci24OVcEyvDYkmGQ+9TGbgAbXsmnb60QO4bfeKfDoJrzPzwKh0nIV/bbPL004W6qKDVMSvsSPSldMi3ItcJZvAz+4xs9PAX/7GaP+8WUv3vV4fawxW/dbvDJteLoIfn1Q8mz67auwRWGa8MOa2HKjbmDASLZR+ucs405Shj+3ps1F5sxXV9QG0PHhX+xF/NM3/L/4wX3f5gHfHskOczel1q1iiWS39y5z7ro84NrPqPCPvReHTd4slcyPnoRlbwy9hkVEEtrhHciynCk5gs7NYGS/N5dj64PLw9TvrH/fur+O/HZ7RKJoEkfYu70jQAAIABJREFUYyoeaCVUWvCNA5u2P9lwyWrDQSZ4yw94sleS1IqGY1WlvjmKmFeCbx14jOuc/+aqoNSS37je5Oe2cqaV5E4iaLsGx9FkWh4ZXgXKcty/NGjS9Qwv7MN+VvLrVzPe3u/xpzshH+3Zl7o3p1YtJPBLRgveuCs9Yrfkczs9AmX4Z7dC9tKS/+KhjIM05Kv7LTYWspRvTiVJBQ+0FrSExSarNjDJff7hOx1cCftpwJ18yn971QY3/sH1Bj+2Ye/Z6xOP/RwutATbaYgrDLWRxI7dqEwqQdvZYqhfJdeCu6nHH07f4KHZBZ5ecbiTWGWRp/v2nqe15LCw0q2T3OPG3GG/aNKrV7iRfo4TUca4cNlOJUlt+OENlzfGglFRc76Rs9OPuD6RzErNQ70R39zvcidVLNXrXEs/zcnYOmXfnAtCZetNBrlgXsHFRnVE51CLl9v9xEpJVkZxhg1eAU5FGQbB1/ftJvqRvse7U8Uwr7janfLEpE9WGyaFpVv9wb0eTcfw4vWYSVHzdy7b4Mj/8nbIL19MGZVWAS3+DmMqu/m2VM+Ol/O57T6xY/jstmFW1vzyRc0w93luP2I9sDp2t+ZW7emJ1Zxk0uBm4nE+FnS8gpuzFtdmDpOdkLdGBb9+NWOae3z1oM16UDEuFfdSxaiwbbjUipkULndTHwmMM5//81YbJeGdiUdaV/z6gxXbs5jfvhPxAysVSS14Y2wd3a92JIPMyt260tD3M1457LBfKL75TsxeVvCfXbG0kL//dptnlg3zSh6p7HnKBkJ2M59ppeh5FYGq+cKgTcux82I7zfhPHzBktcOf7jTZCDWOMNxOFLFj2Azt5n0vV7QcW5/whd0u80rw8mFIrjW/dqlgmns8v9/mSitlUEi27RBBA5eatr6mNta88yAN+ac3W0QO/O/vusyrmv/8wYzdecQ/uRnzqbWKt8aG1VBxbVwyyFo81i0oviNy6+IgscZdAF1fIHDZSwQ3zDY/GJ6083MCfUewFqaciALeGlun+604IVBtYl9we15wOPs250//lD23FMxKn1MNKxk8q+BElHIibrOXGu4l8ImVOaWOUULSUx55vk0ajcn0hJ9ZOsOX9kc83bZrzN254ea04GdPVCRVxHbqcmOa8x+em/O/vitoii6eCNkuvkISjcnkDAxMGXA6Ps+4kNye1fzNExnLvodAECjNSpjx2iSgNoqt+iRvp7/NWpAhBXx2d8r1ycJksG94fSSojeZqu+b1icustJSjtqsZ5oaker9v1yOXWal5O/8yh9NXkNI/cpJX0qP+nmWu/2bCGKj+mmcG/qIkpreA/w74vBDiY4uf/fW+smMc4xjHOMYxjnGMYxzjrxTvZ93/1a+/LviLbgaMMeYPgJ8G/ichxK/y/+Jm9leNp5dqTkcVS/U6AMPc43Chl5tWho4nWAqsfrYnBYe54PpM8vYEnj8IabuGvqf/pXNqI2g6NdJI7vMWmxEs+VZz2hGCrx64vD2BLwxCvrwfsRlaA6Amtlp+WjocFh5LvocGnl2ROFKQU3C7mLCbahwpeG635A+3YwJlNc535M2jNuznHqPC481sn7vzgvXIqmZMCk1SwRf3XG5Na3Yyh2sznxXfcL5p0Njt9iALGBU+jpAMUsPDXU1vYSKVVII7ieIbQ5fn9j0+uxuzGVRHkd9MW5rOtHIY5h6BUrzCK6wEmoZrmFfWiv3tmcfLI49vjwP+ZCdg2dfEDvSds4t+cJmWLvtZhRBwsWl4askQOpJbScqXBy6vT1xGpeSboxhfCrqeyzv1C7xTvwDAYWH7YVDk5LXVnV7yau4lBUJAqQW3Ex8p4NVJyEPtgrZrrdundUFSq0VUT3MzcXi4ndD3Da4EJQ1Np+KNieTFQ59Xxw02w4LNsOBSs6TUhj25w2RxHVtRzbtzh1W/ZNm3VIDduaVqvD6RPH8QcnvaYD2s2QxLRlXORE6YlS6jwmMzLHlz3ODJXoIjIK2salFlBIPcptOHecAwDxDCUqhGZUEpSvZzj3nlkNaGO4nLw+05njRU2nBz3Kbh1NxJPZaDjN005Gq7oOnAlj57NB4GWUBTeQzzms1Qs7ZQzaqM4drM526q+Pyex+f3PP58N+ZK23C6qY7GZCANjjA0TZNr4gZdV7MZ2kioEnBj7vLlfZeXRwHP7UdsBJpHOxVNY42DkkoxK11iV6IkPNaDsw1bVPdK/c4Hzu/YUbQ8RSLsmDzMPSal1fyujR0PD7ZqCm0oNQxyhxtzH1dqXhlHbAYVsWOQCGZizn7uMSlcDPCVg5C2o4kcGOSSe6Mm01LxytjllbHL5/fs31oJNA+255TacKDnbKcBs0pxrmF4ft9lLSjZCDTjQnBjv0vPK3ljIvnWKODeLOZKK+V0lFNqw1AnDBdt2IpKhoWi71Us+dYI8b05c1BIDgrJvJLspQG+hIYjOChyNIbx4nNJVXMndTjXyFgNNMNccz8JaToV1+c+pZbspiG+tMXffbOJEM6Rhn9NyWv6HT7STTjTsP4Wu2nIbhoyrxR7ueStiWBeOawFmsvNjBXVRJuc23OruLMZWkOn03FBoQ3zyirhXG6WNFzJMK/YnsdIAY+0c875XaRwGeUes9Ll6X7JrDJshDmrgWFScmQ+JgW8OXUYFIpR4dHyFNpAaWqUijksXJJKETuKjtjkYqMkUIJc19yfRzzasRmDg7xiLw3puIbVoCZ2JDfNLvPKKkLVxvDisMEj7YSNoCapBUkt2J3HCAwvjz2e2/e4m0RshiVn4oy00qSmIq0laS3ZDGsOCsFGUHI61vR9w61Ry6q1pPDcvkdSOezmDh/tZtyb1wz0lHHhMSp81oOK6zOXM3F25HUBdo3ItTzyEphX7lHU3pX20T4uXQot2Usr7qYOp6KCx3t2PGS1Q8/PeXUSUGnBIAsYl4qNoKQ2hnsMFuusz6io2MkkV9spnrJZgXllFYocYbO4X9kPuJuELHuak1HOQV6yx5Bx6Vg/jsCqH52JMzqeodA26xMqzU4qeX0acGcW40l4qJ2jhGBSFUxKl0EWcCoq2cl8HuukPNzRPNzRzEtzVJj5+sRlWglGuUehreJebeCGuc92GpBUlsJyJ3V5esnQ8QylNgwyzdcPXV48eH99OeHHnIwCTi/Wyb4Hq6EkMiGbZoUrrZQrrZRI2TF5Y9bgUiOj51vVoYPMZhQ8BR3PQWDXSwOsBNZk7FyjInKsQuCo8LjYsBSkrRiuTRuURrPmB8SuxHX7hLR5Rv0gT/RyVt2Ys3HN2YVRWmlq8lrycLvAGAikVcRqi5CzzhJzhoDGJ+IhHqDUCQ4+G2GBEva5OClcLjUzmq5hVkkGqe3ztaCk7wUI4TAuXfZzD1841MautRthxUYESWW4NrP3+Z1pwZf3J1aNSBscKQh9683wxmRGVhvOqCftOtF+9qjfi3L/A9f7f9Nh4EOzGRAAxphrwMeBHwAe/n416hjHOMYxjnGMYxzjGMf4MOBDsRkwxjz2Hf+eG2N+ATj7fWvVXwIe6o4535wzknanmdSKf7EX8YunfLq+4KPdjGf6CYEy5LVhM9Kcjm0h7l4GW2FxZAf/HrYzl9+67fGLS5fpii2e6CY83U9ZCaDhGFYCON+0n701MzzcmfJId8yasZmBvdzltbHPxbYgdiRNR3OyoahFzarT4PGedRu9Ww+5N6+ZV5pxUXNKXzxqQ20ELxyG/M3VZc40PX58PeFj/QQlBH1f8CPrOU+vKJqOoevVPNEf83hvyllOHp3js7shP7Xl0HQFq37Fw+2UyLFR8bVAc65ho7rbiebptQGXmxmXmxmb4goA80rx+/cCVkKXU/oij3bmPNqZ0/chrw1Nx9DzDPs5jHLDQ50ZP3liwFK9BsAg93j+IOSTGw5roct6UNLzbF9H0uGJXsWKb9jL4DAXDAvDpKx4RH6CR+QnABtR+uIg4lPrIQJ4uD3nVJziCstp7XkVrjA4QrPmV5xpzHm8O6PQNTtym8PC4bfuRHxizUrGhU7FI+05hYYv7HVwpeahtmZWGd6ZSc73h5zvD+m4JcM6I2FIUks+Pwg4FeXcmBo2ooQnelPmleD5gwbLfk7Hs/fsWyOfJ5aGrAY5G35EIibcSQJeHod0vYr7meVwn2uUxC782W5E06nouIabc8WLw4gXh5EtBK0gNxX7chsp4BvDgK1YMMgl6405V1sJQgheGllOaag0ntJMKoetOOHRzpw9aSXzppXi03c9fnTTYSlQXGxmPNJJqI3lpfe9mr6nqbXV0L4xrbjcTOh470cocy34vTsVzy610NSciTPOxjmeFFbqTlmZulzbeXGhOedSe8bd+hUA9nOXrx6EPLUkWI8kS74tYG9IlwfkBy8zlTbMS81GbetINPCVA49nVwUCwVO9GW23Pmr3sl/ZYnepWfZr1sOCS43CSuoJK0X7R9shTy0ZhrnhQmvO2bjAlYaXR01Oxyln4pozcU2p4YXDkPONhLXGjFlZk4mUSenwpYHHelASOoL1MOVsI8GR8OKwQehUtF3br189DDnTntBwK+6lKRrDrFK8cBjScUt2MsGpOOHhdoor4OuHEV8/jBDYyMxuJtjOrMv0sDBUGCZyQqElXxiEPN53uD2D2Ck5G2d4UnAn8aiMpOtqWl7B/cyj75eciQp2hdUAz7TgS7uGp52rPCjPEToVHVczLWv+bNfnz3Z9zjYSep7h3WnJP77h8zdW9znVmjCtC3Rtr/dzez7nGxldX9JwakIl2Kun/O69gK5XMc41Az3l/3j3/2bvzYMlu+77vs+5+729d79++zYbBoOV2EmQIkiKpESIEkmJWqLFciUVOamkKnYllZTj/OEqx1WpxJGdxZtSVjmJZLtUsmS7RImLSIkLCBICSOwAgRnMYDDz3pv3Xm+3776ckz9OYwBKIGg7lEyp5lfVVf1ed5++fe89v7P8vovHwCkZeDnnixEIzUd4bOyz5Jas+dCySwZORS0VXzzy6TsFfadg6CpeCuFi7JIuZBsrFFLmFNLgC4cumw0TgaEFErKaiYr556869JyKqFTM65J/esFl0y/p2iVJpZBI5pWuhn143eBSBIFVserli91s+OY0oO+ULLv6fvnSkcstvRk7nRmZrDgUxxgCfueqw8lGRiEFAzdnxSspavjaqEHHrlj1oWXr++EDqyM8U/PEpsYx48LiK8cBgVmjlL6Wt3cSiloTNP9oHNB3CmoFFyLB+cjjIC2pJYzLnEMm1ErwxSOPdy5bTAvNTTjVzBi4Bt+cNEgqi6EjcU3JK7HH+9aO6C1ysaG0p8C/uerz0U2TUQ5tu+BcK+NcKyOpBC9HPl2nwDcVs0Lx+wcOD21c42QnJK5LImNGpQy+cOhxUzPjamrSd3N2ghLfhD84DLCEZCuQTAvBHx653D+Y0nFKJIqYjEwafOnIp2FVpLWg6+SsegWrXoEh4PGxz4qnc+1RBgcL/4aoVBwVKakIsQR8as/jnUuKC3Pt9H6qUeCYBiu+wTsHBd6bWK6v5XP20wJ7MUWKKsFrcc2RcUyNFq9wDLngeCm+MXHwzJqoUqSV4tGRz3FWMskV06ICoasSriE4ERRIFBu+rk71XcXv7Xta2rlWJBV8Y2JSSkkhFS+lE6SqiBixL6c0rRpTaHGCoVuSVoojZvzKeRPPrLEWc4h/csGhRJJLSUWOYfiM5KtEssQSLg16tKwK24BaKb460ry6QoJrKJ6aeZxsxbTtmrSqQWi55i8dOrx/xWfoGQw9g8CsOd2saNgGRxnYAs52HEbGiC8dT3hgaLIRQJpfWYzxNl/IP8uaGADQZECveetb5vm/KKEWPjhv9fh+ibddDAgh/g8hxP/+Vg/gv/kzOsZ/r7g0b3It8zihdgCtJVwpxS2dCN8UZNIgqkxWPEml4J7enNs6MX1XEFjQsKo/0aZvKpKq5u5uTlO2yGqTpDI52agoFTw4mHNPL2ErkPiWLrvGpY21oFfc0Q3Z8GvONEuWPMGsMpgWikD5DD2Lu3pzTjX1YBRYBgPXpGmb181IAHabMaUE3wLfFAutZJPTHU1c3W1F3NWNuLkTcVMrJq2shdqNnryd6oQIBLd1Is52lDaVqkxWPUlcKU63Es61E1xD0HUFF6cdem5Oz815VX5TH0MjYbMB5zrQNByy2uT8PKBlKZY8uLM354FByOmmou0ILswbTDIXF038u7U7o+vAre2U7YY2JBsXFk1bsNlwON2Kua0TsRHArNDQo4FrEYqIUESL6xlhG4qdoMK3BLPSZlLYnO7YrPmw24q4vTdjGKTsNFL2kgCpBLYwKUXOnb2QVV9wVy/UiWph+tWyFEUNtiE5245o23pyeTwPOJ4HKARtw8USHrvNhKbFQvUH4srmtSRgtyFpWVoB5oF+wtlWhSXglbBFXFnEVU2pEs515tiLXGAbcC3z6NgVAxfaC97sLe2UgavVlEwB81JrXq84ASY2QzenUoLbOwUbvuTqvMnV1GPN1wvUlSDhppbW1T/TmnNh3qRWAg+tjnRLJ6TnCu7uhWw3ISxN8tpg6Gp4zdl2xK2dCM8Cz4IlzyStzevKSwBDt6Rpm9y5gF4ktcl8cU/1HMXtnYT3LIWsegrfFFxNfS7Mm5wWukx8rjOnacHpZsZgIR4UVSa+ZTD03lrjwDI0CXLPfA2AVT8jLuFkI2PgCQ4yDwnc3DVY8uBsZ86tnTmWkJxpRZhCXifj5iLhRDPGM+GWdsyJFkSlJpHbQpM+bUNyrh1zrh2z29TnNqkszk+62At1l9u6If5CDSytFPPS4Th3WHIlganVft69lNBzNKRulrlktSZOHppX2WkkDF2tXNR1ICy1es+yz3Voxv39iPv7ERuBZC/VJNxlDxKV4yqPrSCh7ypubhf0XE2KfjXxON0WhKVgvRkxdAuaTsGKWxIuVL1yGSFVyd3dBInincuCoyq+DlfrOhYGesBIa4ubWwlN26RhC54bd7kw7SBRCMPhVEvnWNDQgWdnPnGlaIuA8/OYR0c+oyLHwmQ/y+i6BZPcYdvqYZktTrYSbEPD4WwDslorHu00BaaAWhnaN6KTsBlog8iw0HCJWkmUqthtJjiG4M5uTVd2eXoWcFTF9ESD8+mMF+ce81LiC4tpWXKiPV+ocykyEXO6FWEZcGsnYtXXMK2kNln3JOuevD5wnm0lnG4LOjZMMpfzky4VilhM2WokLHn63jnK1AKWaNC0FT1HYQrJ3d2Ytq1/a1zaC3hTTcqME82EgSNpWBXLniQsda7tOIKOI/BMvdFwdzdmu/G6eZ9JUoONQS4yVv0MSwjeNZjTtBSF1GTbvqvzycDLuKUzZzlIuL0T8cKky6y0KKViZhyz3YxwTTjdTPR35O71ScxOQzJYLBzu6oXc0lUs+4ILky6vzLShYFN2uLkTEliCpNZQrnlpk9UGLUvRstXC1CwmMDXcNpcmpTTwTINSlGw3EnYbEoUgk4LjzCOuTeLa5HRbUCmtfHRnJ+ZUU3FUaNMuISARKSv1FkMvY8WHTb+g6wgcQ5szdh0Dx1Dc1J1xsvVGftlyW3iGyTW0yo1rKjqOwapapmPZhKV+mAYEFmS1Yl5ZFDUs+1odbWnhPWAKgRAGLVtDPqPKYFqn7KcOh6nEN/UYNy31GBhYevKoUIRlgYVJXUesqdOEYsqTU5+krtnLHPYynSNc5fKyvMpe6lIr6NDkxeoqico5rOdE1QF1HbMlbuNYjOmKDTqyx7iwOcokq75u5zi3EcCZdsTAkcSlRVhqiJOUqfauqeHefsqSp41Yr2UOx4VJz9GmZaZQnGlJTrCOi02pYJSDY+tN0Vu6Lk1zmcDU7Y7kq+TV/C3z/F+U+NOCCQkh/hchxItCiKeFEL8thOi+6bW/LoQ4L4T4lhDih75bW9+tMvA48MTi8WNvev7640bciBtxI27EjbgRN+JG3Igb8Zbxp0Yg/hxwm1LqDuAl4K8DCCFuAX4GuBX4YeAfCCHM79gK30VaVCn1f7/+XAjxV9/89/d7zEqTa7nJwF3Ylpc27x3mRKXNh1fnfPW4ybInubM7553DiothCyEUhtCugt+aB+xn375W6toVv3BSr/D+h7NN9jObQgpu68Tc0i14cdbGN2uGbsWh6/D4xMUzXXqO3rWaFq6GLhUOhbR5KRRM8pqbWy1+8UTIrHDIpGBV9FjxDU40asLKIK3aPLI4hrBw+Oj6jG9OWtzWqbkYa2m4DyzPMQTMcr3bqEmlesc9rAz6CzL0KPX4sY0Zs8Lh3UtTPnvQY+hKzrUT3jnM2Y8DaiWwDK0tfpC5fGuu4SZ3iIf4At8gq03esxTxfNjgr91c82riUUrB3b0I16zZSwICS7vMeqbg+dDihbBD09DyYdPc5b3DCa/FDcYFdB2TZbfkp7YLHKNmWjjk0sAzFAPPYNXTJeT9tHf9Wkxylw+vhjwxaXFrR3Etswkrg4fXEgZexnwhNdeySwqpNecvJg6WUWIok2nu8PDalGnh8uBSiGdWZHXA3b2QneUpj1xao23XrHqSo1xXeQBsQ5OhpuVrROUZPrw64+V5kx/ZqFhtRmS1yclmRD9IeWHUp1SCtl1hGSZPTl3u7BSM64RpdZlZcRs/sDxlL/G1E2Yn5LHDAR9aHWObkqtRgyupS8eSHBX6XjzXgdONjPOhxVwekta7fGglJCxtbu3ErDZ15eRMq8I2JGGudcjL0tQeF5XBK1HAmjL4JlrC9Ce2Qsa5y0PDGY+OOuwEBfcNZjwwUIxyj7Q2cBe736ZQPDHxOMze6BeuoXjvikGtFP/TybNktXbmvr2T0HVzLkVNzEpLmi778GpikVSwbOqtuHHu8uDSjIPUZ14KxoVJUlvc1BF8cGXOP776J/v3R9bhqDAxR7fwMr9NWln87K7uQxuBJpB7BvzgSohvVRylWu7XMWqOMo/XUodxISjqiqP8RSq1zcc3Qya5w3uHUxxT8thxlx9eH+PbFeennes+A56hyKTg+bnHbe2UrJbs8SJH2YN8dGPG1cTnQ6sZK42YrG7x3uUJWWVylHkktcG6V5LWDo+NOiy5Na4hKKuEaeFwtpUyKSyyGnY7M760v8xP7BxRLGRNDxLtUrrk1NTK4qObMHAynhm3eEw+zry8gwcHc0a5y0PDmIGfYcwbfGR9jGlIJqlHYNUkC3nOlyOLW9uStBwjhEUhDR5cNqiV4Mc3O5yP9G++ewB3dfXu3Sh3AZOWbbCQOscQmoztOStMcpePrIUcZB6OIXhhpgmKXdvhkfKrNI4fwDMsGsJmVhe8OGsSWJJ5VVJLXSW4u5twlDu0LMlR7mAKxf39lK5TcLDQ4q8UbAU1YWnw0KrNmWbOa5GPYy8TlxY/sj7nuVmDT252+dYMTEw6ts2z1ZM8OX6AWsGSZ/NKEvHMuMOSWxJXNbmak1RbfGIzZFo4fGRNu48/O21z58KFueXlfPNoQK0E7iJX7qU+DbOmVjUmNmHh8PBayLXM5aHlihPdGdcOhrxnOGHYiXnktTUcQ7LlFyw5Jo+PWyw5NZYhyMqQrLa4qxczKWySWnB6MOHypM3PnnjDlftiqPvQyUbBXmrzo5uSvpPzyy8IZhwQl6v8yPqM/dTjoeWQvp+xdzTgE9vHWIZkP9JCB223IK0tpNJeNnFVMy5fYZqf4uG1hHlp897hFMuQXIq0pOSDwwmDdswTV1cQQuEaelf4udDnZCOna7m8qsYcpqf44MqcV2OfO7sFW505z84a3NWb4y3Gi7g2WXIllmHwyjygaUkOswKFZJJr754XwiZKwXZ7zn6kK5sfWIlRCi7HAVltsB3kvBR5/OimpGGWXIn7vFhdZV4Oed9yxH7qshVoh/dnxz3+szNa136SenRsPUYKBH3PILAMHptoN9wH+ilfOPRZsl0atsHTM2uRD6FhaTL1U1MXz4SeA9NCy5HahmCUCYSw8U0NnX0ltiioeDUx6blgoGhYGhqkFvK1PVcggY5lMy0ThDBZFh12zT7PThTTOuUze/o6lFLSET61qng+NHgtKujaDpfqmDZttp0uz8YZQhhsGkv0HJtHiuf4ua0TPHKsvQAApoUirExcE7JKO3+/lvg0rJqJTDCETVzZ/PxuxLXM5YG+1nd9aqZz0s1t7Vt0kFkkNbRtC1HBF/ZTthse3eAEh7NDwhI+0riHC1HK6f7HuBL/EVm+hyFsbHtAvnB9/osUr1cGvuftKvXZN/35NeCTi+cfA/6FUioHLgohzgP3A49+p7b+XfyRv6/Vg/54dGw9AX+22APgj8Yt7lw55jMHPl23YLehy5t7qc/qUsh+ZuMakoeGMb9wYoprKKpvFxPi0/sugVnz917K6ToFp5spK17FuHBYG+pBwhKKnUbCB5bn7DZqTjdLniv1bGZc2CwFKf/qisthWnN7V9J2TLJKsdWf8UrsktfwnmWXT26N2fQLAlMxK8vrx/Bc6LPVn/FaYtCwau7qhQSm4jh32OlPuZa5izKvxuq2bUlcwQuLDvbsrMHucMqn9rRR0dCVnGhkzEuL1aVQm69ZFQ8NY35mZ8yGnxGYisBU5OjjeDnyuWl1xJMTQccp6Ng1637BtHDYXpkSVVpF447unE9shmwFklvaJRfZQwgNWwickk/vO2S1hmYoBALF7uqEXBp07JIVr+Qnto8ZOBVt+9tvvyenPmudiIuRwDUUN7cTdoKSeWmx0tclf8eUlNLAMWqCRSl2VCUkasLLkc/W0ozf3fMpaoO1wZxVP6XnZ/jtktsHE9YaMT+wMuZjm2N6bkHP1TCYvXqKwOBS7LI9nPLU1GQrSFhaiTnZndLxcoabEetBwslWxLn+hIc3j9gOao01FTa1qjjKHdb7IU9MPGolWB5EnG4lrPQi1lZmtJ2Su/tT7l8e8fHta3x8+xqbfoln1lwupuR1yJNTn56f8ejIxzFqllZium5OP0jZXp/gWQvjNkMSWBWBqWGEdZE/AAAgAElEQVRxzwjtF/jUtMlWf8YXDj3C0iEwJUtuwaWowdbqlKupg2tIPrgS8cGViI9thPQdRct+I7H99hWHXAr+/oWIjSBl6BaseRVpbbK9PqHvFNhCcd9gxgeW5yy7Na4Bj8mvAHAx9tjoh/zuvsMo1xOKaSHoOYoTS5O37N87jZSWJflmcQnQGO7VVsw3ph5dW0OBklrrqK8PQ0yhECgkglIJWpaGekyrnKya8a2wwVZ/xh8celTKYHUp5EQjY6kds7I259xgzJnelDO9KR/eOOLHtg4518qwDcWBmpJVU16YeywFCZ8/sFn1U1aXQ06057S8nJ3lKZ5Zc0tvxs29GR9YmbLqlTRM7XuRyCmvJi7n1o64lDiktWAwjLmplTDsR2ytTdlam7LdnrPdnnNzJ+S9wwknmzGeWXOtikjrCecjn/V2xKMjl8CqWFkNOdlMWF0K6Ta1gZ5jaKOuWonr6jRNZxnLbPPrFx1sAb99Za4NppTmnNzcyji1MubUyphZafJqYvMj6zl/6cSU9UCfh5GhIRVfG+lj+PKRTVhIpkVNLRWllPhGD1sYzOqcTNZcEa+x7uf4Zk2qKkzD43Licuv6EU9MLK5lBgOnYCtIyKXB7qrm6iS1QWBKbmrFfGBtxKlmTi4FR0WGbQU8MwvouDnPzQTnWimX4xxPWCR1zVBtM8oqwrIgLGoykbHslRzlDuM6YV5d45Uo4MTyhN/b95AINlemnGimrA1C1gYh66fn3LN8zNn2nI/t7vPBtWOGbo5tSAwEc3nIE5OApSDlsbHDqpfRW0q4Zzim28jorGTc1A452Yo42w0504rYCQoCU3KQp9Sq5HListOf8szM5SA16A60qddyL2K5F7G+MmPZzzjVCbltMOZDG4dYQi9498UxAoOnZgErzZhHR9pMb2kp4kwrYnkwZ2VtjmfVLAcppiFp28V1vkCtFFJWXIp9zgxH/OGRxu+tD0PuXb/GvevX6DUTOmsZq37KkpvzAysjHl6fcq6V0rRq9qs5kTzkiYlP3095amrSsSv6yzErXsVKM2ZnY4whFDe1Q35g9ZgPr43ZDDIkEMmC0BhznNsMmwmXE5NZKVgZzrlpOOam4ZjNpRk7qxNOtyPOdiJOd2f86PY+jiGplWCvmHOx+Br7mcNqM+KxsY0lFGurIctuznI3Ynt9wl7qIReTNYWi72ropyOCxTzBpedA2zH4VjzDEnrR5JuCVU9iCUFWC1xTKxi5JrRswbIHh1mJIRw8U6sSjXOoRU0hxXU+U8vWkLiBp6FEDQvOtn1OtW0sTAJ3g1JJtpoWl9OYCslaYLIWmBgLGHKPJvuJxLcWZmDymFtbXTabJj13F9vqU0rtS2RgcraVcqalaDsa5qQ3UVioC2kfkdcN/gwEgbfF09MGp1dGfO7AxjYktiEZODVnmvp9J5sxx7mG871jYPD+VYfTLR/LEBzOtBLg49EB6wE8w2MkckLDWabdOIthNlhp3P6W+f7Pe2ifgbd+AEtCiMff9Pilf8+v+Y+B31s83wBee9NrVxb/+47xb2s69j0LIcQW8P8Aq2je368opf43IcTfBP5T4Gjx1v9eKfW7i8/cAfxjoL34zH1KqeyPt30jbsSNuBE34kbciBtxI27E91O8TWXgWCl173d6UQjx++j58h+Pv6GU+teL9/wNoAJ+/fWPvcX733ZD/20XA0KI+ZsaCIRYiHrrL1JKqfbbff47RAX810qpbwghWsATQojPLV77u0qpv/PHjsECfg34BaXUU0KIAVDyXSKqDCoJA6mhJff2I5LMYdmDUebhGJIVr+DpWcC5SYPTzZSGXVFJg+2VCV8/7lCpbz937x5WDLyMntmilAVfPm5wtlVhCsV4osuWninpeDnrfs7TswYGsCtWeQro2qXejfcMSgksyoMNSxAmmvA4dPXO6Pb6hPmrNgeZz0TF14/htnZCmjl0bEVcmTw1bVFKgW/WHC4cAS9ENg8ta3jEfqZ3+raNIU8Ad/XmzOY+A0/bvHuLHZRxYRPNPb2r24w5jAM2V2YcXlqltaiy1ELvGt3WiRmHAUWtKKVBKQVSGXTsitnM52QrQSnoeDnNIOfZWZNMavLVM0pytq1/T88VZLV2Q+3aJc/Omqw0Y4ZejoHildjhoZunXI0avDi3cYw3ClnvXgqJM4eBq5WD9lIP36wppMG1sS6db3RDDsMmy+05z4cNRrkgEA6z4gq3dyJmc5+eC9cyl8G0wbTQjsHuUcXSckRdGhimpK4MHru4DsBRbnPScXg+nrPbyDmaNlFAIU2OrzW4NOvgmTXetZLV/hzLrhECLFcy31+iVg47geCJWp/ryQKCdZQpjkdNTCG5NmnSyXKWGzHNlt5xsRcu0Iz6fPm4wZbt8NjkZW5rZxhoAmJYOkxHPpPcwxBQHxtsLesyeJ5ZdP2MctbCEnBS3sprfJ67enPG84Chp8nDDVNSSY1lnE59zrZjBn5KVulU0W8lfOmoTSHf6BsPr5ecbkf8nb0XKeo7qJUgMGuOc5ujoxZdt6CQJrYhWV8OeXzSomkrTqq72OcRTjdTZrHHkisY54qOLZnahtYxX2jW//EopcFRbnBKbPIscG8vIsodaqWhTIZQ5FKrGUVzVxO/F5WddRTPz1pkUuAIk7KasRNkzGJv4Q5qM540yGqT47CBlAadXoq52EUXC7jQY4cDJLAqLJ4pZ9zdjUkKB8uArDY5PGwTFTbHqc9SmbLTCel2U6rSwDAVL4dNaqXouSZpOOZMM2U0a3CYQVwqpqNAE4APevQXrt1LvTdyQV0ZfOtgwDemDdbsiieTGWdbCVWtvUfmpc21A52irx52CJySlc4c01SYlqQfN/jG1MUyLO433sOnjQt8cqfiZCvif7zyIo7xzuuurLPSYhrqXVJDwFZQkkmD3bUJXzq/wWFuc8ZY54U64d1LCUmhXUjnVYWBoFQSxzBoqi6FktTUtCyfpWIFQ4BrSDbdBiI1uK0TMZo1Fv4vihfmPvf2K2olCEOduwEsQzErHG7aOuYgDvijWcCaZyGziptbGYZQuKYmo+eqQimFi0kuMjJZUaGwDUEuc47zHq/EJttei29GKadbCeMwYNnTkETnuM28tDic6NxSlgndfkKryrA9SQ94/tkO13KtzjOdX+Id3fuppIFnCgppMjkOOEoC/KLC2FOL/CD1rmFpcv6i9lzY8AIemVxhJ8iIU5ekEkSVYnIUEBc25UgfQ9vTOaLbT5C1zlVXryxzKXG42fL5fPE8d3YSammw7MHeAt4Tlg5XDzs03YL1zhzPLykLE88t+cyldV6aG3RtiVX77DQy0sxhydWeJM5xm2SRCywhMQzFzvKUNLPpDlLqUnB0YZ0XQo8Vy+brs+d499L9RLmDYwjy2mB82CCrDWaphzFTnOlN6XZTDFOSpzZ7V5eplaBveTyePMXZ9hZR7lBKQSEVR0et6/Co7VaEKRQrfQ1hs5wap1Fz/tIahYQzgc0zocGGX1DVJj1HK2aNjhqMCgf7uMtaS8OuagWm2aCuYxqWopICW+mKiCm0d8l6IJgWLaLqDYK8VHo33zW0YpqGluoxvpSw3XCwEo/AlIxyE9+CmorAVBS2btsxwLR1RcYW4BiKK3FF17HY9dp8PYkIfIv9pGbLD3gpnRAunKhNQ9AybK4UIbcHPnEFR2lFw1giq7Qgxrus+/hN+XUC02IvkdwqTjMrFZWCrg3TQpDX0LL0YDKvLKalQV4bXElttlyLr2cZN7UyxmFAzxEc5frcbPo5R7lDWBqMcpfTTT1WOYakaUmuZS7PT3MGrXcwmj/J/c1VslpQqRwDA9/sklVT6mrGtLiMEBZK/UkBlz/P8f8HJqSU+uDbvS6E+EXgo8APKnV90noF2HrT2zaBvbdr57txBlpv9/q/Tyil9oH9xfO5EOIF3r588WHgaaXUU4vPjN7mvdfj+dDmIJW8uIBDbHZDfK9kfEHw2YMGLVvRsByUgn/56jL391MMFJ5ZEc09LkSCqPz2xcBOI6GodQnuH7zkckcfHh9brPtwlC9xspFxlDv0XK3gcyURHBoWSunOsdHUA3laK4pa8eTEIK8VUsE/e2WZzUBSSLTZytTnS0dNRpli1XxjzaUQ+F7BS6HitcRkzdemJZcTh6upzU5Q0nMU89JGCLgYW4xzRan0ALrWifDckmmhpcQAngttlj3F77y6yulmzuf3lnnn0oRw5vGlo4B8MfFbFh0AVhp6sTAtKv7eiw3u6ptElWDFszgfeZxrp0gFTuFQSYMLkfH6tQe4PrlMK4UEvnQUMHQVT08F+9kaDw4SNpoxQ6cmDh2+OvI5zhQN6w3+S16bLHVjLr+4xEHqsO5DqSymBYyLLufaCWVpUkvBKAq4FOvPtm2HQPXZ6oU4TsVRBnntcCFawrcgMD0aYZP7ihFZZdFwCgxTXS+Tu4Zgs6GwU5/1ZkReWowyxa9eaPDgMOAgM1hyFZdjj/uWR5TSwLcrlIIriRaG7LvgJT02mjHHqU9WaxO8T18d0rAk1zIDBfzQ6oyyNnGsmmqmz+FTU4e0VpxsWwzK2zCEwrEq0lrx9MznfOQxLgQGARt+zf2L8+U6FVfCFhdii7hSeEKrR+wOp0gpOB/2mRUu677kINcL28nVFU43UzzTZkEZIM1srsQwLd7A0BkCnhp3WGKbv/ksfGQ94CCFm9uSz+0Nub8fcpzbLHkpk7nP+RAcU1wvb59dHfHc/pBxru+Pb80tslrw8qwkLIdv2b+/fNzgIH3jniilQSfImJf6nh8VXZIKDjOTebXCnb0QpQRFrQesK6nBYaoYM6euY04O9KJpXioeG/u8EOrz+GriEIy7vGft8Pp3O3aNaUpeibXc4tmuyVfrZVpOyaAdE5U9/v63mjwwbDEuBENXYcwanG2lVLWJaUiEUDwzsxm4ihUfCGGjFWHbNceZhil86rIeNNM6ALRIxE/u6MJp4BXMEo8npw0uzmGraeGXfbpujutUTAvF+UhL14LOEbtBzX3DMUIo2kGmFyypNhw813X4QtYiqw0ePeoRiB6f21f0XANbmMxLg6+N9LW4qSWxDUMvQGcez8wcogq2mxbd6hTrzQjbXPCk6pTQmBPIBj0CJJKR1HlwXlUL47wmx4XJZlPgxh1WmjHXogbXUoljCA5Sg9+52sEQ8Mxs9Tq0qWNXZNIknrt85TjgWgobDYNGukwmDRpewVGq+IfnKzJVLO43h6ZqkaqKY+MIo1yjozpktcG0gM2GiZU4rDRimo2cwwy+chyw5HpYAq6kut+Uhz0+tHGIVIJOK6UoLF6ObPYT2GqatIsNBm5GO8i4Gkt+deZw92CNWkHfkYhxm3sHU2xTYhkSx6q5nFjMK8FGQ9FIhuz2ZxyETa6lkpYt+L3LqxzmBtZiMVpIwcPrb+QI05RcTQVhAesNE5XXtOySUhrMCsGjIx9/6lNIMPDpOhq61yn1wmmWehRSkFb6N4jM4MxwhGkqLkYwLXwGoXcdPrvsSR4fd3hwOKGUxnVOzdfGPpWEU22bbnmSvp8S5Q6vzCsuhBb3RWtkNczKLuVRjzs7ehHdbaSkuc2zoUdYCrabCr/ss94LyXKbvUTStAW/dXlIvRian555pLXg45sjHKsmcEvMSHIlgbBQLHkCP+1TSUG3nXCcQVIZ/NqFNQSK33zV4M5+i1PNkrAU1LW+N6eFYJIrdtU2LwBxrfPvXqJ5cK9vFAoBo0KrByU1NCzFXmpQK319XoulVn6yOyS1gWcqXo0UY7FPVG1Q1HrTK63F9cn9mqf767jKGFWS+/sdzKmDbQiKWhtKviaep5necz0ndUyH0JgxzrvMSy0n2pQdDrOcmUp5/1KfTrZD2zEppeLV+ohfuzjkXcuCwwzCokYFJqZQ7OUmjmERmIpnQ4/LMWw1Ddr5FmeHo8V5qPlipckG677NtNTzlkuxx1agFzimMKmV4A/Gh7jKYck+zYgnWQ80nLqoQqbxC1hWl6rS+TeMv/WW+f7Peyg0x+l7HUKIHwb+O+AhpVTyppf+DfDPhBC/DKwDZ4DH3q6tfxfOwPc8hBC7wF3A1xf/+i8XEkm/KoR4nS16E6CEEJ8RQnxDCPHffoe2ful1zNWf+oHfiBtxI27EjbgRN+JG3Igb8V3iT9GB+P8EWsDnhBBPCiH+EYBS6jngN4DngU8D/4V6fVf6O8SfOWfg9RBCNIF/CfxVpVQohPiHwN9Cn7e/BfyvaEKEBbwHuA9IgM8LIZ5QSn3+ze0ppX4F+JVF2wqgaQvsBQGoqgxGs4BJoRi4gvcva8TTHxy2qRU8cuyT1QG3d0rm4w7HmaSov30pZxuSl8LmQvta8sHVkJfDBrkUHGQGB1nAYQph2aXnaHOiq3FNKDXUQwJ5ZVFKaDoGn9hM+eyBzzfGMaYISCrBQVovDHRWiSpN7Lksj64fQ9spSDOHtJKUUvBXzkwZZR7/6GWXJdfk2dBhP4G49qmVj0DvOo+kLoXKWjCPPOJS6x9/aCVjxU/5/Ws9Sik4H7kkteArRz2U0mVQsbhfrypt4FZLg8CqGHoWl+KMD67mXEkCjnKLWWnw1DRgVsLA9dn0S2oFlhBcNbTpiFSCycKu3QB+aC3EEpJnp12uxpKnLZ8rqctBZvCpVzaZ5IpCKi5nb2gRD4OUcO6hlOI4k/z8bsSluMGn90ympcHl2ONroyb39yNemup7QACPlF+lY24QZQ5OaVJIrRD0jm5Gyy756qjFXmpwmK+QS+jYimvZGx02LBWWgL59QpNShcK3BHtxyT19rSb0yHGbXFp8cX/Ihchk4CpONEq6NuxptAeW0JCknpdRyiZSKO7sJrSdgn99pUcp4alpi6xu47xpyf76uTCFoGdu4RiSrNLlY9+0eM/GjKSy+FdXGwzchQZ87LATVOS1IK4UAvhy9hsApKmNVALfEuRScXd/joHi9/Y7zEtBqXymo4BVb6HKVRuMcm1683oEplaOGsgeFZKHhjPiyua50OcgNfjiUQdTwFHeu65qZQh4Gb1uDyOPlSDBMnwsAe9ZSviDwwaVUlyO3jp/zUtFLRWv5uH19maJR1xBIRU/vBaSVhb/4lWfsDS4MG9yJbV4oD9nXNgc57okfyj0PZnmNoZQKAVZLfjwqlZO+cx+Hwn85sVV/EW2bJiSwJSYgoXWO/SsHTpexniujeGyWnLfIKGWgkdHLSaFIKsDvj4KWPbkwtRN55dZoZCqRCrBPHVxTUFWw/39EMes+X8v9q9XKX/nit6db1qKpBYcpPpc9A2BKSxqZTCNfUaZ5CUMfuHElKPU48vHPkIoXp61eXLq8sGVOZdil6RSpLWkZZs0nWWkgnPtmFOvnWAsc356x6JSBp/dN0kWlfuDzODpiYFpwGOjNdyFtwIGtM3V67vMliHomj4H7GEIA6l8MiOmNipMLJAQGlNy2ecwM5iXioa9hFKCnp/hGC3aDnxiS+88/8arbcJSkfu6Q2QywDcVVy6uE1UwLWoc06RrbWELxTx18SzBsRgzEXt0WMWTDhPjmFJluOi8MDEmXEraKKXV5Pr2yet9wzZ0Djy3lNJxCn7/4LqMN7/+yiqeoVhytUnjvBQ0bW28uGScxLUrwsQjrvRYcn8/QirBU7MGpYQ/vNbnWqb1+le9EiF0jhplCs/sUZYmDVsjYksJ9w9mOKbkt17TZk3XUskfXmvTtlvYhr4/jjO18GIQuEaTce7SD1KSSjHO4S+d1IpZXzn2WfNrRpnLN8dtTjQyng999lKDaVHjWQZL5kni1MU0JONMQ1bevzLFWCCHP7PfY14JvnDQJ6nBO+zStiRhoSu+poCmOaSWBk23oOeaXIkL7u2lGAIeOW7SsRVfGzXwzAZdW2IuVImmxYKEa64yi32kEjRtTUx9eH3MdAFR+cxBk7BUfO6gT9eW2ELDgAx0/yqkoCs26LoFR9MmWQ3jXPJXzsx5NQ54ZgyXYsilfR0Sp8+jNhR7tPwUoGGYLUuS1YJJXtG2dYUoq3UuzmqFZ2oVoZNNiCrdL183XhzaZ1lxK3Jb8OwEPJoklfZyed2zZV4qolJyumXQtRWRiClFgSk69PyT7LYsbEPwz8ffwBIuHUMfg28ZHOQZSkgO05JElgSGTS4yYpkzMY7JZY/AHLDkCVq24PGjOVdqC98c6pxZa6iSY2gPlFPNjKdnPse5JrlGpaJhDMgLC6W0r8frJm3vHCQc5i6fPzAJC8lxponRQoBSQhsqiphyQfPMaj3WJIWe19za+hh79XMchX+B93EXJp7f82aVOv02r/1t4G//27b1H6QyIISw0QuBX1dK/RaAUuqaUqpWSkng/4LrCIcrwBeVUseLMsjvAnd/t+8YeoqBC/eZdwKQljbHic+Pb2oIy0Z3zu5wSlZrFYCHhjEfXo0plWBUCM52DHZb375WsgxJUhv84smaUtWc3Tnifdv7AHQdxcPrUx5ez8ik0DJnDbh/SbDpatiFUoKrUYOf2o4wBSx5KTe3JRWSw6zk/kHFg8sGuaw5yDTO83RbsGN+O1Ti6VGfnz9RYQhYX55xemlMz9Wuwx9Zm/Ch1YLb2ik/tnVIy4bAVJxydaFlkvq8MO7x0zu6Y54dTBh2Io4yPZidaea8axBRLBY4O014R7fmHd2aDbEEaJnWvSTgdFtwII44sTHmjqURXbumY0vetzLmtk5JIQVxZXK6qVjxFKfYXVwLi3lp83MnpqwFcGJ5wtZwRlIpwlJyby/m3sGUWsGtnZieK9hpCtadJuuOxr2aQvHipMtPbmc4hsHJ9THv3b2KYwp8U3F7f8a9vZitzpz3rR/SsBR9V3GOe4jlMbPM5flRn5/diaiV4B2b1xj4GbNCr9bf0Y151yDS5BgEJxqKEw29sLo4L4nliLS0GGUed3T1gml3a8zp9dFisQj39Gfc3inp2nrhlkmtLvFqVGBiU1QmL047/Oh6zLoPJ/pTVrtzLs5rJoXiRCPnweGMsNImcbd1ItqO4HRbMMpr5vKQjlOwHzX45HbNQSo5uT7mls0j0kpj5teDjIeGM27tTblnOGanofvFw42fA2CWerww7vHxjRjXEJxcHbPWnVNIQSEFt7ZT3jlIF4tdAwPFdlOb9bweR7nD71x1+K/OWszFnN3VCVvtkDWvYslVvH95yrlWRi61QdB2E041FQ9aDwEQFQ4vTDv8RzshPRe22iE3t0rSuuJiPn3L/r3swU5TsOloCF3bKbgYtvjJrZhrSc2ptRGnl8aUErq25GQz4u5uzEZ3zr3DEe/oSnaagi2pJ37z3OGZUY+Pb2r35eV2zLATMy8Fx7nB7Z2cm5oZNzUzzbEptfGaYwheiypSOSHKHS7Pm9zSFWSy5szmMTdtHNO1JRu+5KHlCXd2M0yh6Ds1JxoKWyhGWY2UFUlhL85DxLoPO8tTBq2EqFRMC8m0kLxvecr7lqckteCOTsqqr3PElbjCEh6eVbEXB/zUjp5E7q6PuWd3n0Iq4spgtxnxQ6sz2k5Bz6l5R1/Qc00eHc2oVcWyV/JPX2nw07s2NgYrXo5jSEZZRbGAN97aLrh/ULMXV1QKVn3FkguXo5pkcR5eiZqc68C4TpDUVKLiGmMkNQIDV3nkIidQLZqWpGEp9pOSSuakpc2z4x4/tztn4MLm0ozVtt7MqCT84ErMD67EfGBlSiEFd3RirerimxynklqVrAYpT466vHMgqaiwRUBBSqQycjUnUyEOPrmqyETMsitpO4LzYYVUNWlp89yoz49vzvFMwcnejLXeXE/YhXakvaeXcV8/QQFxZbARSFwTLkcVMROKyuT5SYc7+yYN2+Ds2ojd/oz+goP1nuGUdw1ypNKO6rahF3mGAEVNlDu8PGvxl09GnGrBxiCk10wIC0VY6HviwaWIH1gZMy0NTjczTrYEfddgL65wRJMVP+XZUZ8f3UiQwOn1Effu7hMWelNjNUjZ9As2WxF3dmM6tuKBoeDZSUqO5n5cCVv85zdph97NpRnL3YjlbkSp9MJ7Oyg40yzxDIUCthuw6sG3ZjkSiWPWnJ92+NhGSiZrzm0esd2b0bV1jvrg6pSbW9l1Loi3cCw/PytRSMra4FoS8DM7IbsNxebKjI1WxEYrIq0VYSG5rxdzdz9kWhqcbGR0HDjdNthPao7rV2jYJS9MO/zkdoJnCXpeznDBITpOKz65c8ya/wb00bcEtsF1M6wTjZwlp6JtG5xsOzRsaNjQdQWOIVBKO0lHpcI39cLglo6GAL4WabnahqWv+1pgEqiW3hS0BfNS8wyWPIOzXYutoMAUir+8ucKPL23z2CgiqydEJew2au42bscSHifaFifaFjtNkxkRuUhY8mw2fJ8jOUdg8NH1Du9rnOGz08t4RoeshjVPcrt5in1xnsuxoO1oCdR1r8YSsNtQDNyM3aDgdFNyogUvhDEVOdPU48VJl186U9O09QJtsz3nTGu+WNwo7uobdFyDQipqpdgweggMrsZ6sq+AJycJH2n9JwCcMtauG1ACOPbSW+b8P8+hKwNv/fh+iT/zxYAQQgD/BHhBKfXLb/r/2pve9gng2cXzzwB3CCGCBZn4IXTp40bciBtxI27EjbgRN+JG3Ijv4/hTMx37nsV/iMrAu4FfAD6wwDg9KYR4GPifhRDPCCGeBt4P/DUApdQE+GXgj4AngW8opT713b7kzk7MwFG0HU0w7DUTstpk6GU0LMUs8TieNeg7msB769Yhm605k8JkXmr9bfeP+bWNMo8TjYytZoxnWEyOA+JUm4pNCsGpnRFtu6RpKk0IKuHObkxjocm+PNDGYNu9GcseZLVFUguahkPLsthpJFphQNUMXcnpRsHJRsnQe6NCsbM6YdXLuGVpTNM2iCKXC8c9eo7WN17tz1kPErZbEStrc+7sJNzayem4+lJvr0xoWBUNq6RlC+aZyyz26Tq6rHr3zgHbvRBzUbJumJKz7Yiz7cJBk40AACAASURBVIimrU/I7vqYgZdzWzvjpFjj6KjFOPE1VKM02N2esO6ndG1JVBk0LcnZVnadxLw+DOk4JavdOT1bkmY2cezQdwW+aTDwM9aXZ7QsTVZ+oJ9xa7ug75n0PX0MS4OInlOy09ZW9/PQ49JRD89Ek8UaKdudEN8v6A9iHugndG3J0HExhM3JlQktu8Iza9q24spxh6wy6bsKz1TcvHbMbn9GvdAHNoV+9B3FQR1iCZeN5ZlWsvBKsrrm2kGb83sDPEN7Gpw6OWLNL1hytRLKmWZF11FsBA6ZmrE2CNkIUs4sj2laEiUF43lAzzX+P/beLFayJL3v+0XE2U/uefPu99btqurq7uru6ZnhDIcUSZGUSNOGZHqRbUG0LECwYcCCXww/GAYBG4bhF/rN8CLrQYBNwpYsgZYMituIpCQOOSRnhsOZ6Z6e7q7urvXW3XLPPHtE+CGyb/cYTUoAQZMc1QckULcy82ScOBFfRHzf//v/sdbyyRtn7HSXpMpy0Fty0Fvyg6OMF9sl66ZBIjncmdENKj53eE7LF6xWId96skXLd/oLh/05+33HMb+7veD7tmYcxQ3pJjc96q5oeZpQaceZf9VhkUUMQwcnurt/yY3OgrbvIl/nheTFtmEYfejEdqOSrLHsxTl3w13m85izVYvL0mNWC24dj3mus+Qwbsi15G7bRUPbm/F0vDNlOyw5Gc1IPViVARbBcRpdZ7T+v3YzrXku1dcZiqPtGdtxwYt7V2hrWS4ivn42Yj+RXFaSo9GcF/euCIOG7Z0lN1sZHd9yJ+0gZUjsN7Q8zWF7RaQs42VCWXoknqXU8IndSw5baw5bayrjxliiLCep5qouEEJxtDejG9S0PUM/cExKbz/ZojIu23hyNOF2b06iDJNK8an+go5viJRESo+j3RmDoObW9oSOb928yEO2Ikk/VPRDxfHOjOOdGUo4UbLDuOFTvZLzek1jC3a2lvTCile2JigBk3HK+08HKOGgVPujBcfDOcPOmlFY0g80w1Bwpk5pTEakNIES7IQ1Xd/HbhaxjxbvHyY5g6ChEyiuCo0vHAPUabVEIjnenzIMKv7VA1d0PW0e4NuAxCaM63sAzOWY2EbUoiKShudbFaGUGNtwsDvjOM24tTMhVq4fitIRInQCwa3hlFvDKTd2p2gLe601gbR0AkE3lKzNmJP9Cb2g4bX+nIaSelNb9wEjWmNLfBvgIaltwWcGCw5iN56U8Bm018TK0A5qlLA0WrLKQnItyLXAAjc7Sw7bK+a1pDQwLgWHsWbWlKz0BYc7cw6TnH/7xjn38jnrdcA3LoZcVopCw83DMSftFVKAwDLwDf3AUmjLvHjE0e6MrbDiqL8gVpay8ljmIYGCQEHqSe7sjtkbLeh4lr10ze1Ww6f7lcs2WMehvxsX3Nkekygoco93nw5Jfce4t91fMghL0rjkU3ef8oPbCxoj2ApDLsu3GLYzJ0oWVETSUpbehy8tiJXgxf6cT43GG8FOl13ejgxPuGRZnzLorxmEFXe2puxFEU8uuoyXyTXz1+2TMSedJbNaUVtBIC03koaH5pLSrjjcmWMsnIymCAGzWUxe++S1T6UhUoIbvYV75r7hsL3iJNWu3b6kpbbZ35lzEOc8N3CZxnXtM689Ul/SCxWHhzMO4w9JCvsB7MSSH+/8NQCe5AHzWtENBB1fYKyDDoVSMAhdeLc2gjsdwUUpaAwcxBVboaUTSDQN1gqeS3MiJbgUD+kEwjFpKci0+7cSTkCzsYL9qOYk1UzljLJZsh0LnktLnu/6VDbjMrdc5pZ5Zdmiw1KfcbMteL4jCfBYM+VmWjMIBZf2fRb6jMSDW62CWx2fSHQYBG6dH8WKtd4wAyLoJQWhtHyi59afgR+SNWO22hn9oOa4vSJSgkgJsiqg0Iph5Hzxdtjwo7sV/gZKerPjc9PbYpS86Hx1YriZxtzpOpjTrCk5k/ev+347feU7LjvwQQHxx73+pNj/7zUD1tov8PEcqD//B3znZ3D0os/smT2zZ/bMntkze2bP7Jn9qbAPYEJ/ku2PrYD4j9oKrUg9w1dyh+kvSp/SSJa1z6KGn38yZBMs52ZLs1pGPFy0HX+29jG4k/9HLVKa0zyiF1YIAZ9/vLuhitPECsq1R2UUKy3YDjeR1iLindWGrmyW8DgL2V7HFFrw9x664uWe7zOIJOvGJ5SWYeC41S9Kj0Uj+Y3sves2TKcJufa4XCW0ffidp9tMKoXaFE6ts4BlHVBqRTot0VawrBW/tXQUs/N5jC+NKzSsLL/0dEDfN7Q9S6IEWRYwXiV0PYMOJY0VvD53DLNv1ptrTGOKRhEpAyi+cjXgQaY4iB3m8PKsRdZ4XJaS/UiTa0GmFWYjD7FehRRasVxHXJWSX320SygtLV9QGni8Sqm0ouMbKq14WvhY4Aurh9/WD6WWXGUxsQe//Mg9C4mLTJSVx6oMWBQhW501lZFI4Dfrr7CoHrNcnRBITW0kFwV8edKlseALSxLAfBlTaUXbM4wicT2R9+OGuZzQ2JLxpIW2gkgahmHAV64GXFXuO8MA1jMX+fggFehLS0tZfnd1xbq+YrJ4lYs8Il3WPMwU//D+Hp60pJ7A+0gETAmYrhxF5IMsxFjB3MxZNE+Zze64e5i1yBvLrz/eYd44/HEkLVXlUWuFrzTGCGaV49z/+eyXAMiLgEBqtJVMK/ilpwO2Q42xrg5mPE+YF+E1znlaeTzIJNlHQhqp37CoG0qtmFcN//TpiEUjOYwbMi1YzUOerFzdTNszGNxYfaM4B2AyTcm14nTS4UkGP/toyHluiD1XmPdxNq8Vq0Zyf51fX2NV+4znKTfaHl+93OLeyqexlkha1usAY10Uq99kVEYhgc/nX8L3+qRRhVynlI2jp/27D/u83HH3/HxbM14mPFm7exgGmtPCI5CbwmWxoDQrphOnC3AYV4Qq5Dcvhhjrnvt2CKt5yPnmGjthw6IO0FbwRn1KoFIuxi0aI5gsEi5KyT94bx8lHAb5gxKN00tXI5EoQ177zGvJpFKsxZS8njCevMKi8vHWMb6EL10MeW/tYSx0PM16FZJVPkI4PZOzQmEsTPUjsmrMtPKptGWtFYU2/JOLFoUWDCJLuXkW68bnvPSJlas3KAyknqEWNZkes5jdJteKe7MuIQ2x6rNLn7nNaXm75GJBanvUoqZl2lyWPm1f83Z9Tm1yLi/bjIuQdNZiVgn+zjv7tHxXjFlpy6pw82qeRQwDV0DvEoaWLy5z1tU5i9mr1EYwLiNWjPEIqUUJFiQ+jcnQXkNuK7qMmJRuXn1zNWfJGY0ekHpOF2ZawW+cjWisK7AEOIgNZ+uEblCxF2kuS8UgMHR9zUpk5NWEq3GLZe1j1oI9L+Z3ztuclx493yCRLOYxszJgFDb0/JrKSBoL7+WuKH4xjyi0Yp5FzGrBLz3Yw+LqVAA6AYznKaHntG4qrVjUksIIzps5pV3x5KzHuvaYrWIST/DbT3Z5WnhUGkJpqWuFktbp3JxJJmVI6hnuFVM8GdA0kkhplDC8v7L844d7ZNr9/ihyBfcX64R2UF+r1z7OAyJlqKmo9JrZLCFrFLN1hC/ht676ZFowCjSTWrGaBVzlMZGy7EUVk8pRVpaioNIrzq/aaCsYz1Oe5pKvXg45K9zWpbvJiJ+vUqyF99aKT2uFJ1z9xevrCUt7xtnFDZa1z7oI2I0Fv3nZZdkIZlXFnW7AahbyOPev/csotFQGHlfuWZykJQLLw8zjjZnhu4ZuQhosWQM3Wm5OZlqw5RsWjWRRewjg8bpiUrxLbT/LpApoexaJZBS6QusbSc3j3L/OZuxEbizkWrFsJCsxw5iGZW25KHymlfv+pHTr6Vv5kkLmdOUB57mrQ5jIKREtSi24Ki1ZfYnBbKi3fR6tNNrWRMqNp/cWNS92FG1fI4TlrXH/mkY3kJbX9fsY636v1JJlFfBk7TL9v3o2YNmANrCfeowri0XQCiSLSvNg2RApycXaobsnlWBWaTzpso1fyH6aqr667vtJ8d63/f0dYX/C6gM+zr5jDwOnReBYCXAbjnemPVqe5otjJxJ1GLtN6qKRdH3DPzvdZrzZyKWe5f2VYFWbb7vmW8sUY+F/eqvLWheEUlFbWDaSUaj5lXcPuKw8tgJN1kiUsJRaMJUuNfmNcR8hLK9PO7y7qOkGCgss6oZWEPBrF8mGKcYVEDvnAE/q37tuw5uTPoE0fHnSuR5cSrjCrZtpxc893GVSCQaB5fPnHZ5LG7yP5GEezDtIAV+dJaSeYD9qmNfOsaWe4e+/u88o1Mwb6dhSpP2QqQK3GX9jPGBRe3xjrqhtiS8drMpawTDQfH08YFopdkKDL92m46r0KDbiae9Nu9RG8KXLAV+baP6tY9dPV4Ul9Z3A0bvrLp6AL10OyLWDKlTk1/dxvk7RVvDFsdscRcpgraDZCMDcm/Y4LQJanuHXL/rsRJragsEgpcdbEwc/eWsVEimBJwyRhGUjGAYNv3MxpNwU/X60D1aNJLYpp/UlD5ctLsuAb8wV1rp77XqG0gj6gebvfuuYy1LwYrthK6yZ1x6FEZSixFrDNI9o+w1vzrpMS8tRYjabDUknEPzG2QhrBW1P87Wp03jItOOwXskVxtS8OemTeJqvTNuMIokUhpayVFowCBreGA+YVR6jsL7uj0wLut4Bl3yZNyd92n7DG4uYSMFB1JBpd5hIlOErlwOkgHG1gWeFhrfmgvwjnu2n3++wG1v+5jseSrgD4TDQNAZ2Qs2vPNjnrJDcaVd0fM3jLKTtGdZi7sbkok1pJF+ddPjydM4PbPUwFsaF+TbWoo+axQn8jHHX+Oamf37viUsvZ407iI5LxVFS8/akz7jy2Y1KvjHtknrusC5Q1M2Ur59vESnNFy/7tH0H6ZrWkkBCJA2/fdUn3IyBZsMVX29YSxrRgIVHiw6llvzC04hlrWl5lmmlCKUl8V0/LBvBTqQJpGZaebQ8g7Ietc55sHCsMJ8/3eL9pebP7boC40eZd8048sbM3WcgLb877iFwi+tSTqlNzlevBozCil+76OEJQaQMh7HhrUbR9TWvX7m5uxuVjKuA8xyUtLTkiLU8559chNTG8H++LwiU4Dx3ImultojNs/i1i5RCW3wJsRIkm7k3lVfk+ZRvjfvMa48HmcelPEcgMdZSi5ouu+QsSEzKSi7Roib1WixrxYAextR8c9plJyr59fMBX580/IVDQcszvDn36QeC3zx3bDqxchDP377s0/Ysl6XgiilS+Lw17mMRfHkS09gCBAzMHqUoUcKn6zk9nqm8IrFtxpVPogwGy7q+uh4Pvz3uUJsP0/kfaBwMAs03FzG+jGks9AM37gstadAEXsrvjfsYC68vYqDZwEqcP9wOG37n6Tavz31+cLS+DhgkyjCWl3gq5s3xgMTT/PyTIe+v4DMD6wI+m8ZECj5/unX9218e92is4HEmWMgFy+yUb0y7+NLy+iIhUpaskYTSYhB0/Ia3LwdclgGjsOJy3N8EeGAp56yzS94cD1DC8sVxG2Pt9UHgg3VnEGjur2PKZYIvHX/8B56hFiVS+JyvU1aN4sunA55kBd83Coik2wj3fM0vvn+wKYCurv1spiUGTV5PeGvWoR80fP50i6eZ4bWeuD4crxsH5324TnhrkbIbGb46cetLY2AmrxBa8qXLAYln+ML5kFllKbXkaWboBR7awN/+5hFPPsLS7ktLIC2n8r2N31fURhAoeKcc82e94fVntZUMAudX25sCcF9YLktFIC33eAA4XYyscX60sjktzwl+/vbY507b0NgNK9fGf/3CKazqGikUUnq82jXUVvDP1u/Q2PIaX7GSSzw8IpvyYFUxNzmFWtE32/zM+w1f54sk/ohZcZ/vGRqWteLdcoqRNS3PECvBOwvBKGwotBsfnrS0PU2mJZURKHzKZsmblwME8KvnHbLGQe48qTbCepa9RPL2ApRUaOM0EWZNyUhGVLWDDT7JIG80P7v8p27MByMavcYYt75nxYdBv+8Ue5YZeGbP7Jk9s2f2zJ7ZM3tmz+xfUvtAZ+BPsv2xio79UdphXLJqJMfmNkJI2n6zgUPA7ZaT4V40El+4Yt8nuWJZw6Ryada/uJ/x2eG3H+VC6YpFL4qKtnKp9g8e73ZYcz9zEIMHmWLZCLbCGikgMSlSxsxqD19YzkqPVdPgS8Gs1OwlPsep45C/zC2LunGy66VkVglO/A9pt4ZhyVZUkGmBwBXsfiDTvqwVpYHfG5ecFY6b+jAuaXualt3QmyLwpWFaCfZiF93sbmBCmZYU2kWBP4iCjsL6umjOw3E7+8Jyt7vgIrccpyGlFhgg8Qw30pzzwuP9teJ+pniQeWjrInsNDnaReA3GCt5bK2Z1RdZIauvuIfUE56XHonY9+85KURrBpBLsmQP2jBOrjlSzUdd0xV61EZRGECo36S5Ln3UjuCgVs1owDCpSZbhhXqTn3SDxNKnXMKsE29FGNr2UGARnhcekVpwVkqe5myKDoLl+BTakHeyzm+S82F2yrOGFnmRaKS4rVzA9CivKTWJp3kgeZCFtT9NYOGKbYXiT2kgElnsrj3GpCaSLJPvSRSCf5GrTR4p7K/fS1qljtkyL7egu+0lGx6+4KiX7sYtOrbTTDSiMpNgoZ34Q4RkENQK4ZZ4HoO03tP2Ks1wyDB3sxUGfLNoKTgvF63OPQrN5Cf7sdk0//NCxtX2Xah6XFduxR+pp1o0k05LdqOR+pmgsnBZOe2AU1gyDhi2zAzjZ+p5fc1ZIutLBoZQUaGtp+x/vQJeNmxtPPkIs1vJcIf9B7Pq8NILKONpGl3YXnOYhl6ViJyoQwA1zB0+1Sb2GUVSwaAQtz0VvF7VgKzCstfvurJbMasl6k50ZBA6e0TEdWnKELw2DsKTUlsNUcVG6zF9h3Ph7kElmteDeyuNBFrK1mVtHckg/eo5eUNHya05zOC0K1o37rUgJdmPYjR0M4r21gzh9a+ExrSVZI2iZLnvxa5y0sk0hJySe5Z1VQG2h7VuWjWJWedRGMKt9ppXiR3cLlICELp3Qza1+KCmMZidWRB5YC6knOEnhJHV0ko2BUAlOM8eR70vLQG/Tj29y2FozCNy99U2flD5SCBIbE9oIYzW1qBmYPj4hLU+TeppYeOzFrzEIajf2cklpDJ6A88LjVtvdxwf21tIjVpb7azfHpYC2bdMPT5hUHqtGMq8FQ3FCj30CG7Jrh3TNFh1GNDT0zRYd22IUVo7cIejQD08IpGE7zjkvBC91LS3PMK6kg4/i2jOvHf1yYwTjSjEKK2or8FAM/duknqbra55k8FzHozJOPXhWKwZBw9tLj8pY3lzGvL6IiZUmUobb3KDl7xApBxtZN4KLvMbiaKI7PnR8NgWcloeZwgBPcjfmBYKhGXCUfo5bbfcsFrWbpy6zKEg9QWMlZ0XIvFYsG49HuUdrQ395Vx1z3P5eCiPZiXMKDYepwBeueL4xgq5nGG983rhy69GqkTzfytFWENiY1N/CWIiVg6hsRyFKWAdlFJZbrZwnuUQKeJz73F+HDIIaCbyinmM7ustWWJF6NZNK8CjPmVaKtRastSBSsBO5sfD+2sOXlkeZ05q5KGDL7LClbuJLS8drGFeCYeiKWF/qCQ5Txc32RpvhI7jgy1I6n7qhHq6MZFJ5XG40ZyaVZFJJnuSKpxm8uXD+6LIULBvnc1cNnOaSkdmmGx4zDAvafsOqEYzEczRWsGzE5rkazgrJvJZ8axkybyTTqmJlKl7kFv3whI7fsB3WbJtdYtnnL91Q/KUbiv/k4AZ7douO6TAIfVIRsqsPUVaxtiUj8RyhaLEdv0QvaBiFNX2RctPcvb7fji8ZVx5KWCaV4qr0mdSKQjuEwCveEb3oBGMFW1FBoQV3+z53+z6LWvDuEo5SwbiwTEvDVW4otKU0hs8OW2T6Q72YfuD6sNJrhJBk1fg6K/CdbI35+NefFPuOPQy8tD1mP66IRIBSHVKv5rwI2d+IJx0nJTfTCoPDZ99INEeJYT/SaONwcVth823XbHua2gh+4kQhBfR9vdkgavaSjFe7Jb0A9iPDK92cV3aueLk3pyUilIzZChoWjaLnG8INXm4r9phVBl86/urKGO50QloebIcOslRTXbdBCsukDNkKDMep5TCu2I1qOj50fc1hrPl3byh+YKvkk72KF3fGGCAVIVLG9IISTxpOEk0kLUdJwX5c4ktLz9e81KkZbgTTauNYVD7gnP/ALPA4S/juLbcwvtBZ4W0YMYZxwShsGIWWnm/53GDND984ZTcqiTeHiXkVYHAOGeAwKbksJd1AsBcZtgLNILDEyrAbGRLlxFmeqEc8UY8AyBqPdeNzI2loeXCnneFLy0VuaHua51o5dzs5t9KSu52a57em+NLSFhG+iIi9hsZKjhNNKC0nrYxcCySWjm8Y+JqdyPBar+aiFHx695JP714igQAPj5Cs8bjII35ou2bdOLGm7VAzCGqGUcHtVs12ZJHA3c6azxyfcTt1AnQSH18aGiu5mTrM/VbQIATk2tLzDc+3am6m2rHAxIb92LCs3fsruSIkobGSWRVwt1NTW8HzrfwaFpYozWGSc5iUtDzNMGh4cfuK7bBBIVAqpR8WFNrjdkujBBwlOf1AY3FZ6NutmpPUPYfdyJBrt+nufgivZVk78Z0JS2JPcCPNiJTrx8P2iu/qF4xCJyb0WnfNS8MJXb9hoJLNeBJYBC91agyWRW3xhRPC6QQffxhoewYpIBIONtPxNbPa57VeTWPhM4Olw95q2A5LhmHJ7VbO7faag7jmaDB3i7DwaUeHtP2a0ihiZdmLND2/YTs0FNesQRWpZ0g9w35Uk2nJy4MZs1qiUFgMpZbcW6b88I6bPy93clJliKRlN83YjSypB6kHd9qO2WQraGj5CoUTDFvVPp8ZNPhIjpKKnbAh9SwHUcNB1LAdWrZDd1g5SAzDwPVDYEOM1UgsWaMYBo7R6vu2VkTSkjWCnaji+c6aw6RkGFR0fU3Hr/GEoBQZ1n4oCLcylfNJuM1/PwQl3Qscm40UMIoknzs6Q2BJiZBIrvKYWe1zt1MTCw8jjLueUEgkmRnjWx+BZGgGfPLggr24pBt41z5OCcvtliaUkkFQk3qGWSUIN/C1RBm2I4OxsBXaTc0AWAwKH186XYVJaTCbIIREsrIlvvXxrOc47EVNKBSvHV5gLKwbjcKnG1Ssa59Xu44d6nZ7xbT6UEU0UZa7nYrt0BApS9sz3N25ot74SYsh14p5rfjcsNnMrYJ+oLmRVOzEOTfThmEIXc/wmf6Kzx2ef+jncTDTVaN4vuUw10exWwc+aEPHdz5bCbeQj0JXH9P2LVM5o7ElRaPIGuX8g3FMMh1PUxvLflzwQmfJy901idK80Kp49eCCdSPdBt52uNlaURrFYWw4Sgyf6i9oeS548ihXRMpyK60c+5XeMAH1FuyErh6ksSVZ4zGpfD7Za0g8wd3ekmgTbOpHBUeJe46RtDyXFnzy4ILBZl6AgyNpK3ixXdNVAcdJySudnFc6OY0BT8ALbTdfSyPYCp3/DJVAoSjJGIUVmZbcbjWkHuzHNTfTmsp8UAOiean3oa+JlDvEt0SEQHAQ5yTK0FhLyyb0fLe+tTzLuHTtTzwcTFXYjWaEO5B3ZUwoWsyqkFJLXmg3+Dbg1e6KQWAoNdxurx3b3CYwdxzX+EKxE8Roa9HUhNLSWMF/+FxCY0t2wnrD+mWoMYT4/Ct7mr9y4lMKN1YOwhaJSVnqMwyGcKPl8O8/56PRnKSlqzcxdgNz0rzSXXOYFGwFmh86fspZIaiNJRIdekHFsg7YjQyHsdtvfLpXcLsNlRHsxPB81wkSLuqG7cjnRmoYhj5SuvX/snBtuKU+h7WGF1o/dt3vcXj4sf7+T7vZ30dj4A8LHRJC/LdCiK9vWDl/WQixv/l/IYT4H4QQ9zbv/3O1ub5jDwPP7Jk9s2f2zJ7ZM3tmz+yZ/XGagwnZj339Ie2/t9Z+wlr7SeDngP9q8///GvD85vUfA//LP+9C37E1A2XlcZSuuS/P0XpBK6zolBGDoKaxkmXtEUkXhb7VXtMOKp6uU0rtUsFOzv3bczjbccHPn3b5sd0F3aBF4tXUxjHlrOqAW90FbS/hQRax31oxXrrI5xVT6maCAUZhgy8stXWqtT0f1rXg+VbFrAqptGOUGIauyMyXisS2rtvQjUoeZQnPt9eMy5BIucIjAQzCilFkMFaQ+g6ilOUBPb/mClegkwQ1V1nMYVKSawefUMIVC42igq0kZ5zHnGYRy0YxXSW80nWFv6PHR7wP7MY5761afM/WlG8tBoArBIuUYVaE3G6vsLTJGslea80ii1xbhEsFHneWXGUxJ+0Vf++BYwX6VC/n7VXEYVxx3F5xkcUsGw9PQM9vUCJgb+yiBm8Bw7jgW7MuN9IMYxN8adgKGm60Qk46EwBCryGvfRotWeYhN9KMb4n3qMyKSO0QSs0wLHicuef0ardCW8FuVNALKy7ymKxRvNiuuVw6mNVBmhGJkHH1Lp3wmPHmfr82G2A2xb5Xpc9uLDhKMnYjyTcXKTtpxnjufqe0mpl+gC9vUmiXlUi9lNJodsKGy8LnMCnZSTIaLXln2b5+/m1PkGnJlyZd7tVfoBMOuCxCXu7P6K1SPGnZj2pmVcAoKkiCmh1vzaIIudFpWGURSli+IX4XrdcoaRnEOUdaklY+lVEE0tD2BEdJznaS8/asS73BOw61oDSSQfARNiEP2r6gn7WYlZas8T4sPtOKo9RFHu+tYg47S/La8de/wbcACKSL3N5slZQ2pO278WzwuNv59uzcBzYINImy7IyPeR84bK0o5x32k4xUJVTasXEcpjCISmK/xvc1iyzixd6C6SrhKK74Ol9ilr1HK/welLDsRTG1can7vajmqvI4SnJ20owbT5SSZwAAIABJREFUG5aTR+uUga+pNlk+i2HRnLLXOmbdbPzOuo/eFLMrazFW8JnhnPurlNPc47C9JCt95rXioiwp7ILUq3l3FfNaf07X71IbTWfD4rQVOiaP2203F99Ztuj7hlhpnm9ZvnAZcl68Thoc8TiLud3K2Ys8mk2kOteWrTgn9mu2gFkecSgt68ajsZbCLphk76IGP4ISsBMkfLqveWvp4UeusPFG4p7FvPKJlN3AuOBqnrIhuGFRP2UnXfM0D7jbW9APukzLR9wUJzRYSlHQmJJz9ZAdc0xIwPnUsShdlSUz84hOsM+iCni1v+DnHjvf5wuXHTxJK26krg+yxuP+OmEUOt+zrBU+HrP6AYPgJaSAV/seP59dIpA0smTb7KKF5on9JrHoc8QeC1swW8T0ggYQzOoHdKNjIq8h8jRvzVsU2uMHR8VHxnzDVpKzX4Zc5BG+NMzXMYky9GnxVnWPF7uHPFqlDKOSby66+NLBMn3l5s7d3oKdIuKrs4Tv2VkzW8X40jI1ObPqIe3gVQqtaMcNSkSEymU9pXAR88O44WZrRSATPOEgQK4A1SMyMXPziEH0HOvG47i1ou3FlNrBGB3MqGGQ5BgrmOXOL1zNUoaB5qGecL/6LWL/z6O05STNuShDlrXPwSZDcZK6Au7D9oq9IuRx5tp/umiRek4HpahnHHeW1PMO/aDGG7eYlY7co+1rtJG80l1ylsc8LXwOWmsuZy18aXiYZVzV7xCqWyzrgJvtDCVTjBWsNoW4WxE83yo5bq9YlAHfXKR0fUOpBSep4YtjuKreYTu+gc4StuOMRd3hvPCpDOzFcKdV0AlqvjH7cJ1NlGU/avhfL7+IxdKLSu56mlnd5QuTgp3I+QJb+LR8yXYER3HNmfAYhQ21EQwCuCoVC1Mybt5lJz3m4aLNjTTnXv0FxuWPu/UwdWP5RppTaslvjhO+b3uJEh0KbXjAUxblE0ZRwX/2NcNPvepR2Pm1Tz4vXV/MxJIbqUEKS5cWV3KCtT08JJ4IOV9/g1i9yv/4Vsh/fnfNhTyj1CeOIKKsGQWe0w/YrJu3VcMii3ilW/OLFwtyMaUTVlgreEUY3lu59azeZMq0hWHgsnZd3+Nsw/oFlq2P6NKMIsllIfiedJsvzQQrxvjegKaZok2F5/Vomo9Xnv/TbH8U9cPW2sVH/kw/8jP/BvC/W2st8FtCiJ4QYs9a+/T3u9Z37GHg8aLNsvG4qu9hraHdKngprnjzfItFrdiOKpa1x8u9OZ2oZJrHRMotvK/159xftbgs/G+7ZtEobrUaLsuQ7982dPyKZe0TSMNhb7GhTjPcbmVIYZmVIdoKSuEG9ie2xvi+5o3zLZ5wxX+0u03WSD47sBwmGfdWASAZl46CMlKaLWFZbVhXALppwWf9S04XznF1ggoI+ES34rC34FuXA7R1sAtPGiZFyKTyeWi/DkAS1rw0WPGV+3sUWnIjzZiUIcetFcN2xvncXTeUlpv9OcvKp9DO2ZTCLYZJUHOrvWRWhvzQdkWgHKyiMJKTrRn3r3oMg4qD2GFer7IYY6EU5XUb9qThfJ2SKp+deOWgKmnJQWuNLw2p35B4bvNRG8mOFRSb35fCp5vmfEJpnixb7MWO6jVSms8OCnqtnLpRLPMQJR096aIMyBqPvt3hff2AblzieZq3LwdYKwilpufXtP2aUSvjfJUSKY0nDKMkZ1o4uldjobAVvoxJwpoXBlOusoTPDQt6Ybk5RFqG7YyzeQslLS91HE3FJHe0rhJBpPr044JuVHKVxQRScKOVcZFHfO9Qs99aoY2rYTiI8+u+OMvdIUkiiLwusd/w8nDC4w0jT09WRErzyV7BwXBBWXkssohW6Bbws1WLtVbUxrWpHZd4SvNww2QTKSeQNqs8jrpL8tqjF1SYzcITSIPEMU99YIMAnm/XPF6F/AfP5QyiksZK+pvrz9ZuI/OJ3hKAdeU7YSOzx7vCY7+zwvcbHk26zFnxZ4YOXuFJuNVefez8HgQ1WaNYCXfNNC45Niu0cYelnbhhGFR0eg2j3oqi8MlKV+ejjWBRBVjAFwlaL/Clwfc1idKkYXMNTRiEJUeDOZNlel0AFinNnd6c+4s2O1GFQJJ6I9pxySvemEkW87lhxnaSkWtHi9hLcy4WLVKludupMVaQ177D91vnd4btjB+IC54uW9TGshOV5NrjuwcZw6i4ngsA+3FJIDWFVrQ8jUbjy5g0qvjU9pgnizbaahLPMVn9wEiz3V9Rlh6TVUw7rCgyB9/4dL/hF6aHTL338aXg5U7NVaEQaD7dLze4YcvtzbO4t+qTNQ6j7yhOHda4wRColNhv+O6dK2Z5RCdQ9JsjIjyu9BqfgI7aZ2D3sMLgWcmqDpjVPrWtUcKnlxa0worHiza1NWzHBRDxuaHhVmeJvwnSuLlR4EkHNAuk23yEqsNxZ8mBkSwvPmR9CYhZixyLwRMhES1mNiMlYpI7H3dmZ0jhEyhNHNe8NenzXCtDCUsvMAQbtp1hK2O2jrAb4awXBlPOV6mrsbINoeoQKM1JZ8miDPiBrTWRcrURcvOsLxYpidfwvcMlShoezbpURuLj0Qp22O0t2ekuuXc5wJdO+MtY+GzfteGotUYIy37ixoa10AkrvjbuEeARqT7tqOS215BVPg+zkJe7KyZlyCe6FSd7U1arkLpSJEGNNpKn65SurwltQOpvkUQVo3bJ6bv7RNIQKX198Iu9hv3ukskqZlY5OtGXBlPOVi0aK5EIOuEh7bjkjpgzL0L+veMVW3GORdALSnppzpNZm8TT3Gk3eEpzf+GCHyuR0Qq22esvOVSGN5+OsNYyigrWjb+Zi4bj9golDaHSvNZbbg5dkvMiQiKQSFphxe2g5mKd0A80qdIsGo9YaQZhycN1wpfHgjDYxVoHBQQ4sa/xlN9gq7fGGEF72iEmJNqMwWHQ8Od2IFUOWrkfO9ag7TjnInd1IBKBEh6+NOynGVnjtl0u+FBhrBPt8jZR4s8Ncnxp+Inn4GuzgLOrNkqGrBuf/+KOx7rRLMon/M9vm41PrtyahE+uPXItmTOnY9r85RPNg6zL3zw9YqXOqYzkr9/SzKoAhY8Ulq2gYWkKbrcFaVAhlWVVBhTaY1X7pErTEwnWGgbtDCkt7z3aJd3Ul/jCknqGwihutQqe5q5OCeCljuascCJ7bGCIbd9yp+tzllle6f9VUpsyix6wLAyD5Bbn89/6WJ//p930718fsCWE+PJH/v5b1tq/9S96XSHEfwf8NWCOE+wFOAAefeRjjzf/9y/fYeCZPbNn9sye2TN7Zs/smT2zP077QIH497Era+1nfr83hRD/GNj9mLd+0lr7D621Pwn8pBDivwT+U+C/5uOFff/A5MR37GHgleMLHp312PbuMOb36OxVGA1vvBPzrx8/RQhYlQFSWHqDjKcPWqxqj62oQEnLjXTN8139bdf85iLhu4dzfuqNFj/1PedYI+g2CiUNaVryeNbhqgwYhSVh0HBzOKOqFS3bRgqfJKkIooZH9wOeV7vc6U25N+vSCyqOd2a8sok+A+wmGVudNfN1jGNkdhanFVFS8/ff3+P7txZsd1ZU0w7DqKDbzynOJYNNBAng7uElV9OURLoI2dbRGunDW69H/PiNp1gLgdJUWpG2S8pJl3EZcpBmdKKSQctFbgDmnAEwHKwZT1J+9XzAX3nxIVoL0qBmVQZESY0UjmtZCkvsN9waTckLnzP7NgC+pzFa8K1FQuxBLy44X6UctVfsbi94+9EW2kpafkUa1IRBQz+LiOwH0fmaMHLFtl96mPIjO1OG7Qw97bDt13RGBatxyLoI6CQF55cpnzg54/S8SyaWdL0jesOMoGO4937MD+xekWxgGLHf0O1nnC1TlrXHXpKRBDXDDVQqzwPWQpB6I9K0xGjJP3iwy19+/jHaOFYMISxJWlFNFedFyK32klZSMuivuZy0WFmfSHZopSXKM/zG+RZtX9KNCqZlSMuv2B6uuHc6pGgUw7ggDVxkf9jOeDJrk4mSgTqh1S6QyvKLj3b5wd2xy4pc9WgHNWmvQswtctOee6dDXjq+oHve5RbfxRlfvB4P33g74sf2JrTCklUZ0gtKWu2Cs9Mh2kp6gcvq7LXWKGnorj5MqRtgNyqAlBe2x1grUNLgSUNvmPN03uI0j3hlMKXXy2m3SsxFH9/6WNvQ6eVO6OZ+iz0ZsRNnZDplPy443pl+7Px+cfeK6TKmEC5aHQSatK74Rw93+aHdCb00p5j0GMUFaa8if+oKtgedjHvnQ17YG3M1S6lthhCS7b0lKrZ87Z19/sLhmDSoqDYRvDBqGF9G15mB3SQniSruRmOyIsAS0GKIlJY4rvl/3tnnb7x2H4B6A5VKWhWzy4BMS46jgk6rYBQvsRYMilj26Q5zhGf56u9tsR177LTWXK4TIqU52HXZxa++v+fuV2r6cUErqljmIaWwtIN94qjGCzS//GiX798Z001zsssB/bCitVNRPVJYK4jDGpUbXu7PkcLi24BWsEOsLMdpQW0SdqKK3TSjapQrIt1xbfhUHpNtsoU3WysOtudsZ2uKd33acpcocmJdP/PuHo0xRDblwqzw8ejToSBzhb42JKfiZLhilIfUhASyxWB3zeQs5a1lwo2WYNi64jSL2YkK9nfmvPFgG4DKKJc9jXMCryEtQlZCEwk3t/xAc++9bXwcQ5VvAzwUyoZ05C4Kn0qU7KkOL5485NETpz2y7d1htLtCxZavvhHxbx4vNxmumGiToWt3Cu5Pusxqn8MkI45rDv0FnSwiFClb4iatpCAvAn7lvMNfv/sIYwRpVlNrSRTXrMYu63rSWRKGDS/vXPF01sYg6aoDWr2SKldMKp+tSLDbWzI93+JgA5M62J3x9qMt1o1Py6/pRyV7B3OEsJj3fFeErFyW9fOnI/7s9pR2VKKtRAlDPGxYzCMaI2nHJWfzFne2JkxWMXIzJludgrBneH0R8RcPL0njkkXm/HCgNEla8WTWRgCHSUa7VRL4Gq0lDQGBiJHSEnianzvt8Tdeu0/TSPY2cylOKq7OXQZ9FJZEYc0ru5cssghhJT15QGdUoCvJ28uYUSy4sT3jzVOnJ7ITFRzsznjr4QhjBevG47nugtHuitZphxqflr9DGDghyt+etPnRvTG+NFxkblwcjeY8XCd0AoEUHpWeYnDsRufScd7HHbc+PN6wy51uIDChtPT8Bl8aMq14nPtE0hB6DbeHU968HCARtP19WmmJWQn+70cDDoNPM6k8QuXWylAZvjZLCKTlbidDW8Ht9op53SWbrOn4e/z0+zE/cVLw33yzZCd6hY7n2qAEXGhNgMf/9l6ItpbQBkQi4Pnugki2EEi2o7v8Xw8j/upJxs8+TumbAdPKMTAlIkAId4/vT3ocdRY8niR89/EZjy67ZFYQyz5Ju0L5lq99I+DfuXG1+X1LPe8wCBr6YcFby5h1IzhMnAifK7gX16JlvoSD2PK3x5/nh4M/z6yuiLwehZojhY8QHnbz2e8Us3+IYmFr7Y/8C370/wD+Ee4w8Bg4+sh7h8DpH/Tl79jDgLWw1XFOUyBoCqhWHntRgzYST5nrBX8+TTjZmpHlAUJYBsM1T85619CID+zPjKZYK9hPPaarmN3BEgq4XCUoaXn19hmXZy3arZJ0VFFMPZp5RE2NsTXpoGI9cYqTseeRhDVH6RpPGcrC46C1ptossifHU+pCEhSakg/VULzQspwE3ExrRz1nJEI4zGG2DHhlOMFaQW0kg06GbiRJWNNmiO8NwMD63AmjWesYjDpRiTaS+TThzsEVs5nDAg62M4qVRzcqv60fvHCT7vMMee4OOUoa14ZVwCjNKBuP0WBF0q/Jpj5V5dETBzwFunsF2dgxflgrSJOKepMazlYBt/YmnF46cbTR7ooqVzSN5In6MMPlBQajDTeSBiUtvq8dK40VZNOAzl5J0qmYXLiDgDWCVlgREFOSoXxLsxZsbSAh1ghif4OJniY8tz3lYtqmFZYMd9cUKzdVqkZRigyFTxBrjDYcJw11rUjTiqL0mZUh2TpglGTspGt6vYx0pyG/UteiMkr4dPdL1pdOHbbenN46fuUWlnXAnaNLJmOnxtzfcmOgyj22khxhXXuCWJMt3JgCkBuWjtpIlpOQ/nFBvagpVj53ji6pS492XLKS7vNN5ha3o7ih0hKpLKHX0Ao1y0XEC8eXXF628TcQut4gY70MOegsr5/FD28vGKUZqd/CGInvawKluVgnxJOal184p/+gR6+TkWw1rC58Ur/msbyPlCFhV1Mt5GZMeWx31gTKoKQhzwI+zuJ2TVH4TGonChR3atbrgGGgUdIQBBqBwzQXK4/d51eYGoqpR8uvCNOGYKkRQqFUB2sFpoSjRNMKKwf/2EAB1uuQ1557ysWFE7gL/Yb+bsZ6EqCUuR6XnRGMn6YMQ6fsCu5wOS4i5tOYTz53xmSc0u3mJMOaeiVJgpqpXBCIhP+XvTf5lSTLzvx+d7DZzYfn/uYXL4aMiMysnFhJsqrYTXU3JPWiGw1BEAGB0EJAA2pIgLTUH6GlQC0EaCFICw3dkgBCC0ktaKAGNMkmWWNWZlZmzPFexBt9ttnsXi2uV1RVI9kNASRYlXgf4Ag8D7i5udm1c+895zvf5w8tzVJQdpKyc5s4TxqEsORrdx12YzcOlDTs7zm6aNtKzsUrYjEiGtZIDyZBixAWP+horSTWFaszn9FhweiwYPE6pOc3JL6j2JWioCd3+K1xzl5vjScTR9XzG9KoIi99yo1D6zvjGdbCugq4dTijyjVKGq7lOVhIdyuqheu1ebyUGAyxCGhsx4I1oY2xm/dKWxOELYss4lpe44sYHeJiirBclYYwaIg34y9bBby9fw3AfBnRWcHBrQXF0sNYgbAeLRVh0rBeBHw4bPifr3dRaFZixsBu4aGRKGpRsG0mTNsS5Vliv2YlFmTMMN02Zi24FXVEnruWP70XP41TH711xuuzPpHXkmxVZNOAQLd8IT5Fi4Ck7xabD9OWutZ4XouvOrLaY7GI+Pgbr3j2ZMxokONHLaYTqKUlFwWNLfF6mq5xqkTTymKMeLMp/+k53N2ZcTZNCXXH3sGSpnSys3M5xyNmfJxz+TzhKGoIdIvWHVoaYt2yPvfZPlpjLayuQiKvpb9V0raSuWxobI7UQ2YnIQdhS90phl5HoH/Wx7NahnzjrQsePZuQhhXRsEYsLdk64LV8TCBSBrsli/OQd9KGplG0rUJLw3kWk+YVv/32Ca9eD5gMM7Tf0VSKulWcy+co4SF0gC3dwrs1UFWanucWi8YKslXAu/cueXkyZD9dM9nPqDKFrzoqYRFC0RtU2LngdtygpBtTYyvojKSuFR/vXSHFhN87bbG2ZWuTfPGE2/jIwNKsJe/2G/6fC8XtDTXrrAz4wSJAAr+9vWar1sS6YzJZc37pNknP1GO0DejvV4gzyzeHNf/wyineXVU+gRS8yAPeHxRclB7T2mMrrDgrImojWOCUgOrOqWzlIqelItuYfhlriQjIRbFJwglC4eLF6yzhuvaY21doEaAETlI2d5/dCRumtYcnFKmfMdnPuMpi1pXPwHOJha244EIuUcJDBYbVVehMGTfJy0FQseXXZK3mqoz4aLjCX/ZItaPedlZgrHozZnaDjqtacSw+pDHO6C+RE5bylLy55BvDf5NPF/89ILG2wdqv7hv7VcNfhumYEOKBtfbLzZ//Gmwa8eB/BP4DIcR/C3wbWPzz+gXga7wZuMENbnCDG9zgBje4wQ3+KmGxv+Bj8ReI/0gI8TauQP8c+Pc27/9PwN8FHgE58Pf/RQf62m4GFouIvPZpxBSpXNZ5uQhJdcsXsyF7ccGq9risfO6na+6Mp1gLV8uEtKo4z2N+vIx+4ZiTfsblokeo4L95PuIfBDUnK9cg2Cwlg5Erk843n5svIxZlQGpd1tNasBsd4oEv+fHFmO/OA3wJHw1K3tu9ots0CGYLn7rWvF4nhPQQwr2vIksYNyhh+cky5b4VzCqfn6xCDgarN+VQX3XUtaaq9abpsEWrmK4STGcJQ6/li+mI7ahkVXtc1z53ehnDcU4YNJwvegzLnNPrAT9Vv+oxQQiN9Azb2yvCizH/8Y/3+XcfXnGZR7RWcjLrczhc4Xsd2TpASst0lrgmYHPA50IiJOS5v1FVgicXI65rny/XEXeTit98+5RJ36kQZQufovR4terxfPX7AAih8WKD6TpCafjT6yEfGUneKv5s1uPv379CBlBdasKwwXTuNy/KAFiwY48w3ZJyrYlVx/Nlyn6Sc57HtMY1jT4Y5wzrgutVzLDKObvqb77bXQxfxMiNAVIoDb/36T7/4MEVr7OEopOEqmXSzxDCZZY5h+ks4SqP8BB4NgDpxsPI72iM5jKLuaoCzkqPu1XIt7ZP6fdLXl32yVcu09O0ih9djwioqOwKFYxItyvkC/jRdMid2ueyCngy9fl37rky7moWoDcNv/NlxKry6RmL1kMAipXH0GuZ1wE6M8wql/GJdMtkPyMOay42Dev+uuX7Z9v8ZBW8eS62EzfuOwv/ySeH/O7tObMqoOgk8SomHZakSclqHSIvLFezhLaT7Jk7vBABQoLpJH2vZSv0+fHFmH86DfEkPOh9dbl4fh1xukzZ1e9SBDOkZ+kPSkbTlu9dbfGNRpO1mifrmFv7c4SEYqoRAuZVwGoW8GKZotDIzZiuVs4w7clswFZQcV2FRMopygzHBeGGSpaVPnWmuJilZI1GsaZnBkDG5DDj3kXF7/3oiN+5tWRe+axaRbBKSfslcVSTrQNMJ1isImZFSGShFBm2hfllxNBr8VXANI/48SKlNoK3a3f/H+65rHie++Qrn7zweTwf4Is5hV0gxBipnOfHJ9MR73SKdat4dDnid7YXqACWJz5mUyn7w9fbXFSajp/g24jbgyW9pCJrDf/4dZ9vb/lcVh6PM823t5wa2Ad7l66SUkK+8jmd9h1lx7Z0BGBAKst2UBPriKiKCYRibQv6NuFcXrJrtrFYFIosc0ZUAzOiUT/LfMfKkGjF5bzHqyIg6yKuqoDv3HXV7mG/oKo0q2lAVWm+nA1J6IjkCBUY+lsl/mvDQl4xMBP2zSEVDWuROdpEt4/Z0GinFzHPF31CWgQSv++eFyUsz+d9AtWxqH30pvJ20FuTjirSqOJqmdDPC86mKY2R9Nmmsy0q6BjulUSvO/6zzw/4t+5ecbpONjRKy7iQbKUZq3VA1ErqWrOsfSIrUNJVYarCI9EdxkpeTAeclwGXlfu/t8qIj47P2OoVtK1kNQvIS5/Hiz6B7WhFj3opicIGT1h+eD3iXpoxr3w+X/T4ezsLVOQqxQBVq5hfRzydD+ibmkbuoWODXju6x/N1wnUZvjEy9DbXYrznRB/y2qfJFc/ORk6sgQOMNdTrhsFuSe/U8J9/dsTfO3TxoTWCy1VCr1+ShDVZ5qM3To3L2mdiD6kogYqmUgz9lsZ4nC1+RlH87qzPYRny24MThklB0yiyuc9yHXKy6hHYmqE4ADrqximlfTYbIrC8yF0lcTuLeX/vkttJhq9TlPRRwhJIQ0eDp7eol9JVsVXHth+gNsp4qe5ItRN6EFgS7SqSAOeZu9fv8Q4/4sfUS1fF73sNARGRbgkajVGwbDSh6hj5AmMFWnX82SzkD84zUrlDJxr+7XsVjRH0bMJCxuyHLiaUneVFWdHSoYSg7iwSQWVb/ovHCau2JZFjtPX4nVvlm+p0IxpGASwajcGy1c8RyqKk5Wh3wbPXI5bziKssZmIiTuVTVABxWhNrw48XTmHvrZ7iJA/ecOI/HNakutsYPSo+WTj1OEf/aWmte7YP5Rb/S/Zf83b0r/C6+AFFdU6rB1RBThwcsi6efGXs/1WEkxb9Sziutb/z57xvgX///8+xvrabgRvc4AY3uMENbnCDG9zgrxSWvwhPgb9UfC03A0L4fDkbcl76tPYR++nH6BD2Hqz5R/94n7d6DaFuWW6ybVoZHr8Ys6h9QtWRZT6fLUOuq1/sGVjmIVnrsWrgTs9JJIJr5kv9hk+f7zonRdWxf7zgs1cTVq3mWr6mF91Deo5Pe/nYo2gtW0HF39xu+P2THvNY873XOzzPPaa1YDe07AQNWauY2ZdvnPmquUR59o3cnxBO7jFSlqrWXOURJ3lEqIxr5BSW0khmPEZJH39oOR4u+N//t232wuZN1r+zgs4Inp+MmFcBUliyLOBlFnO+kVid2x+hVR+pIBwZLmvFXgSzMkQKS9FKJmHLq0VK0WpC5ZpDT9cJtZE8kz8EJCqCnTsZzYmg70nKTrEbVnyy6JEoj5OTIc+WKYluaTvF83XCvNYEnmvwa7sVbSnxQsO01gw2HPXGSEJpyaYB3to1Kfthy4+f73BZBRgL1/aH/HXvr+Gnc6L9hu99EvJ22rBnXWZn3njcHSx5fjLiugyJdUuR+Zxmro/idenzvh6Sdx1CPkcnlpPC42HqtOTNpvoTeS2Xix6L2if1G+K45smiT2UkAyUYijtUsxfEo4aykxwlks5KJkHFs8znovR4/GRM1nqEqmWRuWz9F/MB80Yz0ZKR/SbV6iXRpGNWK/qe4wKnuqWvNVWmaEpL2ymSfs1Pnm+TNdpVYfg/8HWfcNsQHdR8/nnIYdSwE7nxfFkFRLrlR1/skrWaZMMTfn495I+vQ6qfK3n6XkdVaW4lgtSDxGtY1R7WOsnCl6cjLosQi+DjyZo/2sg9XqpP2EoeUlxrgrQlaxVVZ0l0y9/Yzvk/LxLmzc+4pj+P755NOCs9rronDMJbFHN3jOnmmTQIEt2SdyFNpWiWhiwL6PUqPGl4ej3kZR7S0XLU+w5eH4LdjqvPNI0RHPYy/Kbjugq4G6z44unkjZzhUbrCdIIfTAdOy148wCiLCjJkCD9eBBzHFi0MWroGwb3emtOLAcsTwgbOAAAgAElEQVTapzaK39h+xR88dTLAD4KEWd2nXp2wdZBz+cLDE1B2mt2g4az0OS9dJUaeu2tnLIzCisfLlHmt+TX1kHlTk88u6B/Vm0yjy7IOvJaXuecczueCtpUkacUPnu5zWmouSnjAXSfPG5w7HfGR4q2kpee1aGk5LdQbbfdPzyc0RvLH05C9yxFHUcOiUXzkHbsJTz7BdILz0mcrkNypnBdJZSM0grEZ4wnJ0POJtOTpVPG68LkbSCZtQpu/IB43dF8IJqGk7SS34pLvzhMaI95U6YpGU3aKUVhxsk54tA7YCQzD7h2K+SnpXs3z3Odj+Q1y21HRsat6QI+sa0m0xlqItOTZVPKqCHhH79MYix4+Q0jBvFHE2uNhklN1inmz0Ze3gh8/3sEiUMKQrQKerHsYCw+ky5hK9ZSuEvxgHrAdWpQ09LyWRe0ReS1nF33OswRfdtyLZzyeDTktfN6KI5LiPvnVa6K04arSHCUSKSw7Yc3ZJh5fVR4vzkfMqoBItW4Omvd5kmneDXZY1FsI+ZKo31CZjWtxUDGrAvJOIKSluFKcXgzYHmQsap/Ftc9ZGXArCJi0Cd7wOT1qPv004Hbccq+/4rpwsejJOuZOUvD5o23Oioi9qKDMPaZVwKpVvOcdsGpbdPAC08FFpdkNLaFuUbWPkJbIa3h9PmBeujnn3XuX/PDRLl+sYval7zLci5cEcctlpRmHAoNzigfnb7NqFK9eD3idJfS8Bq8wPFsnvMw97oQh6ybB7z9jL17x+8/3OI5bDqMST1pOCx9Vaz452+a78xBPhbzt/y0uq4CXuYdnA5Jgl3BswMAf/0mIEIaXmybqVSsZeoah33JWhpyXmrKT3FmGGOvmi1QLPmrfR4fPKDPBd+cJb8kAWHNVedxPM+72Oi7LkNPC5zCqCXXLooGHaUKYuWXa7b6TGH8v3SFZP+R3b7vqxHnp8989j/GNazSfVRC3moH0OEgkn8wM93gLT0hu9xdO/lqF3BVbKLEgbyUjXyGl5eq0R2MkeeZTdYo/Od92HiOBYtK+jx4+R6eWk+95pJtq808l2U8Lye3Y8GiVcFpqBJBo18t3WVoG8QOWxTNiZWiM4ol9RexPCGyAQCKEh1Yh59Wnb6oCSvXpup+X0v/VhOWfKy36S4GvpQOxtTXbYclRXDHigMv8c2QMMoSHac3LwunU3xkuUMIy6uXc3psx8GtGUUmSuKa6RP/iTq5qnInPv7TdUnWwO1pzZ7jgsgo42p+xFRVM4oJV4xHeUnjSEKsO3/oY2zo6RCV4kGZEWnA8XnBvMkNLmDfOnOmDQU7qOVOlo7hgN6wJRA9fJfgqwYsN0jPcTnIuK81Of83D7SmrVhD4LYfDFR9szXl/MuVuf8XQr905iJjO1CBBRoK9sOHTpc+t7QX3t6cIXOl6d7Rmv5cxCivG+xl7UclRVHMU1WgR0JkMJAgf3k1L8lbw8OCKg3TNvNbcPpqx11+Tt4pIt/RuG2ojaa0gZQcw1FPB+ZMe93s5O5Hknd1rDtIVQx+ua8WwV7Adlo6ekRTsRwW34pJhcMwwOHblRuMoUw/SjPNSs5XmfLh3yaoVaK9DKoMftijPshMX3IpztvyGXd6i7gzWgkwk3+jXbrLdn/Fwe0rZSbZGGZN+xjCoSbyWwW7JTuReR1GFEKCEQEVgW2dtn3WCySBjOywZ+jW7+yuOduebpmYYvNUSqY6B1+JJ955Ulnzm8SBdEyrLQbpiL3XUolWruHNrSqRbzouIrX7OVj9nLyp5t78m8SQGixe7QHw3KTkvFVtpxr3RgnnjStJe6BR9rIFxVDAMaiLVEcshbeeaUYUWHMc1r0qP3a0Vt8dzFo0ikB3396Ycp2v6QU0/qEm8Bi2h/LmersfXI/7Ro0P+zv6CZSPYO1hy1F85pZfJmu3hmq2gItEN8aHhdlxyL3ET2aJ4Ru+4pVh43E4KIi14sDvl/mRKbSyX1VeHqJHf8uEwo+kysuaKIG3RIdzrZaxayXaacdBfs2wFShtMJxiMCqyFWyPnK7Ab1oSiz7J7hQwEQgve6ed8vvJIk5J7kxmlkQyTgsOtJaOgZBSUFI2HFxoe9DMi1eFJQWvsm431N/q108AfL7mVrhh4Ldt7a4ZJSeo19LyG6MAyCRr2woqqMyghCMaGfLYxnIvgeLTg/mhOaQTXtea61ozCktHGc8CThqHXcCcpUALXiDeu6Qp4u79m3ijSsOIoXVEZgQ5cgmCwW9I2ir5fs2oEVQehkljrNnv/1WfH/Ms7K14WmruTGe/uXnFRwlmpOSs1fb/hMMnYCQ2etOxEJVt+i68EjbFID6JJR6wNtbGUnUEIgUQw8n08oQilRktBqNxi+jgpyVonaoC01EvJQVQRKNgZrnlrMqMxMK31xgysJfJa8tY1Lye65YNBjkTQWEMyrmnWgr8+cQpInTWUtt54fEhCqbAWEq2QCLR090MJgcEitECEkvcHGc8yn/Eg58HO1CVNrCD2G+7tzPBlh6+c0ePDwZJAWiLtnk0keD3Lu/2GsoO9nSXbcU6iW/Z2lkSeU1+JdcvWu04B7nZcsm46PCmJJy1tJXmrV5Joy+FwxfFoQbdRJpk3iq24YDfOuaycp8puWPPbkzWdtbTW4A8MMnBeBOtWMhzm3O4vyTuB9g3WCI4PZihleO/gkkCZzULZXUcRSoJjj4+HOS9yzVY/5+54zt3xHF+6ze7BaEmsXUImSmomYcnIb6mN2cRJi47hKKpZNIKjozkPd67prGBnvGar73x5en5DuGvorPvNnpB4UhAMOqwVvNvPGXhwa2vBrYl7vSw017Viq58zCirqThJ5DWO/5hv94s39tMbJ3H9zmLNuJbfHc35t75J1K8g6yTvbU35rnHNPfYczvmToNXw0zPCJWORfokcSNRB8a6vkrCq52yu42yv4cJhxFFdMgoq9sORuUnEUl4wmOfu9jP2wpu+7GKZTlwz81pa7P+Nezq24RAi4fTjlwdbcmQXGOWm/pDMQaSeq0FnDtAh5vU74148KLJbj/orj/got3XyUKo+/u5/xb9yq8JUk0pLjxLLl+8RSo4RgUQasK5/fvd1gcNTn7aChNS52hGHDne0ZcVIzDCu2fNe831mLJwVCCkQgeL+fc1ooTgvFXm/NO4M1nnTymffSHGOhpy2hNPS03QgyBHh6sDEl6/j14DZFMyUlYS/6gMifsB2+jScjR0eWAcP43l/AivCXA39JDsR/YfhaVgZucIMb3OAGN7jBDW5wg79quJ6BX56F/1fha7sZ2BuuKK81t9jhZXiA92CAzWo+3rvCnm0T92qqwrIflcS9muSW5bBx5aiw1xBKy/qfkRbdHqyZXoz59e1rUj0kiBraVnIYF+Rrn/29JVWuKRoPtR1xb2fG+azHFkOEkIQfpNhFyZ3pnHvTFM93Wd2PRy1bfuP0umvFP7lOuKgUf+utGV++GrNn7/Ky/EN3bscf0y06bm0tOC9DorihqRX3kpp0WBKMDPlFTThq2SoEi+uIV4uUu+Y+M/85/jt97LLiN/Yvqc0uQjqq0ZbfsDdcMf6gQXxiaVuJvyO4t5jCmSvzT+wx0+gO4V2fbtbw3s41bPTVfa/jXi8nX/ls7eR8tGlg1ocx725PmWchkXUuhsmvRURZhf7DjjvLBKUMWhse9kp8adj+ZsPg1QX/1/eOGUcFR5MFzy5HHJm3AbjUnxEfW2wDx1sL5rVPnNbUheZhr2b0sYAgwFxXyJHPrlmSbhodc7FibYYED1yT90fb13xy5X6fEJaPRgvCfsvgoUF/uqBpFP6BYu/cSWnKueVlVdGIBu9OhLws+Y2Dc4KzbTy/Y9QriOuGppT073a801yxWEXoWwnvH1/w/GzEdGPP2Ps4Is4amj9ecnfVI4oauk7wVlIRqY70fcXOYs2q9ogHrnn1qF3w/HrIo2LBuXpJuJ/QZYZv7F/RmB2ipEHkcL9XM/ymQAx6tM/XqO0A9cMVwXVL1rjmvmvvCd69HjZv+ObONfJy7KT9GslRVLE/XjJ6r8X8qKDr3LPgGp63yH6uMnCUrli3ijt7M/5a7eR5w6BhP8lpKkW6WyGEZZ0FePdS3nt8yeW8x2F3m2V8hj6IGCY1x/mSw2kPpQ1SWj4ctPT0V9dWH+5c83I64AP9r/In5f9AeEthso6j0ZJpFeB5HUoZ3kpq+nc71E5Ad10hYwgeO18Db9FDWw8pPNRuCK3hsL/inSLAD1qqUvOwv2Ryr0BonC4DOL34+4Kdi4x143HVtOS2Ijj2MHnHb946I369jR+29CnplSHl2mNrJyeOa6azBH0r4cNb567ZslNcmzX+nZhhWvJOdcXT7BClDD5wJ67eNK4ONhWVZ8uU42DJg2TK6bTPqyqnocXfkVjjssiL2qc/LCgyj/u9mt43FCLy6K5Lgjtg/nTB+HJIqOCTRclSrHn7qCBrNfd2Zjxax2jtqmjfmbgYBXB3Z4aQlquTMSPfcmd7Rn025ofFjMRG+McB7VnFt2+d8U+ujpmZnJ5IWdqcpNPEUrMT6U1FAu6O51yvYnKjWLAm+TCmm1W8vb7mSRaitaEoPT4clITKcPi2i9PXzyK+WDin31uDFafLlPO6ZEVGcKwx6479+YqXjdNg99Cctgv2cTSjRCuazQR9dzLjxfUAg8eL7ho5ChC+4ni05Kry31R97vScXPXWTkawY4EFbSvZ+aAk/Lzhqoj4slqgrMafSGxj+fbhGcnZNlKDrzu2Yzf+tnYyolVNnvvow4R3d665WibknebKLgm+0UOf59zPp5zkAWHU0LWS+z3XZK2EZe+dNdMnIV8uUmK/4YPJOY9ejXlazUkI0WOFLQ0HgxXzyifst6il4e20In5bI1Of9iSnP7KUzxqO6wWn85TOwIVdoEaOnvbWeM68cQ7ePxVReNhfc7w7Z3CvBa4wRrp5tFjSXA553VQYLP6ewpSG9/cu8eQYFVm83Dn/WgvpdsVdMXOiEvdS3vpsxvUqBnxetDOiD3q0pxl35jPSWQ+lDGoTF97vO7rP1rs1+tGM//WLY476K96azHgxHfB5eUVoQ4IDhckN7+xeMz/ZwxhJ10neTStSr2HnjvNPGTOmE3d5azLjdN5nz27zJLqL2nU00VAZtv2A+7snALy4HHJR+vza9oI4rnlxOWSnnxHdFgzmJbMi5PG6oLQ1/r2E6ouM+7vXqM8OCfyWWLdIYTGdZHK4pm4VSVQxeGjY/yG8ziFrO16JS/ZSj//71Q5/4+CCSE04zxwdbVorXrdzInzubC2oas2q6dP3AjwBk0jycr4iEwWjSPBPLyZ8e/eS5RcD0lHFcFazagX+jmT7XUn2/ZJgx6K8BcFly1UeY/BYtA3qVg/KluPBktMNXcxagScND3oNd3sZh+MlH1Y+61Zxd7Ak6xTr1mf++ku6LmMrqKAKuJsK3i3/Nh6S0PYQQuGJmJF3m8y/QMuQI/0R13z/K+eAXyVYC+0v+Wbga0kTAkhHFb7sOLNzYjWGziBij8Go4HaS0VSa5TqkH9TowNIsLEq7IBMewmFUc6/3i/q2RekzDksCvyXRLV5suF7FJF5DGLXo0H1+Ky5AS4Kooe4UPenRmRrhKfAU/e0SA3x+OuFHL3eIlWHo1xtd8JZ7Scv7/Rwv6Cg7RUODNQXWFMhBgD4I6Q1rhl6D32s5m6YMvJZwbGjXjoJiKkFTKobbztocwFcueIjYI0krbifuO6armEAZoqTBVm5z4HkGvRsRjxuGQcUwqOhES6y3ED0ffSshHZYkukV5hnkWMYpK8sLHdIIoaRhu5aAl/YHTP94TQ3YG30YMQkSgSEcVWSsZ3KopKo9QGcYbCkS1UuxGBYNBQdhrmVc+I5EwEolTexgH6J3AKXp4DVJZXl31aaxADELkOEamGpoOqSz97RJPGu7YYwKhEImPCDXDcc4kqPBiw9UyIfJapA/tzKA9t0mRA590qyLdqoi8lp4ISEkQiZvEk36NLw3KM2SlM7IrC49mYdFeRy8uQQq8sKMzgrEf4gmJSHxk6pMMaloLQdRgjMRYwVZYYdYd6ahiL3EqD0I5XwYpLGOZsN8dI8cB3kFAlDb0vBapLIssZOC17jonPrKvwViEtgx3c2Ld0lAT6gEi8hD9gP6wYDcsibY6pquE1GsI4hZTuDGtlEUp5+cwqwU/r5KmN/0pQji+v7WCRRbRGbeBMJWj6qS9CqTr4+iMQKEIZA+ZBqhx6EzzOnhytsUPTnZIvY7tzXj4ZxGnNcvaw2CJ/TFqFKAPInqDilh3hEnD9TJh4LXogwi5m6IGHnLgFjfjOwWx35Axo2znyEGI6Pn00pLbSY7ShqbRbjyEgupK4Pkdnt+5MbGbEAQtk7Cgt1F+EYMQtR0R92t82aF9w3Idkmw00ZEWP+oYbzmjtN6Oez+Uip6I3L1KNOmo4rKSjI5LpuuIxgpGQcUoqIiShihxNJ20XxLGDavGIxKaAA858FDbIb2+o58IYblaJsSqQ6QBYpy4hW7k8kDW8uZeDm1K2zjuvPY67vdyXl4O+P7JLlt+8+YcpHJ6+785Knm/nxMPGhKvZcyAXS9B9AO845godbSbfa/HKFDc8YdIBDuhx6oxTKuG/RjiXk27UVGrRIVIfNQ4JB1VeALikTNWC5VhFJSoVKBSQW9Qca+3ZrydMRjlKGEYaZ8BPeQoRO9HhHHDUMRs64QtHVLKglXXMA48fCXI2pb9WDE6LglVR6wlGoVMA9CStF9yu5cTxC1V9TOKkpBQXbhxba1A78cEcUvq1UxEH4NB7Ubog4i4VxOqDukZFoUbf0XmI7TFD1vGuxloyWBSYhCEUhFYHxF5qMMe6ahi0UrXX1R6+NLgS8M4rJCRIIwbdsOKwSgnHLRYC0MRE0qNGoeo7YB0WL7hds+KCC0schIjRjFq4r7LNLB1lG88PmBADzEIwVek/ZLDuKC347xUysrDV8Z5rZSWKHFjWe2FxP0NvVJGBHiISKP3Y3pD56EiPaf2F/sNQjj6jhd07joAg3GxUcBz54Cn0LdT0lFFrAzxoKEsPMrCedUM/Qo6UNrwVpox3MqJe7WjIYkBgdBu3tyP6A0rtoOKV4uUL6dDp+ATVtQrSdMoxr7P2IxIRxX9oOJUvKZuV6Dd+fxUKSgeNG8SNFt+Q39QEo9qstYjChvUOCRKagLVEUtNKt119O9FvLgcMok0nu8MuZ6uE7dYLJ1BoR90CF+w7RuOEkf/2zZjFkXAxG85XaZoIfij6x5/dN3jyVpQioKKhut1zMmqR09ruo1qz/3U4qGJbMhVHrEXVlxmMUpIvL6lbBWNNchxgBzHBBOL8AQ6NEx2nVJUqJw6kVASpCCKHMVxL6wYDArO8ohYGYSA2SrCl4bOCkbDnIHXMvItnh4gZUCoug1tFCSSu2nIkgs6UyFRlGaBpxJif5uOr4fHgOWrKUK/TNWCr21l4AY3uMENbnCDG9zgBjf4q8Yv08L/q/C13QzkSx+DYCVmlGZJ9ekKPZCcvBrSWkme+xSNdlmdnmX2IuR6mTjFh9WM1gqm9S8qmWhl8HXHF1dbPFqHvLfUvMwSjuKc5KDlxScDOivY3V5Rf9rRVC5LnJsWX6e0L5YILXj2ZIvGwEkeOg1yaRn6ipPzIVnrsh3jqOT6MkEJSy1qRr33AGjPC4QWnJ4OqI3EtoLKKM5LH9vCF4+d0ocSls4K7u3OqDvJioyyndM+WYGCl6+36Kzky+cTlLSEqsULDesXki/PxkyiguHrBfNXId2GLnVuH9PaiubJGplIHr8Y82gd824teZXF3B0s2Tte8ur5AF937NxdU32y4uLC6dmf2itC2ac7cWX+09MBQjjd86LRPM1CQtUy/7EkWwf0/IZ41FCvJcOg5of8AABPRnTXFUILXr3q01mJ9Kxz3W0U7cs13cKiUoFtLIvrGN9v32SbjLU0P1kgAsGTlxM6K3n8aMy68bG2QaeCxRPNYhFRNB7ja+cGDc7Z4zgJ+XKd0T5egoLnJ1s8Wkd8jFOY0qFh61bByy+GaNWxc7Cm/qLk+QunBNP3JJ3x6M7WYCyXZz162jCfxjSd4qrWbLeK6aeaovAxgL/j7kH32t3b/djD5BFmdo1tLaenQxoj8WKXqTzJA7rTjHaxQiUCU1hWV66s21pJJXIshuaRa7B88cqd28WzhGXt48sOr2dYv9CcXfXfuI7u7q/oaUv+cwmbH1yOGXgtf/jkkFmjeFhKlpXPIKwY3q159oMhZau4//Ca5lHN6/MRSlrO5GuKbkb7YglS8OzlFn0PXmQxs9q5NWvx1QE0X/nEuuOl/Al1ndFdl9jKMr9OMBa8niFrNK+KgOZFDic5tgXpOwpXU0LReCSMOKu/R/PFHKEFj19v0xnBi1cjpHBOziIQNKXk/Nr5lShpGD2ao5RPZyXjUNMVCdWnV6hU8OLliKdZxHu1ZFX5ztn1uOb5j4YoaTi4v6R5tubFT4asGo+epyiNonu1whr48umEoWe5ehpjreCs9JgEjhqymDl6m6cM8V7H4rnPwK85Tgac5jXtRYXwBK/Ph9RG4fcMoe44KQLaFxnWuKqE8AR1HeFLS2slD3oJF0XLJ692uNfL+dNn+/jS8DJ3Lr9Dr2W1UWp69GpM1Sli3TH0K+rcNePe7UVcFS31p0uED0+fT+isZd22PPA9WiPxpWDVWOZ1wzjwEcDjEzf2juOQuNyle/XSfc+zCaEynD4bIoXl8TrkPdUy/Wyjr156+LojGBhWZz5lp5mEmraw1I/WyEBwtok9penYj3x28jEP0wgDLCrDXuSzH8HiJKAyilgLJqJP8+glQgvOLgasao/VPORkmdLfONMiLaZxY0JJQ/X5nHbj6XKUBHRrQ/1kikokp2dDnmQRH+SKdeMz0QXDw5LpywghLMODku50zfd/soevDMNAsep8uhP3bH/xdMJu0LK+8nm17PF0oyz2UBqe/UkfKSz9oCbaNWSvNL4yHMUhi7qjuy4xq47zM3cdTCPwVcdV5dG9WtPNOicIIaGrJFenMWWrGPiSovVpH71G+IKziz5lqzCVYLVRtlLS4qeG4lJyeZmiVUf9ZIWQgrJVHCUB01LRXlTYtuLyrM/TLCL94YS81dwaLekdtTz5gTu3o1sLutcZT587lS3XiK0xZ2usgecvthh6HYurkJOZo3qdFk4B8PKzgKbRDIOKaNtw9cQ9J/uxx2lu3XXIDK9Phxgr+HTRY+i11EayFVR89mSb8zJECUEsPS7Perxa9xgYTRJs0z5dbWLnEE+KN470vup4mceEAxcQQ+UqSM1JjvIEVac4Sjxe5y3NoyVCCi7LbSaB4OR8QNZ63EoK/KhjdhWzrHxuRR3NpaHvtTRWc7sX8HRlCXXHblTwD18MeWcoCDYV/1sx7M62uNsP+X8vIWuh71tuJYJAWUbCcBTFnJYFozDDqw3/5ZMhpcn4wfd2CXXHth/RXZZ0ZyWmBuXB7CymbhRFqxkFkuvKp3lyDsCr6QS5YVE3taLcrDkiz3kgPclCxn7L2VUfLQzzGnbi97gqfsLLLKEygpMcXvIJ49VvUZgZib/DpNvjaf4HNM01JrrNudd9Zfz/VYPrGfjllhP62tKE/LBlEufENqVul447aSyLKmBe+fh+i9rwcKUPRemRtxohLM1SMPIbhpuBKIXjFXueU4H4/jziqhKYTnKwUQ+yLcRhTV57eHGHTATGOGlPhUBLn+bKUL3qWFQBibYsW8WyFbwsJNPa59NFny9WMY0RXOQRUdgwjkp+PbiNJyM8GaH6Ggx8Ph8wbzzKtecW+62iWQsaI7mqXLCeVgFB0nI0WrIrB3S2RXgCGbpy5Kz22B+u8JWzHDedYDGLWDUbE5pzRxeK/YbYb/hN+VuUzRw1UNjKMq0CrmuJVE4mVUmDTmFRBqzKAFODHkkm47VTF7AJWXsJQHvdsqp9Um0Q0jKvAjrrzrkqNc/mA8KgIZ95zKcxsW75lvoO31Lfoe4y1MDDZIZFGXBe+hQLD4Ng3Qm6hVPyaOaWNnO9ANozHIyWtFgO4wDhCVRfo4RhVntM+hmJbhhEJdZYsnWA2AS38rVx8pTVxuK+g3tJggicusKXy5TLSlAXml5Qc57FTnFIGq7ymDpXqFRytD9j2fhIAcNAgbF0i47rwk1cUlmq1l37V0VEnrtFT9spsmeC7Jkzo+kHbkFyGDtaCQb+9GrErNasr3y0NMwb6ahOI0mXWYQPda2JkpqDwQqLYZY5ErzQTq5v1XgkSYXelHi7QlDkHp0R+LrD1x1NKSk7CNXP+mm2/BqB5Yu1z5crjVSWUHVEXovQ7pzP8phirpGJoh+XrGsPiaLtCoQv3aIEN5EVnSDrBBeVpOj+/BDly44P+SZVM0fGCgSsyoCzMmB94WOsYN5IqiuBDCSmAlNaulZiOsG4l5PYAZ7uoYYaJNSd5LoK2B2tUdJR/rqVoSr1G7OoULe0C5yB0GaRfpT46IEEA9+9HvI009SlJg1q6lYhfUejmhUh63MfNdAM+07NKfEEOxsDIbPqMFYgBShlMAg8Aa+LkNcbji5A3SqaJcyX8UbN5qfjQWEKy0Ues2wUxVyjVUfeCZqFRUYSU0K3sEzXEVkn6HuWsrPsRJpx4GhZn61Crmufs9KNx8YKaiOpjeR1EXJZ+awazXUVIqQl9hs6Y5lEGhkJMPBk3SNUAi0kxkKiBQNfEGrB0PeItfud9w6m1EZRG3cOaEk7c5S6RaMYpAWdkRSdYFoFGONiK0A/LilnG0NGYdASxoF297qwfDob4EtFrBS+EsRS0/MEnoQ7qSJSgr2wI0obJnFOogWHsb9RTBPMy4Bl4yGlYb+X0Q8r+mFFtdLMrhyPvBfWb3oKBmGFtZbbvQgZCNqFYVYGXJROEnoUlpxlMSqCvPR5NevTrCUyVjzcu3YmdgJuxSEmN9jKmUCVnXSSsF6DxS0urk0QLq0AACAASURBVDbJpqz2CHVLPRWs1wGNkSSeYDfSCF9ijTPau6x8qtzdz9IImosOlbpr12bQVIr+oGQ/XZNowShQCN9d52XlM288VtPgTSwYJgX1SlJkPkoalLSYBlbTgEnixvYk1MjAfccXsyFnpWJ/vGQnyZmuI4R2x883G02k4Nb+nLzVBEqwH3vY1kJrqTuJFBBGjpaWeC2NEVxVPk2jqRqNwcnnSmnxlSFQguMkcOpQnuBPLre4rHwCaTkrPRojmNduvnRKUZZIK9JeyU5UoJHs6ffexMnGCPZjiZTWvQS8O5pjDcxeR3jSUFQe7QrKtcc4cpTgUeASi+3KUhnBXmTY21qxn2SMwhJ/aLlauXnO6xlUIjiIS2JlUQIO44DAaxmElXvWI8PY7xhv+g63Q5+RL0iUIdWWSehUrx72l3ib87yXRAz7OYOwYhwKfKG4f3BNqFpGgaS+sIhAYCo396fDkl5ScTRc4knYi3yEFNDxxrD1snLGh0pYYtWR1x4/vB5hrKDdmK1Oa4+DyGAx9AKXZJAC/mw+pzEFBthVb1N1KzrR0naZU0sKv0Vrij83/v8qwQIt9itffxEQQvyHQggrhJhs/hZCiN8TQjwSQvxQCPHxv+gYX9vKwA1ucIMb3OAGN7jBDW7wVwv7l1YZEELcAv428OLn3v47wIPN69vAf7r598/F17YyIJVTuDl0GyXa6w7bOCqJBS7mPepOsT1Y065cR3y80a62VnBnPOMgclkyrQdoPcAP3C586Lmd7fk0dXrlSY5KBXnpc1WGeD2XRZDScjBZ0mHJ62u6QtCsXZbsRSYoO8GiFqwadyOmtWRaSzorXMPZxpTFkzAvnzMvn2PWHba1XFaaZSMxRpB6Dal259YYSdlJvE2DmWlBSksgJcY01BcGkxvmtY8ErlcxRaMJghblGzoj2Y9z4rCmzhVe0FJtsi6ekAS6j8ncoO42JluPT8Z40hD4rrEu8pxijU5B9hyFYKtXkMqQrL6gvWyRkVMg6GlDnvsMg4qfJpvz0mcSFYRBg9yoHUVeQyAlgZRUzTXdrMGU7vcuGvXmGKk2CA16IGnWkq74qQoOKGXRCDwpqK8s3byl7DSdFTSNqwoFQYutN93/nSIK/z/23izWsuy87/uttfa8zzzde88d69atsWuu6pnNFkE1KYpUW5YTmRkkIzBiBEmUPNjwQwIkecpLECR5CpAgCBAgQB4EJBEShbEkywZiSyRbFEnbTbLZc1XXdOcz7XGtlYd1upoSmpQcWEjLqK+wgTr33rPP3t9Z37fWXt/3//9LDu83CJOaMKkJfE2mDQLQpwY9NwzCCm3h4CRFAruDY2QEee2R14q4XyNTD6Ml5wdHTCuDJ4Xb8ZIQSk2hBUa7XXRfWI5Kj7J2fm8lOVHXEHUNtVYoaZhXFmNBn1aUB5YHmeKjzGexcLuFLd+ABJMZrHZ6CGWtHABZGjb0GVrxJsUji8kMx4XbUXx82CSvFYMkw284IbtGWBLH7sgWAbkWHBef7Gi8NU2YVD4npaDhWe4/agPg+650Ps1DV/bv1MhIEsUVG90Ja3aVWfGA+rDG6yuUtEwrwYcL5QTiCnhc+J8a30FY041zEqWwGGxtMYXlpAiY1Y4pRApLrBxwuj41LA6cPkVVOj/4nqZlGyT+gOxtB55f1B6VFRycphgr8P0a4bnKoTYSvQR417nEDx1Ad14ZBwabGkxmOZNmGAvvPu5S1B7D9sxVJfOQoyIk6ZYuPyjL5bUD5pXb/auPNbLpdhAX2hEBaCPwpWVSeUwqj0orKu3E3IIODIdTPKU5LJyvzVyDgdPK4/1FwHQSUWrFKNSoEMqHhmoinsQkwGHxCSD8vVnKaeVzbw61cYw1TU9zsmyBqYzkYe7zUebz7jygNuIJu8ysMlhr0XNXkUuU5nBJSCAFBMoxagQSVmNFqASroQO87q0cMl/GhT6uEBKksPjSMZtVxok7nVbqSWWg1hLf18RDw3zu2kWOcoOSLs8WxxKL2+kPlWReWSprsFjmlaU0lsgDbwliVdJyVLjcVjyymNxQGtcC8ei06RiofI3va3QtOc0ilDRoLcmP1RMw8Ulp0MZSHljsssshN4K33hugjWS373aSp0XgqtHLWdgPNeeHR5yUy/wydUBOieWkkpSla2tNlCVRlkwr1xqoDFFYEfQsceQqHAeZwQDULh+eFAHTWlEWiqJW+MJVtkQgKA6X4O3cQ0iLVJ/4oXqksaWbN7UV7J+mT+JACEtdSE5m8dI3NacPItK20+mZlO7mbW3RcydO5Uu4d+Dyw7A9x5QuLk7KEF0JROAqzWf7J0sBR5fDTOauJ9eS2TQi9GpCr6ZeVqxqLfGW1chwYPEDTScsOC4M1XJwm8xyWksWWnJzcETbN65CYgTaSifcGCiU+Fg4smIi3W51eWARiVq24AryzCPPPJqRI5UAuHfccnHpaT58u4Mf1rSbGbPKrReEFIhl57EETqcxzbigkRRODNA6Ac78WCEbit3VI841Zxwvvwul3By7mcC0FjQ8N39WViAQRMqyFlWknkVbaPqW8XDCMCzJaqf1ETVq5qXPeqzZa0VYK7BWEHmuQ8KWFlO5uej4IEEqi6c0k9LlqOyuqx7kWlEblyPeOWnjC+u6IJZzVzfQpErz0TzBIgikZVY9pNKuTXFRSxoiJFZdjplSiYKN4KbT+FgGhBHmyf//spsF9E/59y/A/ivg7y4/5mP7K8D/ZJ39IdARQqz9rJP8y+HpT7Gwa/B9zcQUTLJ38doSbxwjsE6x16+dcmQWUs4k3e6C2K+IooqgbUgaJYtly0ZVHVJVh0SNGi+0jMKaQLoS9aL2yCoPk7ke/UGUU83AzA2tLVc+fle+Q+S18VuWeMUFdsuH1ahmVjsxj8TT7KalSxpYcq3obBWsnZ3yKKvQOkfrHDyBt57Q8TWDsMYPNP3mAm0FcimwdaYxJ9cu6yTrhqRZ8iN9H21K/IHAW4sxS3XidlzQCEuOpgn5xGO46oI1DGsaGzXpjmU0mjAaTfie/SGL8gAUyLbHdmtK6lkG6YJ57bPIA0wJzbggUhpbgz6paazV9DYWvM9HeDJCpgLVDWgETmjHU5o0qJ4klH5vTqkVp9OYINGsP7tg/dyEH1f7/Ljax5jCieGcT/ClcQkwLdBWUBqBjBxWACBaBd/XNNZr0k7Ju/J93pg9JlyVeNsN9vMQJaz73j3NdB6R7Uu6g4VTNI5rxtfmJOuWZN0tBkaR4ofzU2Qk8Fd8xo0Z/dBR7pVaUZYeJodOmjFKF1gDZloTNGo6KwtageKd2QJbWryBw7Z4Eir98UJQMghqhsMps9JnUfgsDjwWBx5rVxasbE7ohpI3so8QgSS5nrLbqFmJNK12zrz0l35wsfDxhkSnlZGOXfJ5JO8TqhbhisA/1yZbKlo344K1xpy89iinkl5/Tlb5jlnJN25CUpb4J2qKF1sLFlrSCy3rsSb2nS/zwqeeWppRwU5rigzBzDRhqumuZ7wv30Vr19stAjeZ+xIuNivmNQRSsJt+OptQulKztjvh/foIax2rh7/i0wlLtpICpQy9pcpoOBB4bUnUWvb1JhXNcUUY1ezLA7LqiPhShLfTYK4VidL0mk4IKS98ygNBp5MtWyEMrVZO2DfEQ8NwdcYwVvxw5vrk/Y2QlXTBODasNOZoI5gsIswCunHOOF0gPOeH5oZ72O2EgjfnJ8hAQG1Jg4qWZ/B9QxpUGAv9sKIfVhS1R1F7TIsAk0Njy7C5c8Iw8vjDxV1UU7lriHIuNAoazYKs8im0i4tgJBGeRaUg5Sc7VVLAH80fsRIVVEbQDiA3knONgrfnAZ2gdpsOfsXl1oJA2id0p41dJ6jVi5wfZAThls8wypmUhu1G4P5eCKrlRz7ODJFyn9tYr9FaspZ4/GAyAwOqrWgElRPxSipiv0JbQdvXNNoFjXZBXnscnqYID5KkRApLN5S8NZ0RNA1B09D0au7NS/qRxJfwwB66/uVY8sFME0rBaSUJWoYkKVFC8ObslGhd4u20KLSk5dWMexMWZcBkETFZRESNmrN7B5S1IklK0rEmaBnWVk7ph4q35hOCkSA8G9EJS0aha1MUwlJWCozbNGkHJdHQYHKDn2iSRkk3VHxvsY9qCJAOq9byDa12Tq7dg7Kx0PJrRn1HR3k4TRx+ZKdktDGlG0q+Ozl2322q6IQlTU876uGlar3Xl+hTTV1IpALPM8Q9TZq6VpQ35g8IdkLUZsMJaUrDWt89fHpKM89CgkbN9tljZkWA5xn6eznR0NBs5bQCxVtTJ1IZbnn0o5zmkm0vrz0WWUA1gdSvGcUZ8YrBLjR+4oQSIyV4Y/bYtXR2PZKgIlKGIKipjaRe9qmnStMfzKi14mQRYUpobVWMN0/pBJI35w4X5a34bMUVa5FT+F2Pc9TSF6uNGdc6U/qhIJBuWVQZibIeE/OAcFUiYo9xsiDXFt938ZlVHrMl9ewzFx5xmodEUcWZqyfEK4YorWj5ku/PjhC+IFj3uTY44n4maTVy7p82mS4xIOudCdpKkpHL0cozBErT9N09pM2CVi8n1/DhHFp+Rcuv2IhrTsuaee3WEZNKMq/gqBA0Vit8aQiU4HvTQ0wNGyunJMpSLmOxGRVMSos/kFQnliqXRCuGOK5o7bg8aSz8aDYjveQhuyHvL0J86R7Wn1k5cNhIrVjUHj+3tu82qqxgNc7Ybcxoepq2v8HJ7E18adhOMwZhSGUWtGkwMQ+Yss9UHBMFQwSCY32X2pR/jtXeZ98slhrzqQcwEEK88RPH3/rznlcI8TrwkbX2e3/qV+vA3Z94fW/5s59qT9uEntpTe2pP7ak9taf21J7aU/sLMYsWP5Um9cBae+en/VII8bvA6qf86j8G/iPgS5/2tk+9iJ9h/9JWBqLPrbLyrzqO4ZXWHbzrq8gvXMciWGjFoD+jEZZMi4CwY5DK0OvPSTsl0fUOnb9zhy/9l216zasIGSFkhN+yNL42pheWND3LaHdOMyg5LiKEhPF4Qm0l86MQb+gTXu0yfC1kz5xFSo/w2SHB1R5SwHaiOa0UuYaWb5lUitSrqQxMaoUUED4/In5tAyGgEa3RiNbwrq4injvPxfYEbV25P4qdtLjfhjQu6KcZ3agg9SuCmyNarzS4oMZI6eHfHiNeuYIvDbmRNJo57TRHG0GYOk7+XiMj6Zb4F9r4z2/SfiWl/UqKZ30qPcO/NkK9eolJEZIoy2hnRjssuDdtIKTbpVvUHvVMgIXwdp/kuS5d0yPyO/i3x8gXziGFZRBWNDolzUbu2FusIBk4Hvr7swYA3vNbRF/aYix6jEWPYes23jMriOfO0wpLciPRtaTTyFACvLMt/OtDoqHB23Agv/Bmn+SiT2RTpuIY7+Ya4vlLrEQ52grHDa8088on7Bi8yLA6mBB1a7zdJv4L6/gvrNO7VFJZaMsY//oQ+fIF9hcJnoCN7RMC5XbnwbVnlbWiOHVl3/S5Fukdx0gjEfjXhsjnzxIoV1LtdhZ0mxmxslRWoHwXu4/nCcmgJhnU+NeHNF7tk2mLb4MnfrjUOSVWGmME7bggVQZ/t0lwc4SXQnC+iTGC4LlVxq9HdMwAT4T4z64jnrtEN6iYa0Wzk9NuZhS1QvqGeMXQbSyefH57Jedco0aJT3JNwy/p+PWTZLJ6ZkoalRwslgDLtOCjWeraNowlfaFJfLNF2wwYtm7jXxkgX3UgvSvtitNKURpB07c8yINPj+/nhyRf3cZgSMIx6twA+fIFPKUpjMRaQSNx1SJvp4F3eYDfhXAvwWhB+LkxvdcaxDahEawg90aIF59BYMm0JE5LkqBimod4icWPNL3Wgl5rQdKvCG8PCV9cITkrWdSWSAQE14fIF85xf9bAE5a1s1MHtlQao6HbXfA4ix1gtOnhj0O6VzWVgbaI8Z/p4X31GgC9oCZqVLTTDF/aJ+X8j0WfDvKIOgf/mR7pL20BENsYdcFdQ6Q0lXXl/lZYECmDt9vEO9911aANx1Q0jjTD0KKEoEsLi2tLUsJxlD/MA3LNMle5I/I0ibJE0hEHeM9v0thzk0kkAoKbLj/s5xEbqSJUMKkgUpZhCOMYKmtJluDR8HqP1S85XvSeFxFc76O+cAkDND2NFxq6zYzU0y7PJQY/cVWah/MEU0LcrIj9mlwvK4IvDgmvNJnViokpKLWrQmzIAWcaMK0skXJtbYNQE780ZPDzIQZIRIh3fQ1x5wKetJRGknZKGmFBWSvKWuE3DFLBeDgh7ZcEz3RJvrxB+/mI0lgEEv/6CvK5Paalz0ILOqs5sV/xcNbAGui35xgE9RRkJEkuhrSuuihal103Hr54iaJWjMKKZOQWE6GyhMpdV2OjZl77nCzbz4KbQxq/vM20sjREhDo/wPu58w6YKh143rWeWtRGk+Bqj8ZWTXi5QV1LopdH9F6NUFLQo4PcGyKevUikNLmRxJ2SJKxIwop55WNrgd8VrPampD3nh+DntuncFMxKQyAU/pUh6tWL5NqjMoL+ypzIqznMYoSAbmPBw0WMXmJFkxe6NG6GVMbSpoF/eYB67SoS6PgV3a38yffQCzRzrYhX3C79SRliNQTPrtB4fZ15bUlEiLq+jnr5PGdajhUorz08aZ+w7ilp6SUZa7FhFAvSpabMWPToik28qyNEGhB6rnrZHJc0x44w5DCLkD54CRgrSDsl4c0+4Wu7NK96CIETgLs6Qr5yCW0kpbGknZJROufhPMFvWDzPsKhddVjEHt2/fZNrf7vBvDaseA3inqb163sMQkNtoB2UtIOSWGliT9L0HSvgMNSsxLDb0ES/fpuX/tMG00o77YmuofcfXCaQhqw2GC2IwopQCbzdDslzXRrbxuljtEqC58b0v9bGX1IHyXMj5KtX6QWaXLuW5CDQtPyKygi6cY6ShlktafkVZ7aPuHjjgFurB5Q2Q3ltzvZPeGb7MYdFibYVAz/EFwkCiUeIa4yzaFMQqiZxuPHnXvd9Vs0BiPWnHn/me639eWvtlT99AO8CZ4DvCSHeBzaA7wghVnGVgM2fOM0GcP9nfc7TysBTe2pP7ak9taf21J7aU3tqfwFmf3Zl4P/bOa39J8Do49fLB4I71toDIcRvAf++EOJ/wQGHT621D37W+T5zlQEhREcI8ZtCiB8KIX4ghHjxJ373J+iTfpbZ565in73CKAwZcxGGbchymn5JrBydZRy5XuPiRGK05OgwRSgLnsSOhjDo0ff3aMRbNOItR8PWd32kvrTozPXK+tJgcgiark84blYOHPrcZcSzFxhFoaMnaycQ+QjcbsRhKViLwZcwikr2i4BHGU+41e2L1+HiLhLxhN6UbhPmGb1GRtuvaV80+KGm7WtHITePXd8kjtrSvngd8fkbtALFmehl9/6iZDVd0PScYm0Q1mS1R7lQeA0HolUhiHaMvX0VsdVHbPVp2i5KRtBKoar4cJ7gCwsGxiunDidgnLLquLXkMw8F3DgPV3edEqm3De0UqppZERArB1wOoppIGULpAG+DdEHTL7EG7NVLcG4bTwo8KTC2gm4DpnPSyCkx967UJM2ShmcQrQiUdL3o3YTGqMS+fBP52g0uqDHrZgPSCLQm8jQNT6NCS7vttqZ0AbqUzOch0gfRSbC3r2JvX8X/KzeYlNoxA3QaYCxHhQPVSgX93oy6kiChvZITeBo/caBv8fJVxIV1IuVUZxm0QUiUNLSDCmsEUVqRepqm5xStaytJvBqjwWjg5kW4tEOsBJlYQDOG6dzt3itN55Km018QKYPoJm47VIKIfZorBfbOFXj5GufjLmMuQDOBqqLhl061WH4ca453XHigjbsfpOMp30wyzjU1UjpK1IM8ZjVxVIJSOMXhZivHWpA+NAalk6AHZMND3D6PuHGWsejRUqsw6kBZkS37ko8rSbyk1NtOPh0zwO1LcGaDqTwm9QfQb0HheoEbnqZ/vSZOS9q+RvRSUBLhC0QakAxq7K3LcGOPAS22xDU3HqqKQejygxdagqCmMApTgfQtR5OEo0mCCgFfYW9ecjvYdskh3U7ceCh9PAH1XDBcqg17KQQNR4WoQoPVFvmFq3gv7KAtSCHceMhyssojUQbpWxodh6uJlF4CMA2+NIzTBVIBdy7Dap9cWyIbPYnvbiOj6dX0Lte02xlKWEQnAW+58zhs0B5l9IOKs42CWaWRCN6bxWw35jR9KIzgYS5dj31YPbmGD+cJ6if0H+z1y3hfvsKkMsxs7vxQVdTWgRoBKgNN342rQEGpDZ5w+C2u7CLunCPXlrmuoN8ErV3l0dOO4rfp+Mtj5RRspe8ojFO/xhQQDhy9qRSQUUAaIroJg7CiqyKUgHnlzq8EJB40fElhIFUa+/xVxK09Arn8Lpf5oRsWNP0a6Tu8UGEUhVEOD1UIqlIhPCAJsJf3EM+dpzKWQ3m4jK2aozKg4VnqXDrsiXA5Lu258VpMFba2yC9eR93YJJC4ylu3AdY4qlCvxmpHXfoxcLO5pBONlxogKgT7/FUYdCmN4ZQZjLpQOrBt06tp79YMezNCaRF9V3nFgEgD2oMc+/w1xJ1zn8RZHEJVkSzfLxVEYUUUVk/oVPXMYWue+OHKeeQrl4g8wcJWLkcVJY+ziEhZhIT+YIYvDV4K7VFG068oTqSjMr11AXnBYR0T6UGvCWVFZSShcr5rxzntOF9qYFTUU0iCitirsTXYm5dge/yJ0FM7haKkk2ZPMIOVkfjC0g5KTrOQHx93sBZ8KQh6EMclK7HPul2HKEAEjlp6EDqwrQwg9DRSWDdfSmiFpVtDpBH20lnkazeoDezLw+W8V/HHBz0sIJSlO1jQ8CtU24HiO0HpAP5Zje13YdAl9iTWgjdUMF5hENYECjpJTifJSZQm9RwxSezVtPwaKVz82kEPRn1CKfGFQrUFdnXkSC8MtDdL0laJtkAcODCKBNlegotvXYZbFzG4ajbNBIqScZyTeIbEc10Vo3RBaSTFUrtpJXJjxksMwV7K+GZGro+p6xOisELXkm+b3ydWXUIl2TQXsBhSm9KNziCFj5IhxtY8E3/lz1ru/SUwS/1T/v0F2W/jKgdvA/898O/+WW/4zD0MAP8N8A1r7UXgOvAD+Kn0ST/djEXMF09K0eyfgqdY606pjKCxZehu5TSCCqMlUbt27CFtsPMS5nPIck7qu3gywJMBsh9CHNEOSkJpCceSsK1p+CXSdUTQG80dy8L+8kueZ6SexCeEaYad5LTCkkAa7s3hzRNXcn+Uh3yU+XRDCJfAPGoN8wUXOj4WjUXDPINWgyiuOK08bGmJhg4J5HUd08ygNUcbyWkeQllB5hZUAgnHrkw66DiQcWPL0FirXbm0lsgI/LB24NN5gZhOodWAVoNryZCV9KpDpDZS+ksBnmBVEnUd/73XdomrO3SLQ5MZkBIWOd1QMTeHUJQw6iOE49AO+oKg5e7hpPI/WYDiEixFAYuMS52AS53A3UdWQK9NUXrMavXED0o4dJ19PEUmEsoaUwhEWYIx9CKPpgrgZAZCsDqYUBuBPxCkKw5UrgtJ0HbMDTIApjlUlTuynO2G5/iBrYFuiwvdE7fIWZWkKzVZFiA8t2DptxfoQqKPa1AK8pJYCSKlwBjs6hC7FHVrjkvCruP4P608VMqTxd8TsxYWOakPgQ2gqKCZEoSaee1hC/vkHNQGe7xA+O78pgKMgfmChi8xGDidQ61Z609Z1Ip4zdJaL1HCIJVFSIEUFuHhWJoalqMyIJIGa90C/6j0Ocwj3nJackTbbjw0ggqZCqQPG4NTN6T3Kwh890Ab+k9ihGHPfd/Csp/D/QW0fcubk+RTw9sGAWQ5LwYXyesTN6bWV8kqfxkX5glYn3mBPZojAgmeRBfLk2Q5W40lyvp0Dsaw0zt1i44RdDdyUr/CaFAxTxhMPjahtZsYE4n5uB2z22I1ylloQbQO6bByzCuhe1jc65wux0MFSQxZQSdYTrRaQ8+JInrS4rchaLt7mNYe0/qTQm5lJEaD9X3IS0axpCED54fVIdYIprWHrSyNVbdIRhuXF4NlbAmYa8Vh4TtQKpZhWPE4i3mYieWGBTzKDLNacVIGnJQBD3KPhXa8/5WRkGWQ5azEku6TRNjhXNvxkwdSsKgt2VJDAiBSkuMSSiPB82CeMYqFiytjnR+MdIQPHYvfMFgEk0o9GYvaSkLpWrCE55ifBpEkJsQ+nmAfTUm9imOdk2nHaqSE5KCAtdiFUqb55MEmyym0xRcSphnMF4x7E3It8drQ38nwhMETBl0IVGypaoUQ8ISOKcvZSBVDM3D5odNinGTkWpBsQdis3YJRusXkymCK0cLlhyiErCBScKpL92Q9GnyiOxG7VsSPgZvT2iPoWbRxTHguyA0UBYNIoazncv94ROBpFtppcTTWaxZautyBE6BDupYyjIEsp9QWa62LC6XY7J2y0AqvDa21ktZaSaAMwnO5QUn3kEZZu3kryxlG0rGl+B50WvTCktIIonVB2HFAYhkJVAirzTnWCvSpdvmhKBlE0sWFNdBtU/+E5shoZ8ZoZ0am3ThXsWNnymv1hDCBLGctke7hbp7BeISUjoWpN5qzNzhiriUnZUjs12w1Z0xrwbx2LE7WCgIl8BCwP4Ha4CvtdB6MOyKvphOW6MK9jv3KzRlZ6cbEfMFKDB3Tdq8bKeM4J68h6AvCrqEZlg5QnpZsDU/IZx76tEbkBRQFTR+q5U1ZpQil4SAzDDdnDDdnbDRnKCk4KKCTuoeDxxlMKoHIcshycm2orEYmClEUpF7F3WKKjN01hBLswwl4Sx9LgQqMmzfnC/cALX04ckl+q3tKoQWFFoTNml5/TqSc1oTva2Ll5i1bu9gwmWHoX0DK0MWhZ3jVf82lilCw7jdReCQ2xiemkey6r7A6Iraf6Kv8ZTWLRVN96vEv7DOs3bHWHiz/b621/5619qy19qq1sX21eAAAIABJREFU9o0/6/2fqYcBIUQL+DzwPwBYa0tr7cny159Gn/TUntpTe2pP7ak9taf21J7aZ9I+bhP6tOOzYp81zMAusA/8j0KI68AfAf8h8EWW9EniJ4CLP9O+8Yfo04JxssNo3oVIwfGEznoOD0D1fERYE/o1YbPGa8NgMHNKhaGH+V//EcXdiqP5W641BpBrLZjO6acZ1UkL2Q6IEo38EQglUA3cbgqg2hL7e3+MmZZspWd4fzYCVSGSANBYBErApCqZ1jE7ieatic+8NqSeYi0W8Pe+hT7O6QZnKGq3o0+rAdbih46P3luLMdOSyghEM2DUnxE2a07ejZnXPnzjW+hpyV7zDPcXq4DbGW6ulugPBGoQILOaNKiIWxUydEqZwhfQjLF//zuYU7eV2g13CPLE1ahnc65tPeKDH26j+hEiqlBvGUxhUDEIZVx7RSyxv/9dzHHOWnKWs7Pr4PswnbOxcsqbd4eoUYgIl+0Q0iBCQbudURnpSq6/+230YUakzgDQVKtul11r+r053nEHbzPFHGYsagmhj2hHiLyGNCQYWMw3vg1FzXqyw0EmoNeCyYx0WFG9L1DDCBk5ale/YZCBU7EWnoBmBN/4QwD0YYZll/UohjyD0ymr4wnH762gVhKQGZ3jBUKCSCDpOnpZmUrMN76NfpgTqT3mdQ2VQByd0GsteDBPCdZ9rHGUbKnSCAnr/VMOT1OU68jB/t530Ic5ud5lz18BHzAW5RlqC95OA/FgTq6XfjDGqUYGHkEH7G/9Y2yl6QZnSG0MgecqBSsl6kOLWo2Q05LYr/FSi/AlcVI62ktAl5bfeRhyWhqECLE2o9CO63taGdcGM4wRMiP4sXYKqg1B2itRIaimxP7+99CHOWvJHsNs3e2YTWdsrRzz/jspLR9SD3ItONf4eBv/T9nf+yb1owUb6Vm6xZknu3CdRoY+7uCtp+j95XgIPETgIWcleIqgA/z2H1Af5nSCXfo0XYl8Oqc3XuA/Ni4umpr0ndK1pQTQai0rbAEQBdjf+SP0fk5tz7IZJ7CYw+mU8+sH/MP9Jt5KjIwKWg9y0OA1YTCaoULjdh5/548o31+QeueIPQUKyHLOrh3yrffGeOMIM3W7+tGyOtRtu4pbddxwO7G/+22qD2YYu+eUc00JZUWSlE/A0+LRwvlBSfAlMnacnn4b3pz4+MJx7A9VSCec40vDg0XEdiroBxArxUJbQunAbh8tYBgJRqF2lYHffYP60YJ5fZbU82C2gNMpa+unVO8POZNqViPBtIYHC0OnLVhJFNo63nj7D7+PPsyJ1Vka0ofQ5Yfz4wO+88Eq/k6Mnbs2IV84NW2AC+v7fPCwi1RgjWW2iOgGls04Qfg5+MrxzouE1VgSKsvxvlxSnFp6oQNLl0Zi/48/QJ+WeHKXlSiCqIKyprlS4D+weOMYc1riLb8HFbvWkDQtXBU19OHv/xH6MOMg32E1dO17xBN2Nw/5zQ+7qJWYKMgJ79auFSOEqLusXPoC83+/QX0vo+mfw0dCXsF0xvn1A/7Z3RHeOELGJfyxu/9IGmQs2R6d8PbD3nLe+xb1fk5W77IdtqCuIS9odTLKx9LlyePcFTJ8z7VTttwyIOwa7G/9Y/RpiS93GYURNAxMZrRHOeFDg7+RYOZuNzP4kcZLXDwEgUalwrUVfeOb1Ic5mV5ewzyHYMbl7Uf8P2+cRa3EQIb4wGKNRfqukqwC88QP+lFO299bAlctnE7ZXD3hex+s4I9D5KGrSsfKOj8EsNad8tbjPsID+9vfRJ+WtPxdel7kymB5QRi59qD0ss/iDw25djoDve4cIaD6YEAnENjCMplFdAJBIJXrbcMVPgIJMnT5UP0kPW/gKtoqXY6H3/s2+uGMypxlHDScHyYzLm/uM3jcQK1GiOOCrPIc0UbHEJiSciKxNZj//Q8oPqxQ4hyRVHgv7cLJKTfWH/O/3dskGLm93NViwuS7ffxQMVif43ua+fsxx6XA/J/fIv9xAezQ8gPUrS04PmXUmrMZruJtZ8j9Bd0QRDsCTyE8gc0qgr7AfOPbmOOClr/HahyA77oV2v0M+ZG773hb4T3Sro3Pr/CUJpBO80GF8PgfaA5Oe7SNJgpWKEunPfTs0ON3795jEMG8VrBw1ckVs0XmH6Pwifw2362+8elzwF8yM/9iNAX+wuwzVRnAPZzcAv5ba+1NYA78ZzgKpf/kZ71RCPG3PuZpjUQLc5wze1MTSrjcibHXLsLxlPBs5Mqun7+M99XrzAo3s/jn2rTv+IhYYrVh8eOKyYOATrLL662/yeutvwmXd6HdZLA+Y6EF8gvXkFfXmVce/r/5Ev65NuF2gC7A2+tSP8g4/I6ktrDXimBrFcZ9Hi9i9guXXM40YrSBaa0YRIKTsmYYaI5LD7uomL9leJTBl5Ov8+Xk69BuwvsPaFyUPC48xK1d1Et7TGuF3OnTuSmIdn2ksHSCAjOvmL5pEAIutiPXM37/kGAroLYgXziHeu0qjxeJE97Zajou4YaCfgu7qDh8Q7gjt1wTl2DUg/cf0b7okql45Qrq6phF6RP8jZcJLnXw+q7X2tvrUt9bcPDHHgLrJofxCO49pnNHoa1Efvk23s+dZ7/wmNYKb7tJ747gKHMr4I/98N7U8t7UctEur+HDR461opaIW3uo6+vMtXS9mWfWkJsd6DZdD+m05PR7TsynHyns5fPw8Ihwy7WqyOfOoV7Y5eEiRoXgX2jTekYg2x4MO9hSY0vNvT+I6QbQCQVsjOCd+6SXfSJpEa9ex9vrsZgGBH/jRYILHeJzAbqQeHtd9H7O0VsB67HhfCuE7TG88xGD25pJpZBfuIJ64SwPcucH/0Kb/h3Lw3ni7qEGc5xz8s8kWymsJwqGXbi/T+sZNzmJK9t4tzc4qaTr1d1exbvYd335gM1qJt93pe5LzbaLi6wgGHvkRiJfuID64jPsLxI3jndadK5YVM9H9Xz8NY9OIGj4ktDvAzCOC7phyTCSTGuBePU66uoap3lI8G+9jH+uTXwucOPhfJ/qwwVH/9RDCTgbduHsJrx3n84NwbRSXGmXbCeGhYaT6k/uV7zS/g1eaf8G5jhn/rblqLA8q67DoAtv32XlJUOhBeK5C3gv7VJZAd0UNkduPAxaAJjTgtlbltSDtdj19zLPCbc8TisP+dwe6guXOZgnSAX++RadZwydZwzeIIB2iplX7P+TgFG07PHeWYP3HtC54oS1xMuXUbs9Hh418X/tJYJLHZpXPcfAcmWI3s+ZfBiwFhnWEgVba/DhQzo3BJUVyC/ewHtpl5NKcVJ5nFQevduW3m3LOxPHSqUfLZi+p9hMltew2ocff0jvttuUEDfO4l1fY1IrhycYtpHbXei1sAZWI0PDt1zuKFJP0gxci9gwFqTK8Ey7YCfVVEZwVHoclR6biWU1dD+bVD42r3n0xyFnmzCKFJzdwP7gLum1kLYPO2nBTloSSPi3904JpGUrda06hRHUDzJOfqBYjw1nmj6M+nD/gO5N10YkP3cZ9cIu9zOf+7mPv9fC32vRuQb7eYSpBN5qxLzyHcuREnBhEzYGTIqAK52YcWzYSjR3BhGehERZLjRrOoFjSrJZzewtSygh9QX2suubD8dqOR7O4X3xEg8WCQ8WCaaC4HKL9kWDN3RYLjsrefhNn92moOlLODOGwwnNm4HTIXnlKurSCncnrWWebBPt+OhK4F8ZYE5LDt+OWI2Mmy/OrLu4uAaZVm48/PwF9guP/cLjtFKorSa925aHeeTyw2lBdtey1xJ0AuXGwzv3aN9y4oriuQuoCyMOS+VwdMMOarfn8oMEjGX+LsSeIPUk9uIe3Nsn2nFxIW7tol4+j3r5PAdZjKnc3Nl9pkZ1PDdnlJqHb4ScaUAvku4aTme0bvqcVgLx6jW8qyPeP2o7PzzTpnFZYbXzA6Vm/82Q1ciwmniwvgr3D+jcFByVPvK1m/hfuoD/pQscly42/PMtRs/WbhPEgDksmPxA0PQsqS9dnnznHp1bksII5BevsfLrQ3IjMFbQve1ahSeVY/fzRgEHi5hAWi60AzizBuM+D+cJm3GJ6geofkClFY+XfvA2YrLKQ7U9GLaxxxlH31MknqUVSLh0Bu4f0rkl6QUW+arDDJVa4f/aS0TXW0QXYnQt8Vd8Fj+qOfwwYSuxbDc97JlNSBO6uwXnWgLv6y/iff1Fmr92jpt9xVYDonMhSbNkI5WsxbB4s2Rx7PNMN2AUKey5HQh8Wu2MnaZC3DiLurNNP7CwMYBxH+/y0OEEQwGlZv6uwzW2A4G9cQk+3Cfedg9RlRGoq2tEz/fZL3wnDjjOObdyRBKVeF1JVSm+f9ShTYNGuEZ7lFGWHpea7oHu+d6CtUSyn/+I19ebbPptOmIdg2Hdu0FeHv7zrSI/g2axaFt96vFZsc/aw8A94J619pvL17+Jezj4afRJT8xa+99Za+9Ya+/4S2DjU3tqT+2pPbWn9tSe2lN7av//mcVQferxWbHP1MOAtfYhcFcIcWH5oy8C37HWjpbgiB3cA8Ot5d9+qnlCIptux7+yDsBmO10A5FeeZb/woZlClvNokWC1gFdvIn/xOWTTR3QSTh455hApPL5r3+S79k1spwO+T/rv3GFaCwd06nUotMKcP4995Qbyq8+68v2ti6hhyEeHbWorCBXuM5XimfE+Hd/QDQXaWhZa8A8e++TaMop8DkvFtFaIRoCuBB8tNO+ZR7xnHjmWo24D9dde4kEuHTi31WChHdJf/uId1NfucOm/OMet//oMIlRYK8g1NHyBbTSxWYX86rMclh5023DsQEHmYz+8/gIiVBAG4EmyLCDLAt5ZTLivT7Dbm9Bv4v3qizzMpfNDp8mi9jB7e/DyNbyv3XRsJzfOo0YhD4+aDjzmCXcPUiC/9jwC61p+eh1yI7i7UIhXriNff4FiCRgTzZC6kMxrw7w2HDHFboyh30K+/gLvLzxX8h50yLUAT2Ev7MGVPdhcI/zXbyNSH11LJhWESmCbTTAW+Yt3OCk9x7JSa7QV6ALEK9dRv/y884P/ye50rSWPc4fFtNubMOogv/ostQUbhtBN8QONOX8eXrqK/MptVGjg2jm8nRaPjhsclpLYE5i1NQh91K84wizbaYNSfDBz7RPileuo158j8RzLj5Ag2yFlofhoAbkGu7kOgw7qV17kqPQcGLPX4rRy49NeOufYnNZXCX71JiL2MFpSGUuiwLbaMM1Qrz/L/cxzY1RK7i1ca5x95QbqX3kJEXmIyEPt9jAW3pouKMpHgANg+tLwuWHp4sIY6DbRVjwZD/Irtx3byJWzeKOAewdt990KsONV54dffoFAGgZhiRKWXAv+r4/+ZFtgJAIiEaBWGxgtuDcv+bA+xp7ZAt9DfvVZHhYOnE2vzbwWDsB2+YIbD1tjgn/tDnKUUhUei1owiJb5IS9Rrz/LQamcHw5OOCkDqplAfP4G3l9/Ge+vv4yIPPB9RKiYLUIeZDCr9JPxoH75OafuGfjQa9JvLjC7u0/8IH0Ll3dRawnvPe5yUEgCiYuLRoT65Rechki7Cb02D3MH1s20QP3VF1F/9UXavus19XacHx/mUBmL3dyAdop6/Tn2i+W4XZ4DT2E/9sPGKuG/cYfKCCLpfG1xbQ659viF1QXfOlSsRDlNT/NR5nZUCyPYTir2mnMmteSodOPiZB7z4RwMYDfGiHaMfO0m+4VgFGckShMpy9bKCZdbCy43c3wJzw+OUSsR7z7scVJJl6NWR5BGT8aDbTUhjnhvLlgs40K8ch31116i6ddYA3Kjw8bglLsL6VSOY9fy0IkKYiXYTkrWIteKGCvL5daCcVxwpbXgavcU2Y+pCo96iUiznQ5MF5/ExZKFKVLGMXUJ3Jj4+suuvSKOEO2IulYcFK5rzW5uuDz32k3H1hL40G2wks4xu7uIz11D/sJtpydy5SxqGHP3qM20loTK+ZE4/CQ/NBsw6PG4kDwuJHMtEZ+7hnr9OfqBY15Tuz10JTgpBaWx2PUxJCHyq89xXLp7oN9y40FIVyG9vAvb6y5PtiN0JTkunGqt7XRcbH7tDg9zz803kxlMZgisA4i+etP5oRs7P0QeWeHz4RweZcu4AOSXbzkgu5TQbTJMsj/hB6GcH0Ti8/CkyWntVKPteBWaMfL1F6iMcH7odaDX4bhcVoZfuY76lRfpLEktvIt9qlLx3kwgENiVEQQuP7wz8yFNoNdGG3iQ+8iv3Cb5+kVeHZbc6swRrZBz40O0Fa5VqdmAsma747SEZD9B9hPG245FD0B2Y9ZHp8hhAmGI7CfM5wHHJUwrgx30IfSRv/Q8BrH0Q4vex374/A3ka7ec3s8v3OZkP+ZoFrsuBAGkbv0Q/OpNpADbamFbLeh1iKSl4xvkl2/R/rvPEylL0zOc7Mfc32+hLZyUxp2jkdL5O3fcOY0jwSiNy5P24jk3Hna38L56HQJFXTpdBGvdZ9KM8X7pJh8sFB8sFKQx1AYJWCtIPj9i5asx7X6GSBRRXDGrJffEXcp6QrytMFbwysW7eCpGCUvHt/Sjc2wnFbf6Hl9pXUAiuSA3aMVbP22p95fGHID405UGPiv2mXoYWNpvAP+zEOL7wA3gP//nPYG1rv8t2bL84ERzWlrE48cwHmBWVuiHFXzrTXh7SbsqLbbXw4xGyJUmFJULwtK1kKS2Q2o7iG9/H777FubsLh/MgHsPsd95m2GSwekpdjDAjoaYCszeHqIZsrdzwIOF4cHcOGYfWLK1WLSF/bzmR6c1Td9RmikpOCoFh6VEpAGNbcN6opBWIq2EIodRH7O15STm3vkI+80f8tZEgO9j1tcxm5uYy5cwly8huzGNbcO9uXUsCScniCs72NGQ7aSA7/wQTmYE0vWo214Ps7mJXGlAUSKHDfrjGf3xjNudNr71XR/q5ppbvAD84D3smx/SCUuYTjHjMXbYd3SY588j2xG7O4ccFpZCW8gLGA+x/WWf61vvw5vvMq8dtMOsrWHGY3ph4b7LyKO5o9lqKLYaih5NxzA06GLW10k94M33sN9/j5PK+cGGEeb8eczZs5irV5DDlNZWxZsnBaXBjYcz7h6avsZ+523IljSCCsxg4PzQT0Br5EoTudJkZXNCIAWHhXbXMB5hVlYcVdw/fQtmOdYIxOTU/Xw0xNYCc/4cIvLY2Trmgxkc5AZRFLC1gllbc3S33/0h+h+9RaDgtJaYkTs3fMJeQezTP+sWUh/OC8fk0u+4axXADz7AfOtt51ff+8QP5845P/QTmjuae3PNSWkRBwdwbnM5Hir4/o+x33qLzSTD1gK6Hcz6usNgtCOoNb3QspPExJFTN5fC8u40ZStdcFIC79yFR8e0o+KT8TAaujaG8+cQnf+XvTeJsW3J0rQ+M9vNab1vr98uXhN9NiVKgEBUohISYkIJ0VRJCDFAwADEHEZMmCAQM0qQUiJGBQUqRUVmRkZQ2fCI5r14/buvu/3159fbc/z4aXdvZouBnXtfZCkyaKpSGRHyJR3p+nX37XvbXrbMbK1//X+L179yydO5xXoJ7CM3tvG7uzSiuKwS5lZzmnty9+dxlhoVGEaA3m3P19aSwJpSBZ/yt27RNgKffwGfPWNUa1jrQ5Lgv/71MBbf/hYqMazcrjnOHJkljMMrB8txqJF3H4B1gdoyEmR9Db+3h9/bQ/UD3aLqJezdmJEuBXmoG7ixg2xtMWvCOMjzS7woyDL8zZvIzjZKL8dhtc3rNy8ZlEGUi7qBjTVkY51+ZFGfPULef0SihYXVLKxGNjeQzQ2SJX4f6+ndDAtKZv2X8eHgIGxsPz3Ev/WI3AqkyZf+8Npr+G9+g0GlOS81T+eWq8qSNRHnReslFexx3uaqDpCuQaUYVIobnZzGa+YNDJdx6tbNwPNQOwnv4tXwrEbBpEoCs5HAYp6y181ZS2smdRDI0/2Ub7424DSH2ksYh50N/O4u/bhBPT7E/+g+baNwQohvt269HAeTCjjP6t0ao2BUNYGZKY5Y6ZRcVULuNAtryGygrN1oVdxemXOzH8QnVb/Fyu2aceWZVj74w539L+fFp4fw5JSWsbSMDbj09TX8/j4qDaw9qpOw85UFqQ4HK5oaXr2FPzigdMDnT5FHZ2hALebhGXa2Ef+lP7y6P+KsCFSswZ+28dvbtI1D3X8Mnzym8eH7c6vDWOzuBsYvDZQNnX2PVjCr3Zdx8tZSf+jjp/j3njFvBDotpNsL82IZJ1UvpXfT0jKKy9KhB4OX8+Jut0befQx5BXlFutwEs7oSYoTRkOWodsz+7SndF0x+zsKdG/iDAxItIT6M54FlazHHH4Tri1vGyc0ud/bGfHQlZJawXmytI1ub9OPlONx7BPcecVXDzKqX4/CSGaq2rL9SvWiTCcHzxjb+4IDN1AdmOOf4fOppGwnj021zt79gLa1Q3YT+jYZPxjWTWsKmud8Ja2FSQzcN/Wiby96BNMzFtOtChqMK82f3lQUKwmGwbuDuPn5/P8TJ52fw7JRPRhthHH4m3vuvvs6iTBBR3J8KWQPq/3obfnwP/9XXuXclSxavAqqa57niyUKHtXN/n8bDRamZFym1M3w2qYi1Qr13D975FP/6a1yWAg+eI+8/5ukCWO0h/T7+m98M68Vv/WZYL+5YcguHiwY1mcDtXWRni9d6ltd6Fvf2M/xgQayDICI7a3AzQEj9wmIiz1f7BYawn5Ja2NjLaO97Et3jMGtTOrgsHjBvDDstz2oCpZ8FeNQvOdb+/5398sOEftkaiBGRD4G/UJp5WR24tmu7tmu7tmu7tmu7tmv7pTZBgj7SL7H90h0G/mmYUlB9cEWzgK+uRjycWtTlFXxxgbqxF0rw1qMSQ9vYwBbyxRFEEe5ogu7GTKrQcDkrj7nR/Va4cGOxh1PMfE43BnlyAdZzNO/x1d/9ffS//S8BIUugTk4oP5wyH7e41VW8c9nAyQUMZ+SDiNIHiNBGGtE2ikkNWylcFhajItYSsE8nVBeBBKQn3fBsZQUfPkSlKbVXQRMh0my3gPMR6u484EmyDLSm+nhMM1GspYpxJajBJTw5gb0dLqsYKWaoVOguuej14RfQ6+IOJ5jI0HxySZOH8nLloadCVpQPH6KS5Un/aoHkDYNihW/87u+j/92/icqLUEo/OaF4f0I+S9lvw8eFRw2GyL2nqG47MHmch6xi49cYVqBPTsAYOkmDWIV9OKa6FNySuMERNCS49xjVblN7kKIBL2ylHp6doftdZGMjlGKbmuqDEfWV4p/bTvlisRyHZ2eojTUaH3i2mRckOgosSCenSLeDPZwSRYbm40sAyll45pbRIWP14UO09wwKkOEcGRfkeYL83h+i/va/jCorTCqo588pfzqiXCSBtcIRNBw+foZe6RNrQS4XmJ0ur/U8TxYG/fwYfIAkyDI50jya0kwC7KsbRaj5Au49RhsT/KGyqMTQiYAnp+h2C7mxv/zlOsyLmeKba4b3Rw3qfABfXMDGOld1hEwLVDchNQ7XKNTpOfR72MdLht9IMSw36cZgdArAR5Mu00ax/UI3YLTAzytOF5u8/j98F/23/0Z4jmjpDx/MyGcpB13D0cLBi3Ho94gUy0ZyRaIh1X++ePniq+bBhOoyZAFznaHmC+TDJ+jVPoVTSO3AebqRfDkOt2+GKoS1VB9d0UwU+x3Ng2mNOr2AZ2ewsR5gYyIwzUl0HObz8xNUO0CnmscT4s0++Tsz6iLiNPd0IhOydB8+RP021G7pD5OSWd6H3/sD1L/zO2CXvPhnZ1TvDCnzFsGVBDWbvZwXXhRyNAKt2EiE+7Nlg/hxUJQ3OkA0mqdT6gnM6p/JPt4/RHU7oWzvPKoTs5EAj47RaRLgJ9ah5nPmjRBraLwn1pr3xgHOZ5Qwb4TnRcK8gcOFcLcX7uHzaZ+bnYpZAwdtT/XBFXURM6kEJ4LKC/jwMQqYNcLbV0HcalDC372/z795a0bWRDgJsLvq4wnFLMFoGBSCyjK49wTdaSMo5OkQtd7mbtfx+UyjTsMYqNk8QNEaRf3BgOIiwBm6kYHRBM7HjBcdxpXjw0nCXsszroS7XRgUbfa1p2giNjoFzUdDmoniq6uaj0YWdXIORwPo97ioIqRxIfO9NLHLd9Hv0TyYEHcSyp8OaRaa88JTWvkyPkSGaQ1yOUcWNWfZFq/9z3+E+rf+BtRNgAA+f0713pCqbOEFJkt/4OOn6DjGikaOr6B23O6E5vGPxgp1fo6yQWTKu6U/XCkuS09qNKqukXtP0at9MhfiA1pxuws8eo6O4wDL8gJNTf3BgHoCr/QVbw08nA2Qx2ewthpgiIkJHPpA42PEKdTzE1jp0zyaEvdbVB+NsYXmovA4L6jpLMSoyHBZglxMkWnJVbmJ/E/fezkvIIxD89GQqkxJjKKwHrVYIO8/QmlN4QxyPHqp67CZwnkB6vQUleVoJYiH+tMx5VDjfKi4UzfIR0/R7RYKkLc+wx3NudV9jdyFuYAXrsqUwhm+/vFz8oFhuxWxaDw8P4espJyFJln7aUAV5CeKygXtEjfIGJ13SR5MSTZ7lB9NaBaaQSHULjwHH4d7eDzzcDFFiobdlsL997+P+ff/ZhgHHdaLQdZhWCVLkTmBNMY9vETPppyVJerHH4X18HzBornLvPGoPAshuIJFIxRNxKROKL2jsAa8YJ9OMJfDACtc+sNaouDZMk7u7YZKSN1QfzyivlREKlRl1fNT5PEZqtt5SYKiIoXUPoiciUKeXqDWu5ydrHKzPeHkfI2FNeRM8XikEU6/WOOmmTAunnJZ/w4nOWgV8fe+qPhXb7SpvSLRPS5LzyR7zK+8ifxSVQF+nv1aHgYa8bgKPnsYyobDuoJHz4MI03d+RKq3yX46xTcaYRdXKOTNz5GsRnKHnVkKt0nuDCKeGcNw4bJLfe5o/a9/ykp8m/yDBbbU3OxlZPcdKz+RZ9lRAAAgAElEQVT8AD8taRaa9Ls/xtfwaLhJ4RSXLoOpQuYVHx/tMrc6LIY+MG3ebMNRJmy1I1oGjAI/d3z2eJdupDCEiee//w4q0sh3fkKi71Dfn5MPDHstj1wu4Ptvhgl/uKAaBPq6h0+2WInhnasFfD4KCsvf/TEts0P+zgxxitptYyuNvHUfP6/xuUfPSxB44+FNICiI5lIj/+CH0EuQP3ybRN8mf2eGqzW7nZzikaX3xrv4UU6dGTp/8BPEw8en2xQuiOn4P7mHWknxP3if0u2RvzOjmkfstAI7kfzwHn5UYH2fKo9oNZZ3Pj1gZUlvGSuN/8G7qMTg/7cfktmvUH40o5poWlqQeQlvfYZabeNPpzRHBXj47MkOThSHWQbP52Fj9v136Jhtsrdn4BVGb1EvNO0ff4Ifl0jhkXmJL8Pi8/HzHayETQ//xztIpOHNz4B9sjdD70W7DdVRQ/vP3kXmFbbU8P238Q388PAGLQOzWvB/8FPUSop89y2s3yX/YIGrNVa22EgF+eHH+GlFy6xisyW1ZwEfPthb4jMF/48+QCUG+YOfMm1uU30ypxy/GIcK3nmAWj3CH41pzhrEwpOnm2gFE1vBSQHWId/9Md1ol+ztRYAtyDZNFb28B2nC87uxpxMJp7lnlj0Agq86gTeGXTqRYvHmBFtobvYWZA99mBfjgnqmaX3vLfDw6GKDbqSYNTX88btIpJHvvsW4uUPhFI9nQj9W/NaG4e8Nv5zbC/mSavTe/X3aRhFLgvzJBxBp/B+9w7y5TfXxlGocNgN+XKDeeYC6/wX+bEZ9FK5x7+EeRikmroBngbpXvvMjOlHwyaBGuhXiw7sPkWmgFpVKYDhDafhHD2+RGMW0cuE5tEJ+8D6Rvk325oz5Vcp6L6d8VtN54z38uKDJDfKdHyEW7p1t4yUs9v4P30b1Evz33qX2Nyg+mpOPYiqv6C0hF+577wPQiVZpck3ceH7y8S3aESSNQr7zE1hvI9/5CbPmDuVHM8qx4XbHItMSeeMT9PYzZFzgphWxfoXGw9BmaBROVsksPFqkfGMNxrXiaOG52dXIUuJlajXZvI1W0DEeNPzo6Q06kWJceeRPwz3y48+AA0aV4iz33O1rHk4tf3y+QstA6YT74zX2qxmfnwZR+fOiCvOiFSF/+DZeNsg+zBCrOCl2uN0R+NP3wliMClZbPYpZTLJV8/HTXZxAYT1c5Uhl+d7JLko5Sid8NA59FeelYVh1eCVPuag0v7Oj2S8XfPZ4l8Yrau/hMPTDyPd+Sj/aI3trHkSlogBtrDND572H+IsMXwsyXICH9x7ukxqF9YT4AMgP3sPKLap7M/LLiFsrM6pnFe033sMPM8pFROd7P0UsPL9aDc/gPPIn7wcc9598iPXbVJ+ERNK4Dr6wkSrUG+/jzhesJKs0uSGpHPce7rOSKGa1x//DN1HdBP+Hb3NVhfVifhqzm7oQJ3/6Gar7BBllVA8Dbe1nD3epPSx8A4MCFWn8d39CL9onf28eeuwIY1HnBnn7AX5c4nIhGsxxFfzo4S1WktC74H/wfniff/Qetb9N8e6UfBxzc2VOfVTTeuM9/CgnmyR0v/82vhY+u9giVjB2gv/Bu2HtfuNjvOxRfTLDLpZCjZFQxBr+z/fxk5J23KXODFHX8eGjPazAoLDIP/hRiLV/9hEnxQH151PEQqwDtp7f/yF+UfP98zusxfA7OXx+tMN2S3Pvqgoil3nNvee7QShvmZi6f7jNRlpRzSPSheXR1S679QI5n+IbePP+Aa1IcVFa5I0PQ5bgzz7Eye7LOLneilk8FNZe+MMspvv9t5nbLWItLBrH1NXIcEFz4Uj+9zdYSI/yvfHLWFg6IbMOvv8mfpgT66/gRJjWCcMqIVaWszqHcY0dOvTff4PC3qL6bE450vRjCYmge49RHz6E2lG8HxJAj55usZIormwJxzNwHv8Hb9OPApb/4k1DVaX0I0fRRGRvXpJNSpx0KMcRpTV8/yzF01A1Uz55K8z1n3x0k8Yt+HDkGdYVa+ltHqn7rA5+g+fNlMKN+NPqLbwv/vEt3q+chcrAP/3+AKXUfwn8h/Bik8p/ISLfW37vPwf+A8AB/5mI/OAXXevX8jBwbdd2bdd2bdd2bdd2bdf2V29/qTCh/05E/puf/Q+l1DeBvwN8C7gB/LFS6qsi8hc2YPwyNhD/E5smSJyLwLO5UEuDjAvQivqwDGJWCi7OQrm1KQ1+XNJcNIgVdEfTjSxOFEYnfItv8y2+jTuaUk0N5ZOKWEG8DlUekRiHt4Rs+NOCchHhRyH7WDnNvBH8i1RCO6ZymkQLpYXcOlYT2E49a4liUDTEGmIl1BMorWFUCltxi624hUoMqptQfVFzo+0xfc3VqEvuNFI7moczmsdzsueKy7MgVlW5wD4j+ACH8UL9tAi805rwc1pwVuOnFdVhE3SeSxtEYZYomqyBmAi93UXFhvqwomUg3dNUWYTRHlsp/OmM8vOCpjJBsMxD5QPLx5QFaiVFdZOXGVrThvG4gxPFzbbFjwqaC0ttDWURUw1g2kQMCmFQSOBTB1Q3oTlrWE+E5EbEcNhnZjUqNiGbdTRGtSKqkUa3FE40J5mnpSP8yRQgvC+viVfg+dEaGqEqYvyooDpenuRtyH6iITWeSSVkjYc0iPaUny7oxpDuwmyUIktGIne+oHqcYyuNG5WY7nIcLcwauxyHlPo4CESpKPhkpAKPuxuVNBeW0kVUefgoIzReMyw9Rin0ejv4w7OKfiREm5rZtI1RoNpxENC7mKPaMa4A3YLMBqaPBouMMkgi6qch+xJ1hLOTVXIb0TQayWrqU4uKgzCS6Sm8vKzSh/kjir2W8HTuiZSQbEBdRqhlyd4PFtSHJXUR4cYVOobSGQaFYJfZZhUb6pOGfuTxAuPK0YlUaPb7GStUSaHK4BN1zKQWVulBK4LY0ByV3O444m3DZNTB6OAnqh0j4xwiTT3VRJuGeRMxrgWDCeXyyFA/LV/Oi7OjVUpnqDKDHxXUJw31SRMEw6oAL+xFnkW9nN2xAaOpjyoSrUh3QS+b6nyl8MOM+nFBXUb4eQMacmeY1cLcLv0hjWjOmiAg14fxpEM/8tzpOu50HXZosUPLpErIFwnFmSbWnsKCE0Hv9lBaUX0RmJ3iLc1w2A+88u0YvdpCxgXiBTcP60LjYct0yVTBWQFrsfBsDhuJJ1vS6xy0feB9b3lGleLjieKgDZ0owL9iLVyWNoyDDsKN1eOQaa6XAl/DUqidcLgQHs9hVAYRMW2CP4xKoRQbmtU3uzTHIT4kazC+7LDf8mwmDneW4c4y7NBSNDFVFeFzyG3EqBQGbgG1RRnNShz+Zu1gPVXL+SfhfuvA0pRqh1nVLJrgT4VYpHHBV54WaBVExgZn/QCDEEWZx/hhTn3u0EmAneoOtIyjchKqC4mBNKJ6UpIaiLYNTW1CrK3AXyxojqsQd8fhWTMbU7ogRgmBCKM5Cj5pOorBqMdW6tlKPa/3LW6Q0VxYZnVCXUZUl4pxHfNk1hBphd7podox1bOKvbYn2jSMJx0qr0KcNBp/Fiqa9Vxj+opxlTAooK2il/GhehKEynQCFyd9Lk76zOqEpl7OjVOL6QR4XtQPifPzPMxd1UsgjSif1Gy1NPGGQrxCK8HmYV5UT0qcUzTHOa4I8f4st2Q2wB71dpfqUVizTDesbZdnXWIt3O64cA9HNaOiRZHFZOcRsyamsMLU1aiVFIym+DSnG8H8OOb5/VWMgm7kqO4v8NmXmVvdCmv3ZRX8gdpCpKlcYNWSRpBGmDcx0zphMW+9rBboFkjtiDcUVhTWS6hoaoVabVF8mjGua6JWiJMecFbjTufURxVNbSg+zYmVkFlDI54YjVzlZMOI8kHJN7trzM4SZmcJ5096mGWvdvNwRnloaXyokI3qhFgLsQpbPXc8o1koikc166km3o+ZXHU4ywmN8NbhhxnSOHwNOgbnFceZp6UiJKtR7Zj80Zcb23a35vF4jdxpKmewleJi3CMxDmc1rcghEhqCm2ZEK7K0IssXeUor3mCnrZmyCGOnDGNb84wPqOyc3I7QKv75G71fIQs6A/bnfv6S7G8B/4uIVCLyDHgM/LO/6Bd+LQ8D13Zt13Zt13Zt13Zt13Ztf+UmgvfNz/0AWy8Ec5ef/+j/49X/U6XUPaXU7yml1pf/dwA8/5mfOV7+319ov5aHAQF0W7GS1ry2oujrVsBNjnIuHvdItCfZUfQ6FS1j8V7hpo75cYzuaHzmGVYpp0WE8yWbacxmGpM/8dRlxNVxJ3D/pppng3WKJqIuI6TxDJ52Q+NsSxOvQieyvNKDlATKBne6oBNZYgUnecPY1kxrmDSao4Vj7hp6UcBgp7uK7U7BnR5cNRVXTaA888OMeqaJlYAGL0Et1J4WDB+2uXzUYjruLKXRNf2k4dU+9HULtMJfLDh/1AsZgy1Fr1/hvEJpwc8di8sE1da4YYlONTc7OTc7OTttWImCfoMf5UxP00Cp2dI8Pt9gWqY4G1zq6OlaGIdEE68rUu3Za0NH2qjY4M/mTI9TSq9JbqeBfhG4qg1+7hgftYiMR2tPvCK80l+w24bdNpTeofsp/mJBdhEF3DJQO0OiBXc6RypLc1oh05K451GpYiWp2W1/qV3gLxZcPO7R0kFFdKVTMm9irNW4uWMxSFCxwp7lmL7G9DXdqOFOL2QYVRSyNePjFpFSmLWIx8MNhpMettAoo7h81kEbj+5GqAg2k5pX+9AyoZnLn0wZH7XCOOwZYuMovWJYG6T2jI9agcpQhQxzvA6rSc2rKwalCO9zWlJNNLEW8JBXQYHaHi/H4ajAz2t0CipVrLdK9tvQUSnEBvf0ivNHPVItxPsR3XZFP2nwXmNHDfPz5OXccrlQuKB2q1RAGWok0LUSGs3MeszhcJ3KRswnLcTD5bNO+Nm2wawqOpHjRgdidLiH8wXjoxa1V1yEIh6zRhhWfz5EpZKGzz7c6ORsppCqZYbzMqcYal4wGtbWsB577JMZUlncsEDmNXHPgxfWkprb3WVjXGxwh2NOH/eJlCfeUKz0SpZFKKT0LM5jFucxaJB5he7A7d6Cu31DohVKK2RcMD1OSY2ge4YH55sMpz1co8B5BodLIoAkVCc2kxCjjFLhGYYZo2ctaq+JNsN7zJ0is5rMambHCbPjhFh7jBFam56NtOJGh5eUq35akg1jWiZk9YsmqM/68wVSNNizAj+tKS8057mQWyH3lghD28BVrbg/zzktNNkyAXiYaXIXPoJiWnmu6qBAqmLFjU7B19diRCTM78uM8VEL50MjoxV4PC+4sAs6kUJEmDWW0uulP9igmhulKK1wh2OuDlvkNiLaSYI/iyJzGqkEqYTp8wSNoHXIym+kFd9YU+xHfSSraZ5O+c21jNqHyk2iFYOyohsFwoYvQjJyyfmuaBvLWqKICdVFfzrj4nGPxiuiNUWvW9F4TeM1Wgt2ZFlcJKCC4q3Sin7ScKsb6G+V0fjzBePj0LSqIsXhcI2rvA1egQgXj7toLaAV0aZBEdSZ1+IEEoM7nnH5NNC76tVAlVp7Re1VoBZdWEaHQWRTKaG1D1tpxTfWEkQIMeYyIxvGARtP4ILXKlTspGiwgwo3DHFS9wxt41hJFC2jUe0YfzLl+cM1OsYTrSn6vZJ+r6QTBdpIn3lmZykocMMKZRR77ZL9jg4bDKNxpwuuTjvEGsxaxIOzTcZFG1sppPGcPl5BRBFtxiQ7mtXY8tubEWtxqG660znj4xaNV+iViE6nptOpyZ0ms6GBdXqa0o0txgi9m5addsnXVhVbcai4ybignEasxp6yiMnrmNorCmcYHbYpnwulCwUdlSq6sWWnpVg1ybIPb8pGWtGLHKqtUW1NyzhSEzLfKlGsJGHCvKj0vLo64+uriu2o+/I5pmeBiCDa1Dy+2KRqImwT4v35o17wrVIjwGlpaBlDx0TM7jkW8xZXp51QZZ+3mc7bXGYdLkvLfifm8lGL4XGPj6ZTIq3YSSumjWbgFvR0QvHEMR21uTwJTf3YQFCRGoU/nyNZjR/XuLOMqB/2UbH27LY1WqllpXnB88N1VmLLSmxp73q2WyWpFgRFU0WcZCHOVVVADHylD3fVb9FKA5nFedbhpAh9kKlRHMpHVH6BlRIRYTB7FxGPVhFKf7n+/Opa6Bn4eR/g8oVg7vLzP/7sbyql/lgp9cnP+fwt4O8CrxJo+M+A//bFr/3cm/gF9mt5GKgIkIfEOBIN5zKGXoo+WKXVahjVMSrRoXTlIvI8wWzGiFeIFVRbk+iw2Fk75bCYc1jMX15/OO8yawS9GrO/GlaUsopRsUYrYTJr48YWFSlur88wShjoc4g0ZrfDZrukYzwrSzEro+GnQ4dRinM14HAhlF6Bh0h7WkaYqDkTNYfVDvpgFVtrplajEs36Ws7Chs2DUoL3OhxQ3HKyRZauEb7gLAiv3FlHBbQQuhN+RiuhKiPMRoxzGqxgbvVQiQqbehW864k/C/ew3ydpWaa1QkWKnW6OUUJdBejM8bzHfJHixqEM9o2dEbGCkR7Behd9a40odkG4pvGs9gsmNXw+VZiNmCQNv9c0YRPdTRq6EXQjGKhRuIdba2gjweu1opsE7nJzow+1I9qO0Xt94o3g5p2kJtbC3AdOcH1nHaWFSROBF5rGBBhBkWJWI+LUgYbozrLu/YLNSGBs63APN9fordWBH33JNqKUUGRJ2GB0avJFghs3KBMOdxAOd2qrj76zjjEeReAJ73bDMzybg1kPC7qIwjuNdxqlVWCz8ISGsX4bvdvHWR2gQR1DO7ZMGk10s4+UlmgzwtzoYzrqpT/EGkZMUZ0E89omzgceexWHZxCBRZkQ7bXQRiBSEClMX1G70OColuXbbhQYaZ4VMyYNKBM2dy+gRCrWGOMZTTvYyxqlFbvdjNTAkTpFrXcxd9eJIs9G4pg3wkpiEIE/u8j/3Nw+04ec6UOUVnSWPnFfPYAX10iFRoI/rPYLZlYTvbqCLGp0P0bv9TBtECsYFTjnKxpoxS/HYW5NSAp4hfOKqozQ/QitJcB+Eo3e6qJi9RJCN2vsy7kZJ47cKlRqWE1qIuOp8gBj8k5xNevgRg1Se1aTGhGY2TrMizvrJKkj0R6Mpt8rGdeKTybCJxMJB0vjcaJpGoOKIDJ+uTm0L/0hih2xCvN7tV1yUoC5ETbJZi3C3OhRZRG3e5qVWHGPN7E4tlNZvn/hwdSx01a0I8WsET66Cp9eJOx3A9QxdxrdMbSiMF8r78Nz7PXprVV4YCPVXJWehZSM9RUbqeK8aBjaLDRjAjf6C4wiNCmudjCvbBBFPqxeIqSpZVgpPrjSmI0YsxG/PKjVdYRY2OrmxBoy16C6CdHdFbbaBSOf0YlCk+WhOmJSh02fUjBvAuwOK2gldIzQiyJoxeivbCIClVfolqaqI2pvqL2hLOMQX4xHtTTmoItKFVkTISgmTRN88rVNems1hQ2HgfVWFQ7PeYAQWauZLwIrF15YS4Mw2rRpUBs9zCsbIQmgQ3ywzjBpFJNG8XCmMKsxcewwyrPI0pfJoZYJhy3Wu+jb66QdS7yE7UXGMSiDD/t5TbSVYG73ifrq5VqwEkt4l60YfTfcQ+40ZiXCOR3WCAhrxlaC9wrd0US3uqiW5kW7+dxa1GaP6JU1uv2K3IZ7CNC2iKoI4n0A40UHN7NIJXSX/nRVhzhr7q5jjNCNlno4S7jWeaF4bxQO10oJGsFajW6He9DqZ3xyv4/3KmhRzDvkNmJSC48XEU1jqHODXsZ3pRVraUWihU/9E7Aec6PHdjcndwasgBW6saUdWWoboSIV/mbXYA56qESTGIdWMLI59NuYu+v01iosIY4crMxDfKgjdNuQJJbpvI2tNJdVTKJhVJdkriFKBecVV4s2l1VNXr840BjGruSydNR1xNm8x1APyKyjcAYnipmeUomjygxaey4WXR7PC4g0UeToRoLa6CC1Q/ejcP/LjlKPohsJY5/Dct1MjCOzhswadFuFAzUB7tfqNUGsLXb010racUNLC6kkFOVz1noF+72MtViomgktI0QqzIFKFiTKEMebVPUFlZvDkjzlV9nCufwvPAz84t8V+VdE5Ns/5/MPReRCRJyIeOB3+RIKdAzc+pnL3AROf9Hf+bU8DFzbtV3btV3btV3btV3btf3Vm+C9/bmffxJTSu3/zJf/BvDJ8t/fBf6OUipVSn0FeB14+xdd69eSTUih8UXI+BQOjuQe/uybNEcFVd3l81mEzxxPL3eAkClx44YvBjt0twfEq4rTIuGLhcNLwzP9OQDnp69QNBHjKsV5cKOayCgmVUo3aXCjHGgTG4fNQMch2zxtFKt+IzRKPauY17s8ySJS4+npmKOF46BjmDfCml9j3ngabxAnVDYis4pUwslZjq5w44oHJzu0dOjkPL9cJXfQXDRcTNfImoj9XkbjNdII1mtmjWLCKTJuUT+cAz2u6gg3tXx6fECsfShPXtY8HBywOjghKmagYVaHMl3pFCt+BTmfYp8vGA5Xqb3gFw6jPZM6YbuOsIMFO+0CowVfhkxQ0xhyB4WaIYMW9f05z852Ao947hhO1uhG0CQKn1mOLjYpraGX1oiHxZJvGWCurvBHghtV3D/aZTUOjZBH0yC7Xn8+IdpL8VOLn41xc8H0FXmdYBRYPP5sjj2vgC7HhcGNLY/Ha6FZUHuaC8vJ+Sav9EeY+eylb50XbUqnuNFqIcdnuHHF1aCDE3Djmk5kOZz32N2c48aWqkyJY/+SmnNeJ1QOIhRyOaO+P+dwuMusiZBauLjqI8BBB6SwHI+3KGzEzhJ+5WshszFOYCWO8IcX+GnNg5Nd1mIL1nMy66MImgRmJ0VqT/NwQjWAeE2Yli2cQKlyZOSoHuco1ecoj/CZ5cFwh0h5+mkoGZ8MNmivBp2FqBvKusBLyrerWjOuFTERWQNu3NBJQlOZ0cLO4ArnOsTaIzW45YusHJRqgQzaFB8veHqxy1kZYbRiXDmyBr7e7/CPJl/O7YUPDGpi+yzqBCew7Q7wR1e4YcnHD3fpRx6xwmDcJ7Ngn84w6zFu2uBPK+wcks2Qxao9VKpGhg3105zY9Lg/i3Bzx8PBHl7AGMFdNTw/D6qar/UvcdNwU0/nodzeMQYZjPDjksGoR8sIftrgUTycrrC1muEGFUpFpJENGdxCqLzBCrR0hJyOqB9nPDrdC7zyleP8apXGK+4sq/pHFwESOq1j6iZkzC6LABPpRgY5HuLGFQ+fb7PfdoiHcREayusHE8x6jJ9a3MkU71MyK4wqT9ZcUiY5J4VmVgsWz0oSmptjDaWDrVZ47wJBUb2rWW00Pnc8mq6E7wnL+JBxdrIaaHQbwSNcmnM23A7P5gFWsR/3aBuHmwtFE9N4qKiR84rmKOP0couLMsHnjmeDbUqnuN2Vl42ex5ebzOuYfitAMhZVSu0C/bE/n1M/b5hVO0SA85A7mMuAlvkaWkFpobAwq2N85Zd87IrKe/zzCXZQAz0mTYCOPhmthSoCoLRghw3nlxu0z6/Qwzm6BZM6wS/nppxfYU8yLi96rCQKN7ZExjGc99guIuxpgVY9oshjRw6dsKxWK0qxyPkMe5Lz/GoHL+BmlmdXO+Q2vIfNNIzF4XCbyhnSxCKNMGtiKqfYbcf4o0GYF4/3SE2oLhzP+uE5P50Qbce4cYM/rXEVJLGndIbMKp7IMf4sxg0qYIWLKsKXnifDQA2pVaiCunHN+WSLtfMharjA9BWHWZdIKdaTGDm+xJ4VPDvZCvCkqWUlrXn3cp3XdgV7XuF8K8TdKwlNqxJUnFvGIOdX1E8zDoeB1tPNLIfDsHY7EfY7GnnpIxHrvkCs4FHkNmjC+MMRblhy7/kBqRaSyPFo3kcEOgZKG9G1mswKuVX4wrOo4yA/IwP8qEV+v2FabvFgHvOvTf0ynse0IkdsAlwqtxF26LCjGaarOJ71mTUKjyCnE+xxztWgy6W6ws8dUeQ4GXW5pQR7meF9hySyDEYBxjsoFUopcqk5PNwgayLmTUwj4T0BPFu0WTeeWVOzqFJmTcye36eTGI6LiPszRaFmTKXD8cUalTdMqoRvrrWQ0nF0FeJa8f6U1ust/NxS3p8Tr4DoUG0BuDDP8Sfr2PMSo3uclku680L4aLyCZilXURq+yGNeLRPK81A9HtWaStWYaJXBpMdx3mFYKQRP4cDRMC0O6bX2yXWDiOdFacK7L1EZv7ImgvzlNAv/10qp3yaE5UPgPw5/Tj5VSv194DPAAv/JL2ISgl/TykBHtbAZ7GwuqJziVf4ZAKLtmKqOsBKw1b/xykVYFKoYsfD6ncvA+lEK/ci9FLna5Cab3KRoIowWruql2JYTzBKXG8dhUZsXKbMyDVAEB2trOZGCqb4KJbm+4tbGlNwKXqDyjrbRdCLFrPH0VEo3Wr4WDwd7k5fY1hem+zG316cUTmFHjs2VjHEdtMZKa0iMp2hiamtwC2F3a44VuOm/BtYTbUbkdcxZGfiS/9rrZxjlaazBl/CN/SHegVkNX391Z8RXd0YcZ55V3UbyBrMSsIDTWhArdDo1pTNEkcOXsGgSiiZCdxXioN1uaDys+i3QivhGwqs3RxRO4SvP1mrGaQ6rieAzz90bV3Qiu+xlgJu7Ex7Phcdz4a57FZUYzGbKnc0JjVe4UcPt1VnAm/cDHl/FAcKEBjcXDvYmlE6xqsLmyaxHzIuUURVEhH7zYEDbWJzXuAJu7ExDWX3d4CvwFfz2wYBh6YNgi/XofijTly4ExfV2yXrSkOcJzZWQFSlFGfzF17DZLnACQ6ZgPfHNlNdujAK8q/Bs9DPGVcCt+txzd3scnu9nSvNf2x5xmrsgRKMVejXhzsYkLJRTx3Yn5yhbjsMLn+kZXKNwGdy9cUXpFAeyj1hPchAzL1MGZeDQ/+0758TaB5x55RaTEqcAACAASURBVLm19+VuXJZzonRLkSClOc4Df7tSitIJvhLarVAqTozDZVBUMbMqRUVBK6HXrbCiuOteBetpfSXhtRvBH/baCueFbqwx/1iE6upNunoTaYRbOxMeTIV11QUvmNWYr928pPJhXqx0SowC3Vlu4CKF6S9ZNRbC7fVwyNtRq8En92Musw6VC3P6N++eh591AT54sDPlYGeKSMDSioW/fuOCy1KCMFztUN2Ydmwpl34da892WgWmlKmQ1zHTshX6C2rY6uRYUXhZxpGbKV+7eYn1oU9hayVj0QgtAy0Dt3Ym3NqZkC77ZFSk+PreJWd5YJcSL+huxM31KZEKB7NWZBlXAb4AoGJFtK6xVhNrmNWOqpmSSit83YRr9+OAfHMetlL1EqZXOWhFih9djRhWAcP/129ccLTw4UBSO8x6zPpqzlnuiDWsJIZ/Mf06pS7IGs/Qz3liB0zqIPK3tRrEkros8dRbCTd3J1Re4eaeWxtTBkXAN/vC4wvPnb0xq0kd4JAedtbnHGWwUBkohVlVrLdLjvRjShf0MDI75Iu5fQmonTeeYZXgMvj65pjKQe0DcNxsxiyqlLMiHML/2itnpMaTGk9ZxeBhb2sW4JzrIWZ8axknjVLLcUjo96ogdOWFJHa4ZX+UzyGrExZlgukqfA2dpCHSYJbsL2a3xWs3RjhRuLnwjf0h01pC3CWMzd3twDf/Yh379u4l54UP0EUvmO0WX71xybQx2JFjLa3IrGC6OgieLeeF2DC2X9++ovGw44MYmV4N68VxHnzya/sjvrY/onIa73WIrZvLWLlp8Jnwz9+4YFgu70ErzHbKza1piJO10G3V7KQN1mrsNKxb8zohXgvw2Bv9BaULwpx4Ib7d5pXdMblTuKnw6v4Vr+5fLf1UcJnn1f0rnCiqOkKccHd7zHEOz6pJGIeViG/fGKAQRkWLZ1lEIwQYb9YhyxImtWdhwZdwc2vKqIIVtQdA60Cx3c+YNwpXhDj26tb45WbZzoW7G1O8W45DIXzz5pAnM0dM9HIsjfGs+zXECkniQv+PEuwU6sZQNDG3X5nQjRwnmeeg1cYj1E7jRTFpYlrakNuI3IYNc6wVlThGZYvCafbSNpdNReODQOVp/gFjPSCzMSJwWiZc5B439dzemDJrINnSL5nz4pWQxHMZ7G/OyKziN/hGeJd9w6JKGdcwrsO6+C/sjMhdgLBWZcQ3V4pwwGpXLOqYb63UHPEZzk4xWlhPGlpGcG5B1kBLrYZ1SsWcmWOsmyO+5EvA2a+2yS/uGfj/f12Rf09EfkNEflNE/nUROfuZ7/1XIvKqiHxNRP7o/+lav5aVgWu7tmu7tmu7tmu7tmu7tr96E+SXXIH417Iy8CLrk/Yt/ThkDt15SfGkYXd/jlEKm0Hc8Tyed5gULapRyJKgBZtB7b/MSm76dTb9OoeLHo+mfca1ITFg59Bdqymc4Xiygi1hf3fKpEqpRhpXKNprlnYEr3Abe1xQDQIvbzeCUWW5ZMa4bpjWwkqsXyqsZlZh55D2Ha/0YTfqsRv1aI5yykclrXaDUlBPFKu7JSsxAZqkhFGZ8nzRpXQRNleY2NMycBCtYk9yiieOvZ0Z/Sg8Q9TxXFYpeRW46Nv9BryiOna4AvpbJf2tkoOuRqNojkrKpw27B3NWEkUzETrrNUoJg1mPZqZ4fW/EZd6muhDEQm+zItbwWrxL83BGfVQTtzyF09RXsHqjoh0pKgfVpSLpOq6qlKu8jc2gtWJZTxXrqaJrYurHGeWDku5K4OivJ7B1sGCrpXBjR31c4wtPPfDYhcKWEHcckYYbnRQ7qCieOG7emHCrE+6xu1EzrFIWdUyT68Cu1CjyJx5XKFyh6G5U3Okp1tPAaV89KVk/KEh1GMvNrQXWK8aLNq5Q7OzOGS06FBca38D23oJuBLf0JvXTABtLOg6R8L7XbpSspzBrFNUFJC3Ls6zFNA8fO4f+esVWS3Oja6ifFuSflbQ7DQursRns35yxmUJzYXHDCjf35I8CZMRVirQfsvodHWFPS7LPLTd3J3QihcuF1rrltGgxLlq4jHB/TgWl6qnm+cK9bH4X8TgPF4VnN2nRjUPWrN0N7+Ui62CzMA6DokU51PhKkbQsiRbWojT49LOatOswKqgztyPNoGi4yP98ZXND9tmQfZopdNYbvtJXrCUx9dOS8klN0gmZV7tQbO5naKA6ddhBjc881alHBHwDa5sFbQPdKKI5ylh85jjYmLHbDhmx1rpj0sRkRUp1qUg7lrRjw9w4g2amWNms2GopNlNDc1hQfl6wuZfRj4VmHCp7jdeMF0GNc3drzqRKKM/BlrC5naEQVuMYe5zTnFbELcfMGsoTYXWnZKsVstpG8fIeBmXMpGjhFkL3/2bvzaM9y+rC3s93n/E33rnuvTV39QTdzYyIAwgoghFBIkaMAyg+4/MZzTI+p6yXweStJC8mYlaWSQxqEKOIoIJooogiGmUemu6mJ6q65qo73/sbz7S/74997q1LWd1dDNU17c9aZ937O+Oez97f6Uxn7G8JnchQnBgxuC8nbZSU6vJx4PA6c6khP1dRnC2oepb8nGVj0ODs0DK0JYGJeaT4KzZyF5e/oOThzbwei9wXp/sl9Es4M3RpORBNMB2776FM7Bmzv2WYTgPKMyPGn8tpTrnrC+sckgOBDc5jUfYEHTJx8fNtAc1uznSsLCQN8qMDhg/nJJ2SZmApezCxOCYNxDn0LgnZkhAmltWsbqcjaM/m7G3ClE5QnMsZnRKmZwas5p9jK7dklRKYhLNlj7XMmT+VVomN+2L99J4BE5EyGcWUp0YMHypZmN1iKnZS4GTSslmEbBYh/Twi3xCSVkWVCcWa06ZMzIyYbxjmUkN5asT4kYzWXE47VKqBO55Zw1qvRdEX9u/dYG3UIDvvnrG4sEUrVPalDfJHB2SPjEg6JWMrFFtCe09OK4JW5IS4xYbQnMo5N05YH10YH/a3DDOJIfvcmOyREVHinIazdcPhg+s0AiFfsRTnC2xmGZ+1lGPD6LyhOz1mMlY6QUx5LmPwYMW+PZu0Qyi3lPZ8Tns+ZzmLGWURtoAwstjMaeSKPnSnx8w3DPuaAcVjA0afHROnJe3QaSenZp0j7vnNDrYQDixusDxOGJ+FbNMwMzcgNko3CsmPuu/3JC0XGKEcCmm3IO0WdCPn8Juvuf55ehSzNkqxQ/ce29eEe1rT7p31WEFrOmdsDePKBShIA+iV4kyj8pgzeY9e4caH9mxOJxKOcJDiXE7/KLS79VfI6/FwYs+IrSKml8fYHKb3DKlGQn7OmQo3Jgpu6QS0TUz+2JDRIyVpo+Bgo0U1gtaM6yNnBy3KsWF6ZsDZQQtbCBt5SGScFm7CNDjWb3G032QlCxjaktU8ZjWPKVTY2wqZjxtYhQd7MQYXFWts3dfRw6BBqm0e7jU5PmjySC9gKjEUfZhaHNEM6/ZwLqfqWUbLrq0UQ0NzKicN3JhcnBixeb+wZ6rnTGMVxusBE50RYytsFCGrWy1aUcmoDFnZarGRJ0zHBXu5k4nW0zgzaHJikLKYWqJwkkGp3KF3UdkRZTViqOvs7X4lijIuN6/EFPEqoM784FLbNcINqRmwCoO1GBG4b90yk8Sc+GSHMLBMzgxpBErvfMJ4HHGgOeb+zQ571gaIKI1mwXgUspwbuvW3Lk4GJwAo7G0kxkUheWSzYLga0e8lZNYwHCdsnG8SRRVbRcTK+Rbd7pg8CzgxgMkoYnTeUGQBQWhdxIkyIyJioxox7JXMx05F/r+zB3mRPI3esvMT6JdCWIfOWH3UnZM2C9ZzYdSLqDYMlQorJ1ucHaUMyoD5NGd1nLC54s4/NXSq+s99bIJmUjAxNaJfsvOMxFiOb3VonC5pNnOipKTYigjjivHQFUQjUDKtWHssxRglTkvGJfSXYheNoQ67N+q5iESbRcTG+SbGWMLQcrSnzCQBSw813QepVDg1NGwuNYiiitVMGZWW/kZCUQYowrAMGSzHO1EgwIUW3TrlIu2YQClU6K2kLqKFwNpjKXFSEjcqeusJ1hriuKQoAk4NLHOp4dwDLWwlTE4PXXSJEw0azQKrcGLQZHptRKc7dh/7Goc0227QzschvcJ9FKt3JsJWLlGZhfGWOze3hk+vTzDVHpEmBRtZzPlzXaanBqgVHtpUJuKQtaOpi5iisFkalk60aTQKtgrIKqW3lmCtMBVXrI5cPU4tpfSHKVMxfGg5Y+t0TFkaktRNGFZOtmg2cwYlHHtgirnpPlFSMdiKXShKU5CthyyNLPPNiOWHG/RGCQt7toiMsna8bl+B5b7NNodOpYyziIkJ5x+QZyFbRUlohOnOM1jrfYZCYU/D8KG1DQrt0F+KqSoX3WNcBfTWE+KkYi2PWD7XptsZk+fuQ3gzacDZB9qEYYWIMijhM5tDQoTUhHyievjz+vY+cfbKg7WCqnIRlAxCtmkY9mLipGQtN4z7tb0pcOrRSaanBm5CdL5Dq5GRNkqKPOChTWW+EfDgR2eIw4r5uR6BQO+ca9NWYXOcEC+1qKyr68nJEdnY3b8/TDB1mODzj7ZQK3S6Yx7eVLaWU6rKkFvD2UGTuck+JlAGZci5M10CY0nikuN996I9c2+LILDkRcCDW8LGcgOrwtkhTMR16N0lF7KvUCGrAtZPub44quD0MOfsZ9vEcUmSlmwVhqVjrmyHpTJcjdzYY4WV1TaRsQjCQppQDoZMp0cYVzDXCDhWlNzPg+zJnsEnx6eZsBOMqzo8LMLJrMfTOxN8ZKXiu3oho2FMJ1KO9y3nHmgRGEujWTAqLUvZmG4YM6pK2jKDQcjVEhGTWWFzyZnt3bchdGNh5dGGi6ATWTZLw8rpNu3OmIlYWM2V/oYbs0bjiFAsvSJiuB5hjLKSwapZp9jCfQgxtAQScizbZJyP2BgeZabzcoalpbDCoKyo1DBcd++LY31lvhlw7sEWZekmZ7FxY1xZGjZyV++Vtljc6GGtuHdG3xDGFaNBRKXKsV7BmfvbiEAYVpwZuTZlAt2RwI16blzNKsPZU11aDScIun9dUZSVow20jspybmxYPd+i3cl2onT1K2WwEVNVQjOwnB+nHN6MyLOA1CinC2X9VEpZ+xOcG0N/IyYMrQtNeTYlSUtM4EJmqwoiSq+fcrwPi82YlUdSVIVmO6cTuTxobebUDCwnex3i4xVilDYZ434dVWbkQtueHSpn7m8TRRVpo+CRrZLhesRwGLsPa1aG0ZYrh14RcOrUJJPtEdYKD21WtELDuYfbBLVZ3Ebu+kVU+4ltFm5hurnq2kxilPPjlN65mCxzdTUqlf7ZkMEgoZEWDCthswg5N3YL1RMDuLMToCq066g2ow1XHqcGlj1pzOBMSJEHJI2CUl25A3X7UsZlQH81QUQJI8vWWkQYWoLQ0gzch8tWHm1QlgGd7phuLKyfcmVbqbCWh4z7dR2gnDwxSWaFlXFJKwxoBgGFdR/5G1SGCMNW4VrSvRsuulwcCMtZzFYBG0XBGj2sppzJ+4yyZU7JJzAcdCZnquRW2VxqEMcVj/Us5451mJoeIqIUWchoHNFs5mTDkLNDmE0D1o6mDEcx3c6YxNRj0mqL1VGDrUIobMBM3KRQwQBnR2583CwCClmh0pJPbbh3jItoWPLYcMCIDGtHjIp14rC7M96PsycMgHNdoTyhyf5VR1Svf3usixGRHvDQ1U6H54owC6xc7UR4rgi+bm9cfN3emPh6vXG5nur2kKrOXe1EPB4i8r9w5XkpVlT1lU9lei7FjboY+JiqPv9qp8Pz5cfX7Y2Lr9sbF1+3Nya+Xm9cfN3eXNyQPgMej8fj8Xg8Ho/nyfGLAY/H4/F4PB6P5yblRl0M/PLVToDniuHr9sbF1+2Ni6/bGxNfrzcuvm5vIm5InwGPx+PxeDwej8fz5NyomgGPx+PxeDwej8fzJPjFgMfj8Xg8Ho/Hc5Ny3S0GROSVIvKQiDwqIj99ieOJiPx2ffzDInJ417Gfqfc/JCKveCrT7XlyLqNu3ygiyyLyqXr7gV3H3iAij9TbG57alHueCBH5VRFZEpH7nuS8rxCRSkRet2ufr9drFBE5ICJ/LiKfFZH7ReTHLnHOa0Tk3rq/fkxEvnbXMV+31ygikorIR0Tk03Xd/otLnPPjIvJAXb/vF5FDu475ur2GEZFARD4pIu+9xLEXi8gnRKTcPRbXx3y93qBcVz4DIhIADwMvB04BHwW+U1Uf2HXODwPPVNUfEpHXA69V1e8QkbuA3wJeAOwF/hS4Q1Wv7c/C3SRcZt2+EXi+qv7IRddOAx8Dng8o8HHgeaq6/tSk3vNEiMiLgT7w66p6z+OcEwDvA8bAr6rqO329XtuIyCKwqKqfEJEOrn6+9aI+2wYGqqoi8kzgHar6NF+31zYiIkBLVfsiEgF/BfyYqn5o1zkvBT6sqkMR+T+Bl9TvWl+31zgi8uO4+umq6qsuOnYY6AI/AbxHVd9Z7/f1egNzvWkGXgA8qqpHVTUH3g685qJzXgO8tf7/ncDX1wPba4C3q2qmqseAR+v7ea4NLqduH49XAO9T1bV6YHofcNW/6OdxqOoHgbUnOe0fAu8Clnbt8/V6DaOqZ1X1E/X/PeCzwL6LzunrBYlTCzeJAF+31zTq6Nc/o3rTi875c1Ud1j8/BOyv//d1ew0jIvuBbwbecqnjqvqYqt4L2IsO+Xq9gbneFgP7gJO7fp8C9onIz4nIqy8+R1VLYBOYebxrr3iKPZfL5dQtwLfVaul3isiBJ7r2yibX86UgIj8kIj9U/78PeC3wXy46zdfrdUItTXwO8OHddVsfe62IPAj8IfD99W5ft9c4tSnJp3AL9Pep6ocvMR5v8ybgf9b/+7q9tnkz8JPsmuw/Qb3uxtfrDUx4tRPwBSKX2Keq+k+f7Jwn2O+5Nricuv0D4LdUNasnG28FXvZ4116BNHq+TKjq7on/m4GfUtXKKfF28PV6HVCbAr0L+EequsVFizpV/T3g92pzsX8JfAO+bq95ahPaZ4vIJK7+7rloPAZARL4bZzryddu7LnW7K5dSz+UiIq8CllT14yLyku39l6rXS11+iX2+Xm8QrjfNwCngwK7f+4Ezj3eOiITABM5E4XKu9Vw9nrR+VHVVVbP6538Dnne513quaZ4PvF1EHgNeB/ySiHwrvl6veWp78ncB/0NVf/eJzq3NxW4VkVl83V43qOoG8AEuYRIiIt8A/BPg1bvGZl+31y5fA7y6HmvfDrxMRH7jMq/19XoDc70tBj4K3C4it4hIDLweeM9F57wH2PZyfx3wZ7XN6nuA14uLNnQLcDvwkaco3Z4n50nrtnZY3ObVOBtlgD8GvlFEpkRkCvjGep/nOkBVb1HVw6p6GOfn88Oq+vv4er2mqX2xfgX4rKr+h8c557b6PETkuUAMrOLr9ppGROZqjQAi0sBpcx686JznAP8VtxDY7evj6/YaRVV/RlX312Pt63Hzo+++zMt9vd7AXFdmQqpaisiP4BpggIs6cr+I/BzwMVV9D+7l9DYReRSnEXh9fe39IvIO4AGgBP4vH0no2uEy6/ZHa7vGEle3b6yvXRORf4lbUAD8nKo+mcOq5ylCRH4LeAkwKyKngH+Gc0i82Fzo8/D1es3zNcD3AJ+pbcsBfhY4CDt1+23A94pIAYyA76iFM75ur20WgbfWUb4MLgrUey8aj/8d0AZ+p17vnVDVV/t+e/2xu15F5CuA3wOmgG8RkX+hqnf7er2xua5Ci3o8Ho/H4/F4PJ4vH9ebmZDH4/F4PB6Px+P5MuEXAx6Px+PxeDwez02KXwx4PB6Px+PxeDw3KX4x4PF4PB6Px+Px3KT4xYDH4/F4PB6Px3OTcl2FFvV4PJ6bCRGZAd5f/1wAKmC5/j1U1a++KgnzeDwezw2DDy3q8Xg81wEi8s+Bvqr+/NVOi8fj8XhuHLyZkMfj8VyHiEi//vsSEfkLEXmHiDwsIv9GRL5LRD4iIp8RkVvr8+ZE5F0i8tF6+5qrmwOPx+PxXAv4xYDH4/Fc/zwL+DHgGbivAt+hqi8A3gL8w/qcXwR+QVW/Avdl4LdcjYR6PB6P59rC+wx4PB7P9c9HVfUsgIh8DviTev9ngJfW/38DcJeIbF/TFZGOqvae0pR6PB6P55rCLwY8Ho/n+ifb9b/d9dtyYZw3wFep6uipTJjH4/F4rm28mZDH4/HcHPwJ8CPbP0Tk2VcxLR6Px+O5RvCLAY/H47k5+FHg+SJyr4g8APzQ1U6Qx+PxeK4+PrSox+PxeDwej8dzk+I1Ax6Px+PxeDwez02KXwx4PB6Px+PxeDw3KX4x4PF4PB6Px+Px3KT4xYDH4/F4PB6Px3OT4hcDHo/H4/F4PB7PTYpfDHg8Ho/H4/F4PDcpfjHg8Xg8Ho/H4/HcpPjFgMfj8Xg8Ho/Hc5PiFwMej8fj8Xg8Hs9Nil8MeDwej8fj8Xg8Nyl+MeDxeDwej8fj8dyk+MWAx+PxeDwej8dzk+IXAx6Px3ONIiIvEZFTVzsdXwgi8gER+YH6/zeKyF9d7TR5PB6P5/HxiwGPx+N5HOqJ7bqIJJd5/mERUREJr3Tadj1TROSoiDzwVD3T4/F4PDcOfjHg8Xg8l0BEDgMvAhR49VVNzBPzYmAPcEREvuJqJ8bj8Xg81xd+MeDxeDyX5nuBDwH/HXjD7gMi0hCRfy8ix0VkU0T+SkQawAfrUzZEpC8iXyUi/1xEfmPXtZ+nPRCR7xORz4pIr5bw/4MvMJ1vAN4N/NEl0jktIr8mImdqDcfv1/unROS9IrJc73+viOzfdd0HRORfi8hH6vy9W0Smdx1/oYj8tYhsiMinReQll5NQEflFETkpIlsi8nERedEXmFePx+PxfJnxiwGPx+O5NN8L/I96e4WIzO869vPA84CvBqaBnwQsTkoPMKmqbVX9m8t4zhLwKqALfB/wCyLy3MtJoIg0gdftSufrRSTedcrbgCZwN0578Av1fgP8GnAIOAiMgP900e2/F/h+YC9QAv+xfuY+4A+Bf1Xn/SeAd4nI3GUk+aPAs+vrfhP4HRFJLyevHo/H47ky+MWAx+PxXISIfC1uovwOVf048Dng79fHDG6S/GOqelpVK1X9a1XNvphnqeofqurn1PEXwJ/gzJMuh78LZPU17wVC4JvrdC4C3wT8kKquq2pR3x9VXVXVd6nqUFV7wP8LfN1F936bqt6nqgPg/wH+nogEwHcDf6Sqf6SqVlXfB3wM+DuXkdffqJ9dquq/BxLgzsvMq8fj8XiuAH4x4PF4PH+bNwB/oqor9e/f5IIJziyQ4hYIXzIi8k0i8iERWRORDdykevYLSOc76sl1BvzurnQeANZUdf0Sz2yKyH+tzZy2cOZNk/Vkf5uTu/4/DkR1ug4B316bCG3Uaf5aYPEy8vqPa5Oozfq6iS8grx6Px+O5AjxlES88Ho/neqC2/f97QCAi5+rdCW6y/CzgM8AYuBX49EWX6yVuOcCZ6myzsOtZCfAunEnOu1W1qO365TLSuR94GfACEfm2encTSEVkFjeZnxaRSVXduOjyf4yTyH+lqp4TkWcDn7zouQd2/X8QKICV+r5vU9X/48nSeFF6XwT8FPD1wP2qakVk/XLy6vF4PJ4rh9cMeDwez+fzrUAF3IWzb3828HTgL4HvVVUL/CrwH0Rkr4gEtaNwAizjfAeO7Lrfp4AXi8hBEZkAfmbXsRi30FgGShH5JuAbLzOd3wM8jJvUb6fzDuAU8J2qehb4n8Av1Q7DkYhs+zR0cH4CG7Vj8D+7xP2/W0Tuqv0Sfg54p6pWwG8A3yIir6jzntbfQ9h/iXvspoPzPVgGQhH5pzg/CY/H4/FcRfxiwOPxeD6fNwC/pqonVPXc9oZzsP2uOgrQT+A0BB8F1oB/CxhVHeLs7/93bULzwtqm/reBe4GP42z7Aajt9X8UeAewjvNLeM8XkM5f2p3GOp3/hQumQt+Dk+g/iHNU/kf1/jcDDZyk/0PA/7rE/d+Gi6R0DmcW9aN1mk8CrwF+FjexPwn83zz5++SPcYuTh3FmR2M+3xTJ4/F4PFcBUb2UVtvj8Xg8Nysi8gHgN1T1LVc7LR6Px+O5snjNgMfj8Xg8Ho/Hc5NyxRcDtU3pJ0XkvfXvW0TkwyLyiIj89nZMbBE5JCLvF5F76w/e7P4AzkER+ZM6CsUD4r4M6vF4PB6Px+PxeL4EngrNwI8Bn931+98Cv6Cqt+NsZN9U7/954NdV9Zk4Z7V/veuaXwf+nao+HXgBzvbV4/F4PFcAVX2JNxHyeDyeq4uI/KqILInIfbv2TYvI+2qh+vtEZOpLfc4VXQzU0v1vBt5S/xZcKLx31qe8FRe5A1zkjvfX//85zkENEbkLCGsnPFS1XzvpeTwej8fj8Xg8Nyr/HXjlRft+Gnh/LVR/f/37S+JKf2fgzcBP4kLKAcwAG6pa1r9PAfvq/z8NfBvwi8BrgY6IzOBC5W2IyO8CtwB/Cvx0HeJuBxH5QeAH65/PS4NpWiahsEpJhaK0TERlYUwOwGyUMKqUgc1RlLkoYVhCqUogQhIIWaVUqjRDw1KxzlQwSaWQa0nDhAhCz47pmJQN26MjbUpVYiO0QhhXQmGVXC0A7cB902dQuTQFGIwIuVY0TcjYVhgEBRJj3DkiWIXcWsZkTAYNxpVF6vDccSCUVhlpQa4DpoMpMmsJxZ3RiVyhnM77O+U1G7oqGZVKJ4J+CZERVGFsKxpBgAEGlaUTGhSoLFSqWIVWJDQCy1omNEIhqyAJoLBgFUIDWeWc00MRREAE8kqJjOycQ33f0EBZ+7KHciFYe30LYgPjSlGFrC6rNFSsCrmFxLhnG4FeaRFgKr4Qvry07jwRmIgshXVlXNZ/I6OMKyE2kFkIxOVDcPcUYFAqGQXdIKYZKKNKCA0ILh2DUmmFLq9wIT0AqXEZGVthvRyjKAtxLqnShQAAIABJREFUSmmFCiit0ggg30mPe2apoOryXyrkVunbES1p0AyFUl05BwKNQBjVBdYJYWQFAwxLZTqBYeUSs16OWIxTAM7nBalEdCNX5v0CkkCoLEQBtALLqBIyK3RCSyBQqjCuXNtaKnssRG3SwD13NRMagTCulFa4XYfC2Lo+oQqFVSZiV7fjSuq0WyKjlNaVX2xc994qIlcGwFrZJ6+2ALi1uUgSVGzk7iEbZUEqId26rRuBUFwdKUIzsKzlQid05ZgGyqB07bobVmTWIEChrm3GRqnq/7fboBH3vxEo7XbelDgQGkYp1OUPcf0qNkJVt/NQ2Gl/BgiNazMC9AulxNIKAyJRSt3u/65eh6UrI9nVL7JKMSIkxt13oxrSlAaRuDY5KpVGKETGlUE7VNe26rLczt+4cvkZVhWtIGBQWRIj5HV9jWxFy4Q7eYc6HQqZtaSBwarWfcmlKRQhs5ao7giV1m2qPq8ZCEXd5wvr2vZaURAREhqXvrAe87bblQgU1rWrZj1AjCqlG7l2HYn7nWlFQcaEaWHVHT+fl7SDiKBuE2Vd7mWdBsHFgq30wjizze5+BG5M0LotBHWZ5PX5ps53qx7Y2qFlXLnRfKuARijklRLWg8J2XYi4us6sq+flYhOAUBKmw5SgbjuFVdqRK4ftMXI7PXnl2uF2vnr1O202Ssgql9aobk/jSmgE7nlVfX1at4ftnA9LJSNnVK1yMUYSrGZMBAskgUHrPjGoKiJx/cgqrp5wdSwCtn53tCM3zu0eYwt7oW1Fdd4qhZVynVTaTIYReT2eFta1gd3jI3Lh/bTd74zASrnBXDi509a0HkPjwLUZgCRQssqNw9ttLrfunbpRbVLaEZf+fMh2miNA2Z7WpME0FQVF1ds57o49cbAWIzFW3dxkIlhgoFuUdljfI0QV5uM9mLrccuveN1Zd+92uh0q3+6LrR4orh8o+vgy1GywwGbvxoVJhq6yYjIKd9rVcblFW/ce9HmAmXNwp90KVggJLSUhErsOdvFwhVlR17ko+4EvhFa94ga6ubl7y2Mc//vAfq+rFk/0dVPWDlzCNfw3wkvr/twIfwH3D5Yvmii0GRORVwJKqflxEXrK9+xKnbveQnwD+k4i8Efc1zNO4mNQh8CLgOcAJXIi+NwK/8nk3Uf1l4JfrZ+uR7t/hheltnB6NWWWTSkqe39jHelbxkD0FwJsWD3PfhvLh0XFKMn547x18fBVWspypOOKWTsDRrYqNouD5sylvPvM7vHbi29jMK06U69zTnCU2wp8PHuLrWnfy3v5f8tLka1jKMg40U144qzywaTg3qjiduY70VTMTAHxktU9ByXTQJA0CTuQbPLc7w0NbA1pBxNhW3NZpkFVKNxIyC6cGOQ/wMK+duIeHNnMMbuJ0sB2xOrbcl5/hWP4hvn3qdXyuP2IuTggMvHTeldHPHv9LTP1a+/7ZF2MV7l/PedliyF+er1hohuQWHu71uWeiTSsUPrY24MV7mmSVsJkrW4VlUFheuCfkmRMjfvOxlHumhGN9uLUDpwYwrmBPQ3howw2Os2lAHEAaCMd7FYstQ6+APakbyDZzZb4BK5kb5Pak7mUBsJG75nG4DQ9tKlkFnxtt8uzuJHdPKsNKeKwPR9pwbgyNAP5qeYhB+I5DyU77ODc2nBq4l/83LY5ZyiIKK6xkhkJhIbV8dtNwqA3H+jAZu8l9KEIzVCKBDy8XHNWzfMPEQZ43VfKZzYiZREmMMiiFDy8XfOVcRFDPHM4OoVsvSG5tlRiBh3ohv7P6IKUU/NT+u1jJDL1SOD+yPGsKHhu4F9liwy0IVjO3mNzbgJVMODO0fDD7DF8R3M3zZgPWc+GRzYJuHHDPpHDfhiuvl81X3L8V0QiUT6wWvP6w8OkNN1N+5/oD/OzBO1AVfuHEKe4M9vLyvQarwgfOWW6fCFnPlP0teMH0kPs2G3yuL7x4LmcqLlnJIh7YikgM/Mfzf8FP7nsxd3bGAPz60YS7pgwPbyovqL8ru1EIj24p+1uG3Crnhsor91b0S8MDm4apBO7u5uxtjlkdJwSiHOz2MMAfn5ljPXeTx7et/Q0n1t8HwP9315u4vdvj3aemAXj30jluj+Z4ZS1aaAaW2aTgvs0GhQrPmhjy9uMNXjpfsZoH3NbO+MhaiiK8bE+PY4MGocCZccCwhMOtio0iYFTCRuHu2QjcorkVCstjV87rWcUtnZC7uiVnxwF5vZC8b92yr2XYymE6EWYT5fQIYuMmYrOJa7uBwF+eK1krx3zVbIeF1HJ+7BYpt7Qq2qHlUxshk5Fru9vz1Ee33GT/1g6cHsLvbt7L84K72ZMGzDfgU6slz5oJ2dewfGrd8NWzJSdHIYV1k6JDTctmafjsJrRC+OR6nxfMtPn42pBDzQanh2MOtlLu7a/x/O4M7cj1f4C4XvQf6425YyKlX7hJ3tI4pxkETKchx/sj5tMURdnKK450I/qFUlh41rRwbiTMpcrpIRxswW+dXmZvMMlMElIpzKRCr4C7J+pnGjg5NDyyVfLcmQBVuHe94hV74eNrAQsNeGDdcizb5Iw5yitaz2NcKi9ftPzisVVe2N1DNxLmU8tqbghFOT+CPQ03+eyXQr9U9jfhka0Lk7avnbM82AtJA60FAkKpbhLWCl2/f6xnnbApNBzrj/jKuSZW4Wtnhzyw1SA2yvvOlDxrJuZYr2JPw02YRyU7i8XbO8ojPWEyFv7z0h8BMBfcxt+fu512CKdHcHZgedG8cHJomEtdWQ5KN3k70bccbBsCUVbG8MH+CSpK3rhwhGN9JxDa31Q6oeXBrZB7Jkoe7QcMSjdeP62rbBVCUWf9EysFj+ppPrP+Ni6mmR6iPzrK13XfxOFOTKXQDOGjaz32RA1iYxiUFc+djRDg1NDV36hU+oXl6xYMJ4eGblQLVEQ5U88T4wAWUieQ6ZfwluXf5c7wRXzr/Bwnh66tnh1anjPj3mRruVu4BiJs5MpW7vrdRg7NAN669gd839yrmUmU82MYl3BqUHCgHbG34Z55uFVydBAyKIVeodw9oZwYGpZGlt/r/xGrvU+htTDvUkThHGDJC/ex8lu6r2RTz3Fm44M7x4tiGX2SxUCa7Gc4PgHAi7rfz4eqP2Vl6xP1PWaxWvJdi/+AduSEPsd7JS+YCxlXMKqFjrFx7fj8sKIVGWbrd+yvrPwBq71PPe6zv6bzRr71QEpuXZn+2dImr9o7wbB0i8+3rLyPc5t/84Tpf9XsD7KVV6SBYaXIOCvn6LPCjO7nuP3kTl6uDOXxK3jzL5nVlU0+/OH/fMljYfT1TxORj+3a9cv1fPaJmK+/I4OqnhWRPV9qGq+kmdDXAK8WkceAt+PMg96M+4rn9iJkP3AGQFXPqOrfVdXnAP+k3reJ0x58UlWP1hqF3wee+2QPVyxTiTAZxeyVaRJNmEmFQ52Qrp2ga92k/PRwTNt2WLT7dqRQqQmYjA1poEwkhmYQMBNbFuNncM+UsLcV0tYmoRHSAJ5ujjAZw5Qc4Oh4k7k44baOMLbCRAyH2iGHGx0ONzp0I+hGcHe3zYRp0ArdsxaCLpOxkJqQZhBwsJlye8dJe5uh0I2EuyYTXta4m70N2NeMsSjTSUgrFBaahoOyh+n4VqYT4bZOg3Zs2MhLzmeG85lhTm7hafpcnqbPZatQQgPr1ZjIOClfM4T9TcgoCGvJV4RhXAlpoDRCaIWGyAiTkaVSoRMJj2wpeaUMSzeIb0thhlXFsKo4PSxYHTsNi8UNWLFxko3MKuNKaYewnllGtXrg1MDSiZQkcJNi99JSIgMJEa0INgthIxcnRRe4d21MYsAgtIKQxTRnMc1ZzgzrOWzlltLCYnNIboXEKK2wljzi0jyuoBu5yed8Cq1QWRq5fE3EIYmmbOZKEigrY0tVS1LakTIRhzv3EtxCIBTlYLOiUGFUl+N+PUCiTXLrrpuMlUbgJhdTMaQBrGbQK2AydpqUVmgJDSw2DRN2lsIqo8pNGBuhobDKuHJSs8Iqg8rQCbXWMrhuXqkylygDu8J6HtArhaFssVSM6ISWYwPhWLFGbpWzw5KtQsgqw1ouzCZOsjgsAzph5SSYGXSMG4Me7qc83E8ZlBUrY9cGLG4hsDJ26cqtklfQiYSjg5DV3NCNhX0NS24NozKkExUsZxGjImJ1lDpNVaUMSmVQLu/074+uRSyNGjv96bj9JJm1bBWGUWVYzkLOjmJi46TguXVl0IkqLMJmEXJy4NpeGlTMJ0U9gdtiJlEMbqKWWTc5WUhhPlUSI5T1hD8QSANDbJT1wjCu3GRxPrHMpIZnTFTsbTpJWTt0Evc0UDYLJ4ltBsqohLNlj0gCxpUyGVnmUt2RTq/lAUEt7Q/F3cuI0wZOJ0IkTkoaa4P5RsBzpi23tUvGtmIjd89dzyyxscTGLbaNQDcqqRT2Nd3WNjHdCA40GsylhiOdxo4Ee7EJE5FysOUm7q1QWGzA0ydT7p6wzDdcPU5GERNxwEwiHOk0GFWW1awgDQy3tJW7JoW7Jl2/Wx5bmoEyGbt+tz+YYi4NWRmXtCPhmRMVM4kwl1TMJRWjSkgCN3bk9RgzlQQ8vdvHiFvMTySGGdOixRSqykJTiI3lOa05WqErexFoBBfGlclIySy0QyUNnIR+Iha69daJKvY1LMNSWEgtj2wWLI0srdAtgBZSy2buhB4WaAURk5ES15ofcNrAqSTEKpwejVgdK0fabjxNA1hoQGaFvQ0n/AhNQmgS2jpBM4Silp6PK0szsAxL19cVODtiZ5ws6nbZCKFru3TsBIoTbCw22BnzKlUKKxhxi4TJ2C1Kp2Kt+wvMpiEN3f3R7M9/t4LT0BpxGthWKDx7skNsDLdNOO13YYXjfad5zuu59HQa0A0r1rPtRZ4SCsymwmwq5JUb87aFQaqWtjaxOIGQEcgqS6vuR+NKd6T5k7GwnhfkFcwmTus1Ee4nMrCYVjva3efORnQit/ApFAJx+W6FrhyNuPGmEwmDbOkJFwLUNV+UG/XYL/RZJZE2Sbywc1xRLkx7Pp8g6BIEXcKgsbOvb3Mqm+1o/ys7IjCp05wYtxhthG6OMqrcgmh7sb6tiZmIhZWxMqjtMB7v+QCpCUkDS2Rcv+iYtH4nbmuqL90WdiMIhzoRcSDMxQn7dJEZ3U9bW8Sm/aTX39golOWlN6fVeP6u7ckWAleEK7YYUNWfUdX9qnoYeD3wZ6r6XTh/gNfVp70BeDeAiMyKyHZ6fgb3hU9wH/WZEpFtFdDLgAeuVLo9Ho/H4/F4PJ4vC6pQVZfevjjOi8giQP33Sw6qczW+M/BTwI+LyKM4H4Jtc5+XAA+JyMPAPO4rntS+AT8BvF9EPoMTkvy3J3vILXqITiTMJAEWpa1NnjdVENWSY4PQL6ETRtySTNI0UW2baQmMsJ5ZpmNlKnaagFaotHSCI62M/U2IJWChISyPLZU6e+/bZB+zQYu9LcOe1DIbV6SBk4AfaAUcaAUcalYcalbc0VUWGzG3dUNEBItye7tioREzKCumEicR2NNwUrCJSOlEyi1tcdIUAwdbMWtZyWrmJMsGIaVdS/6EyRgmY2f6k1sYyAaxBMQSMCqVW1olYxkTirKvGRMboR268unGTpLW0/GONLMZOlXktk18rwxpRU4Cvm0ruNCAAy2nEt4u5+kkZLFpeFrHctdkQFHbOqaBsy/ftmFOA7dvPXf3HJTOdn11rHRCaEeGrcIyGSacHTppzcrYSclagSXXil4pPGYeIw0MaWBJA8t8YnneVElu3TUTjYwDjZxAnGbg1lbJdFxicZLCVui2TqgsjZ2kpBWCokTqTG2OtPsERpiJLUdaOROhpRsL/dJJjre3duhMlMCZrkzHzo53wc5TqDAdVcQG9recVNL5CrgCnkmcxGoydv4Maa3JmNIJKnWSzMgojdAwKi3DStjbDNjbDJiJnTgoEFBV+qUhFGeiEkubW9sZC2nJjJ2noGQ5C1hswLNas4QiBEZq29ySfQ2LEYhEWc4ihtW2pgEm7AwzcUVinLnU/lZEZmF5XOz4YIQGXrrgpOuLTegVLj9ziSUQpRNWnBmH9MuAySQns0JhDZUKwwoCcZqaOGjt9O+FFNbzsNbMQDvYg6qT+gKcGRke7EX0SqFfCOt5SBoIZ0Yxy2Ph1MhJap05lmVfe0BmhYMzm0xFlgPNMfd0R5wfOXOFcQW9UljJlFGlHG47SWVe6Y7EtRm6trJRGAaF0gorJiJlIXXtbj61tMJtjYKlsK5ub0kmmAidtHJsha0CTvZLShWWM6EbOenpXHLhxTGXurZ3z8SAQJQ+qzRDJ+U80h7wjKmUgy3Y2xhzsB3QCCwGZTp25TMdF6RGmYqd5HA6iZhLLLOp0ImUudSZIN3ZmKZVS7AbYb0Fyt6G61PbbTIN4FAnoF9YZhJloeHMA5tBwP52QCSwNy2YjCypURYahtQ4TVUnVAq1nB0WHOlGtT2+crh1Ib+t0BIJ7GkYFlLLmSHc3oGtImZ/E6bjkk4Es2lEoin7W8JMAu2w4pa260/NEJqBM+2JBPY2XV4CcW20Vzgt374mDAq3zadjAoF7Jkrm04KxrZC6hx5olAgX/KimYqEbBzy8BfsblshYxpWT3seBsCe1NE3EnRNOYxgZIa61gKPKSalbodCQKRoyxaKZJDXq+qwRIiM063FmUArLY1cv4wpC4zSkE5HTFCVErAVLxMZJ/I+0MsaVy9+tbSWq675RaxQSoxhxY6nblD0yccl362D0GAB9HVNZWB5bZmKngSrqj5hOJSELqeXWjtMqgvNJ60TORj80rh+0Qnak3ZFx75Ztn57K4jTdUUJUayxCEXplQSAXJN6xcWXhxiRXPpOx0orAUjCulEZQkQbCVCIcaVUspJYjrYojrYqq9jvb1pw1AzcOtyNhqnGEZnrwCWYaEJgU1RIRQ5rsI7N9Ch0SmBiAotyo28ylrKQhDrvEYZewPh9w/hrFOlE0s/0U9raeW5sZuv4xqh2XRqWyJwUR13ddfzE0AmGiNlOdCPcz23n24+Zhqepj2M6/K8fJyJJZp+VqM0OrcfgJy2FpnJFX7v3VjQNOyin6ZhOLUtjh4+Z/N8Y0nvSc6xLliTQDXwzv4cJX5neE6l8KT8liQFU/oKqvqv8/qqovUNXbVPXbVTWr979TVW9X1TtU9Qe299fH3qeqz1TVZ6jqG1VrL5snYKjFjg3hYiNmMkw4PYqYjGB/3GF/3GEuUaZTpzqbiiM6YVWr/YXZhiuash7cKoW2tkiMJTHKgVZCN1JKq3TCkIVU+ZTey1QccbJfsTfNmY4LKnW2oc1QaYbOaSuzwnJ2wUSiG0EzCOhEFe3I+QE4JxynpmuFymxiOTuknrBWlNbZVx5su0XMaqYc6kRM2VmsOgfDULYn3M7e2WrFEhssscEtbaFS4bZ4hvm0oB25gSAQZT5s7zi9lVRMxc5edjF19pidyDinw9KVUWyE+YbBKjsOnHHgXpKVKnubhsMty3yaM5c40wjF2f/PJZaJWGgGzjTCOY8KW7k7vid1jslSL3AOtgMiI25x1SjZ0xCaobOZvLPborBKpAlTSUA3zt0WlVQqxMawtwl5GdAMS06PQwor5NaQGFeXAL3atOXYwE3sxxUsjaERGhrETNcLtWYAS5lhLQ/plaZWu7vJ30JqGVVKK7QYXLkmtd0xQDd0A/9aEdCq1bOlUpuauIXRdFTVjoN1m66cI+OG9CjUqcoT4xYM7Sior3NbqYa13E0WSlUmoookUE4ODYFEnBzGGIFVc56EiM1CeHpnxP6WW5y1QkO/cBPl9cKQWyEyllMjw1IWEdWmYIXkKM6heFwJM6mze76lEzOXVKSBm/TMJQUzcUVWOXvwvQ3Lc6c3mKknp99y4DxTcUFVT6zn2wM6UcFtbTdYjkol3TU5OTeGYWV2zHUqnN9EpcJa7uy6bV2egWFHBT4dl9zWrpiNLY1QuKM9xiLEQUVuhapydtdGnJnHobab4MdBbWLDtuOz24aVMz9oBspCUtYOqrBVWJazkGHlJvih1PcxWi8IlPm0YlgJU4nZMckZlIZhbZc+E5e1wyS1v4GbSKdG674KvcLZZT+T59ArYDkLaETlzriVVaY2r1NODJ0gwTnJBpwYugXmkVbFrV1hIrI7z2uFyrGeG4c6oaUbWSJRInH+DluFoVcGHB8GBAIzCcwlyt5WQK9w45YBDnVCxqUTRmwWQd0PnQngZmkYVkI7tBTWEhonHMjrSWulwmYR7Fz3tG6+43S+J4XlTPhc3znCb489rVCYZpJhKfQKZw42GTtBSmq2/XvcBDsUmE3coisxzsxks3BCvENttw3LkGZg2SwMJ4cxm3bE4Y7r60tZ6Ex4BEalpV8o48oyrpQzY8O4ChhbYWnkTLQicYuVQenyvJE708q8go2cnUVjJGm9mXoBauiXbtHfL51Z2nZgglbtSDsVO+fqsXVjZywBq+VRDM4XYLnus2ntqN+NStZz1y6zSmmGlkd6hr0Ny96Grcv0iW3cnzcxxWITphPDyaGwPM7JK4vgFlgbhTAVu7TuazozzbyCR3oRK+OKychyqJnXAhi3MHAmoc7Rf74BE8yxXuaMK1iv+3Vsgh1zOSOwljm/ulaozrxNtPa1gkQ6dCLolQGBKEsjl7dutG06Z+mEFVW9AFnPlNhY1jPXZw7pPX/LTMiY5PN+l9WQKJwGVayWGAxju8U4Pw9Ap3mr8xeQS0+30miCNHJjWxROk8QLTEqTTrKXwKS0GoeZaT+dQ/YO5lLlM+vORLdflkTinPOP9Vz7d33RCXOSwAkJOxFM6yIT4b5LPh+cALCohQ+ZhaHm7v0wdoKbabsHI9ETLozWdcCwVEaVJa+UpnbItMfZ4AShSZ7UZwLA2tGTnnNdok9oJvSEiMhvAX8D3Ckip0TkTcC/AV4uIo8AL69/f0lc6WhCHo/H4/F4PB7PTYoi1RenBVDV73ycQ1//xafnb3M1zISeEvZEDfqF0o2dZCy3lrmkIg4unDOohMoqM4lz0jszdirqUWnZyJTJqNoJlVlYoW1ixlXAoBQGhbpQdIG46DilM9E5Ox7TCA3DyrCcxZweOtOITm12EojWDksX1JxrmUvnsHSSzqWqR6+AhaTi9nbJ8him4opCnUr55ChkKnFOW1MxrIydZGNlZGlK4sxuaomwbNv04FSmkUZEGhEaONoPahWeU5P2S8UiTCUBijAq4enNaQalcKSttENLKFpHJBHSwDnQRoYdsxVVODdymoid56qTwHWikkCUdiR1+DcXUaUVCufGhvmGoV8o50eWxaZhOnH33MotZ0dOcrOvAUlgGJbKWhHQK5wUCuCZky6qxB67h2YIS6OUpVFKWJtlzDcNkYF+HjMoQ5bG1OlXImNphcJSJhxqVbXzr3Nqa9Xajm4Ee5KU2AgW2QmLuFkaxtY5rCX1783SMJPATFzSjZTVPGAiKjHiwtpNxheiQIwq2YkSM6q2/yppYGsTAVjNnelZvxQmtUPf5pwYOi3TqFQWm4ZBCZu527ph6cLbBkpkDLFxTpCdSDEE5FY4PoyINOF0cJLcCsMqoBM6s7apRFhswtlRSitQ1jLl+DDlOZMZm4XQqU1D+rLB8WFAI3DS1ru7OZOxckfHOeHm1pkm7W2OaIUuc2kgrGRCKy4wAstZSBRVBGIZlK6wG42cyeaYPUnGVOzU9vN6QSp133pGYYXVzG0TLLCaFcwmJQcaFTMJ3NauqKMOspxFbOTK3saY2FhaYVVLIl3Bb44TJ0HttTjQdNKpUyMXQnYusTt1KwJTMWwVbtvXjNgqlFOjgLUiIBSnMVB1EaiO9515VTcq6ZVOe2LrNjcZFXUZKYvNgMLCyaHrT7d1I2cmVQonBy7KzUYRMB1bpmPL0lgZVMLJUVzf00VqmYgsS8MGSyPL0zsj/nq16UIsZlHd55zjqNbt+fTI7Dh6LmUBW/mFcK8WNxYmtSZiLXdal8wKZ0YXHFh7hZNOZ7UA1dSayrPDkm7kTE5cBB835q4VASuZ00Dct66cHAbk6rSy67lrV8eHAZ3Qsp4L67nw2EB4qBdz94TlxFA4N3bai7Njw6hyJnjruTPtWEhSojpEaK80LGfC6aHTymwWhrzudyuZMCwNZ4fWRWVrWnLrnPW3y3ktd+3x9Kg29ZOEpZE6LZd1oYlnkojAyE7o41YonB1ua66U9azks1tDPrnuQovOJM5sb7HhHLLvnNDaDK8OE6whgYZMJu5ds+3gOigtg9IFdNjIlenYlUEobqyfjF14zUZYh6oOZhiUF6IepUYR3Htrqwip1EmBe3UIoTQQNgvDZmGoVHcCD/z/7L3ZjmTZlab37elMNvrs4TFHRmQyk2SRxSp2QWxBggBBUgmC+lLqB5Cu9AB6Ed3oCQRBN9JFA4JuBEgN9VDqVlWzmsVkjhGRMfjsNp5hD7pYxyySxawsgGh2FxO+CAOZTHdzs3P22cNa//p+Y8bfuMbOWnkur1qZd4/LnHFmtjLPmERa9+lcJFhv25rP5x2Zgeu26+dMmTt3XWTXRR4M2FZOTmsoYslxXhCS2pLlNIpZpwlJ3vekkors16sLlX2Xhf5kJmO4i4ILP2+l0vTV2vHV2m1xwuuguGo8CZHXNEGRVNzKfbbrWWx+7Z9H5V0G+RFKWbSyHOn3GZoDYmwwZszY3cGYwW/83iYW9WsW9WusrtA6o3Q7gixvXjEp7rNXPGPH3OcL/QverOH+QGADh0XOVau21dEN7ngjby6MXJd5JxVc9S3bvZEq+nEh1+HADrjuNHuFIu/X8mn+YEs7+qZIKm6Ru3Kf5O8pND42v1FR+aYwX5OCfqciJfDhm19/R+I7exhYhcDKRyIbNrsoi2ad4uPuLR93b3sMZuKrVSdM4VaoJ5EN6SD2rF5ZDGJKPF87Fl5x0Tac9jrFjYzDIAuHUTLZvlgZBhYrYbBEAAAgAElEQVTOarac/ZQUqadMLNrIV2vNvIvkRnHWGsYODvSIlOCrteG6n/S+XDlCFPlIZYTMMutEp9yGyNORvP8qNb/GWnaK7YJaxxmv9ae81p+y8GpLT/psmeF6veRFI/0CO5nQLkTqIyz2jRRGqA0yqVoli8zS99xrpOwtGmNDaQ1XbeKfXzqaoPFJkIKHReTRIDHpaToReLWM7BWKX61umPUl9DrAk7Hluu250Y3itG4EPdcJF3nsRPv7YqW5W0X2XcHnM7+l+ny5cvzTCyeSraCYtRlzb3vikeKyFX36WS0c/bnXvd6/17EiUq/CKOoQ+XTmebMqe8qNyCgynThfe6xOPB00PB00VEbK0wBjK4OkDlJOn7VBUH5RNvpv1rLZ6/peg4nrewgUWw31jovs5wmnNEOdURhZNJc+MmtlMdxQUN7UGSOXOGsUdQicNU5IRmVgGCc0EQYm0amG3XBISPBwsOw3WXKwGVj4eJ7xfCVygr+80b18Q77zNIMiDZm6xGHuOcw9Tic+GLbsZoG3jWA6l17x6XxIHTTDXjO/myWskesWgWWd9RprkVZ4r2m94bTJOSk8B4XmVL3cPt/zWG/pTIVJJCIPBjmXrfz+uN8MHBeRNorkaxN11GwEW4UJdFFz0eS8N+y4bjJyEyhMePf+OjLrRLYnkrR3mvKXy47c9BuJVmH0xochUkehfFx3iv28JdNyoK2syGCMks9o9YbvLc/adStSOqOkP6EJm36TsJUZ1l7Gw8LL37BKkh4DIxvYTCte19lWlrbxTrhoFRcNNFHkSLmGt41IIy8axYOBbCB2Xez9K+QdfFJcNnDZCNnroIC/uJKD6KyT58AoIUW9XolsxeiNP4okEC47zV4m437ja1GHyBdL6PA8GBpmrchnQpLP7PvX6TpxUgRuOkmYXDWyWeyVffx/10I/OSgS502D04kXC9GDv16xJQU5LVpy3/c4vVhbmX914l4pa8Rlq7lo5LUK8lLARatokmfeiX+A7vXte4XisDBkRjHJDY9HkmRYBc1Olrg/lM1kiIlVCMw6mLiw7bNqo+LxQD6b1XAQDzmIh1gtY6QOqu8D04xs7JNT8r2fDTvRx1s5lBktvUa7LsenhrGTw1UdRQZy2jiWXtNE1c8zcm8+X1rqkLbSmzfNmrdRuOhfU+z+Wiy6gFNCJDK9DG7WBtog3hkLD5/N4ZP5kqsmsWMz6ui5aBROa4YmcZBLv9UmMi30tQdVwzQDi+Gw1Fw2iUWfgBs6ST7UXv52YeDpsGNkJTm1YeXv57AbDimMYuI8TT9YTmvFdae3NKGVlwNl0+/Lnq8si07WpbfqOVq7b/z+IAelLtQ4M8DaHUJsxeeCY4r8BAgc84xBce9vfA9rKqypyPWQlDzXy18Q+j3IxNzFkuNSTq5GFEbQobP+wJUZaGLCaJELPR22lEbuY+gv650S7qZDDsNvyoQ2zBanBS2dacXGbWLWH/LfG3hWeslhevTrv/sNPQBGwWftJQCRyF66R5GGOF2RUve39g3E2Hw3+wYSEPw3v/6OxK1M6DZu4zZu4zZu4zZu4zZu43cRm8rA3+H4zlYGfql+hY9SLlt6z0Kt+HxpUCQem0Mem0Oshtf1msJo5t5TmA0PPQpj2Evme5JJhvmUawqdWPnEnbLgQZU4q1t+fr3ktIbDeMjEShbBJ/jRtGY3E7qORl6bTNfCw9xvGgSFxBCSZN2Ugp1c3GW7JA11e1ng7kCax0Y2MXGSNb9s5KTdRqH9lGRb19SNE+zbdRTpjf4eVhX9S0x3AF6thNIwsNJgeNVIubswUjbdlP02DZQRoW+kJM29qyBNSnWQf39Ybogp0sA8doq7ZeKms/gED6uOo9wzdYGBEWpBZcS1MNeKkSq4biNHRepJEyLHmXXwqqcIHZfyd8eZ4s0aXq4NTUwsOsXbbonRiuvOct1ZSpM4kD5DrtvEOGsZWc9+DlMXebXWNFHThMg/OW233GqfNo6UQhgpjDQZNzEych17heIgT5w1mv0scKeyPae8Y5J1ZH3D4qwTeUZhghB88kxIIrqvurjeX0ALzWPYZ7uclu+6cQc1KtEl2M9zMq15VIW+GVNz1UQOcvoGUZEYDaxkoX+wk+OU+BIYlShSyS9vEp8sFJO4z7UWs5wmGjKt+GoZybVk/yOSWbKannaje4mQkHEWXDDrFKeN5bSxFFp+RyvJoIc+460QqdTYSWbzulMYI9z0oUl8ejPml7MRC2/4eK755GyXy3XBwmtyk/jBpOMjPto+3w7LWSNN6zFB0TPRu94pWRpD4azRdFHkBIVRLL3d/pxRinlnGbiO2DeRXrQZny2GvFqXLHtZD2wMm6SecK/a+B4kBtZw3cj/frOWeeL1KvIqSXasNO8qEBMbeVB2hAgj61l6SxMlu3m6lubKjfxwnCkO8pZpphg4xdQFjoqGiQtMXODeQHPdaaYubrP3ax9wOnGvlzlVRrxD5r1pWkiqlyrK3FYYqcrUQZjkUjHYOB6LnK+wUjnr4ruq05cLaca1PXHloJBKTx1gPxcOvkjNpCo27wIDK9dHs3FlF+nO+xPL4yEcZ0NWXuaw56sVhYE7ZUth5FkAWAbJ4A6tkGlC70h7VkuT+FUj1cR18tv7+7BqeDp+5xyd6SQGboqeZgV3KpEkXXeWpU/kGi5beXVRsZt59vPERSMVjHEm8p+7hczf143cM6Mk+z/rZN51SiQ8xyUcZQVOK16GK5qg2Mk8AwtHeeCrlTwPN53m/VHE9P+pe8+VkU19UzVUVggv00xAE/cH623zvtP0ssLUQyRmVCYxsdLAfK8UmeZ1JxXF3Ihk9e5Ac1IExk6e+ZGN4nyc+lzh38DZd30X89iJrDH2WfsIHJVSbXq+bLhSN70jt+ZL9ZLzOvJZegVAbiIjFzgqWo6KlotGcdVpXq5zCgMGwz++PiM3MtZeLyNLH9jNfA+pkDVzN5NBvpOJ/4xVQvk6NmNigkVfoTUK7pbyHUOU7LmQlei9J6QKc1DIPNekBbkZfeP3B4hhvqWcDYsjjoY/ZMUVX7b/jBBEOvCGX6HR0mT818LaKaPiLqPiLovuDT4s2Rl+n6nLsLrgi8X/zbX/kgfphEfxEW0U+aVScNNGDjIBGIh/i1Qxu35NuWyl8rMOUolx35D7Vch1yfW7reDmect0wvfP2E6c8pn/J2Ruf5vdN/bXaVM/GuwTEvx4eEBmFHtM2GeHq/SCI/Uew/I9UIZvC2OGlPnRt/7M72f89g3E/7bitjJwG7dxG7dxG7dxG7dxG7fxu4iUUL+9p8C/lfjOVgZsctwbWK7axF7umPT8/dNanCt3csP3J6FvCBWX4YkTNFxMif1CMlOXTaQw0pD0y/b/5G7ZMslENw9wf5BjlLjyOmX4Z+FfkBklWLLxnFdrybw9rFoeVu22YbToM4YPqkBlDDetZ6fP8tUxbF15KyPNnJuMTxcVSiUuGzguVZ/dE13oOHtXJYhJMgWPR4rTdcfpuiMSOQr3OQr3uelgv4CR01S9O+fApj7DL9mF4yJuMacTJ1nHLkkmzPUj57JJXPRukqURFrpT8LaGi6bjopEm0b1Mfn/XBRZebxsZl0GLRr+vOuRGsK0bnXEX4awWdNxhIVnm90YFXVQsfeLlssdyRsnCFkYalu5UZquvzrVkJTdZxi5qShPIjTDhBzYx7wyTzPBolHGnCFy1knUaWMmyLLzi83liJ7fUITDvHLO+j6GLcN5KM/NJ0XHeZJw3GaeN7jOsAlWzOjL3gsVb+sBxIY2BGslUdn1FZ71pLG9drzsXpvyLtRWX5xBJCX61MNRB0wSkAb1vRN7orUNfVQJx3i2N4B071bGTK94fRVxy3Ev3WfpE7Q1tTKy9VEUmLjJ1gukzSvpIxtazm0X2e8deq3KOi7j1GRBWuWZkPVOXuFvKmBbPAHnt5onnS/lcTZ95dToydZ6V17xZRZbe9ixxxVljqYNmYN/lLj7TH1MHybxaBafqC0orn/ltIx4CV51mL0skFD7KM7JBMl51mps2sZO3rDvL/eGSOkqj9awTB+MuSUUKpO+mDopB/xFKqyitYpJrHg4Ve71z9G4WuTdQnKhdLltFYSVz+mJVsQiKq85gtHh0RKQpuQ6wW2h2cngwFB3/61Vk1rmt2/HcGxadoHC7KE3uru9PmDjRpRdGM7KBlbcsfeSv5o7rvsHQ9Y7Hcy/PTaalM8r0c2IbRZPdRkES7maeD8fCrC9NYuwij6rAoyrww50N+lOqg4e5VK6mWeIwD3x/R/FsFPnBNPGH05YPpxlX7aaap/nBpBO+e5Ts40fjhsIompD45WLBo0HFn+wuORku+Hu78vrRrlRK550w/DMtTZ7fG3X4KLCFrJ9T7+UDTsrIbqF5MpnxwbDhvaGw5qHvrQrw1Vr6r0ZOMfdSZXowkArgYdFjjXViFTQnpeewgGfllDul/P8fLxxOJUorkIG1T0xztcXnagUvV1LBO2sblj5SpZJJlni+yll66U+aZlItuWyVNETTsKbB9v4mRZ8Vn7WBVf85xa068Vc3wx5KIWuFBs4bTWk1j81PybT0rly3kj2/6TSzVip14jEhGfCQFEeFNCgvvTQQz/QNSlli6rbutVqX28xwE6UKeN3KtZrminsDg4+Jv7ruGLkk62oas19qlIK/lz+VOYqOykY+X5ScN5ZVMKyCeVcF8oLL1ChOzJShlWfxsJS1uo26Z9pL5XjhDa/WmtzAbi5OwkufyIw0wQ5tYC+D6zZy1igOcs9Np/qX2Va/jysr/TIxMfMKq3KGRrCa3xT74z9i3z3F6YpVe8HZ6heUTLiT/ZDOX3Iw/AMO1GO6uGZc/iaWM4QFQ33AUB8wcic4O8HHlpQS4/weTfuGTA/5Qr3guMg5LKR6tujkGWh6cMVhKZ4uc294s5Z+lspKha8w4vnzqf5Xv/H307Y/sm8W79f7gZO5c5KJkgHggftjrKlwTvxf/3pD9HUbmWaKt6uOlGQsztIKpyrOeY5YRn27m3OMa1brL7/1Z34vI/F3vjLwnT0M3Il3GTrF9ydp22R2vwxUX6uFlCbRBpk4xplm3NNOEmKGUxrP/YHwqscucS//QxbeMHJSThdzKkWlLXt54oYFh+kR53Xg8WDN1brgbiWbgZ/ce8tP7r3l2bDh2bChDon3Jxm7meew1EQS7w1r7leRJnnqICzkqRPL9+OipjKyUI2s0G6eDT1PBoHCGJZeNoDXas5+3jcjRrnBYsClOUkH2+/eRWk0A2m6q4Pw+rsoC3wdZFI4LBwvliIvGZjIRQO7uWLp5bPonoDRRZHcXHV6O6F/OM35cJpzt4xctIaDoqFLQoLookzCPsliIoce0zcBapxSHBXy3fPtwUMOUcKLlyZpH4VxPs2kKXknC9zLB5yuA3eKljtFuyXGdBEeDRL71YqQFMd54GElDaDC397wyw0vl4GRk4XmIA/ctPId71Sap+OCiCzSppcCLDrFrPMsg+m9KMRUaifz5DoxspFF56iDLJhDZ9jNfC/HSjwZioFTiIm7lZT0RzYwdYH7VcfdsuMwD+QaDkorEoEqctMZBk5xVMo13Mhmno6W4odRBUJKLL3hqEgc5B3DVNFF2YjftRNyZfhwLBuCsYMf78kFH1nPUeF72VHiIPPsF0LjCUnxyRw+SM+YZp79vGM/71h4OaAIw1soWCHJODnK5RBz3cqhLcs8TiUejRY8nd5wVK65V9WMM01hpPnz1VoOigMbcF8jYz2Kz/C9adc0SwzYwWk4LhrerBW7Wdc3X8u9H1jZTDZBbw9fpYU2yMH0usmYuo4/unPKwksz3XUrTaNDG7lq4DAXacfSi/Rt7HqWfhVQSkr1bVQ8qgKn6Qaj4OlQJCSDXiaU68T3Rk0vZ/IMbOSwkLE0ddIwLs3bstDLhlBxlHdMsnZLI9vNArsu9JIoua6VNewXNXeHS8aZ4biQZtyRk3FotUhjNoeiu2XkIJcF/L2hbGpHNnGYJwbWs5972l4m4FRi5AIjF7AKhjbybCQs+IueMrSfBUbW989Vw8PqnR1M7eEgC3x/suTZaM5u5rk3gEeVZzdrqYM8zx8Mhwyd4sWqoPWGe+M598ZzHlctTwcNBwU8Ga54OoYPx54/3L/kT08ano6WYipmYaefMH68Ezk4mJObyNNhI14PKrGbRfayxJ1SPFusEtnTbm/UN7JCZZq4yEnZMLKBt7Xh9UqaZmedNOSWJvXyP7aeLrWHhwNp6N9ssEcuMDKulw4ZrlvFfiZSpkInxg5OyshBLvPwjhqwo8QzZT+TxMw6SNLHaZmHRk7G5caoazcTLxqj4PHAc6fS5Cln4mQO+Q8OVhiVOMgDdyqYOM+dwtMlkQBuPSz6hvyjyvGn00eU+Ymsib2pFsgGWOuSql93Xi2lGfqooJcqKQ5Ky0+mKypruF9WLDqBX+RGGl2P4x0+X1qmmacycXvILQy9jC7x/hhGJuPewDGw9JtfgYM4nbZj5jCPzDvD0Mrct+OEwnZYIKajCQ6KmrlXHJWGP5y2fLbMtt4/+7lnaBN7WWQ3F0+Uo0LWi4P0gJP4hMTGbO7XzcMKM+G8+4Q99RCtLClFJmkXg6PIT7iuv2QcR+wVzyjN9Bt2KpGKCRUT7sZn5L3fgFKKSu+wO/ohbVxQpgEhvgNRnNUtp3VHQg6hTYCTQkhIhZHvcq8MXPfrsVGKKSe/4ROglMOYMcNMs597jsu4lfjmWg6ZGpiYnDKVNN0F3l9tP/vXYy835EbxJsworeKoKHicTykYci9+QG7HqL/hULW9GrFhUD7+1p/5vYzfA5rQrUzoNm7jNm7jNm7jNm7jNm7jdxIJbmVC/27iJJeGwjoqppnmpCg4yDsOC8mqjJxkIrokDW/Xrcgw1sFjlLCPd8qa3SxxVER2XWCSdqlMZGyleXJkA18sOmHs68RDt8sOI1Lv3PjFshJ7eBNZrx3rtds2tSoU9ypoo5RPC204GiwlE6kzcg37medNbZk6yawqJSXyyojL49R5CiMn+dg3Uu0x4SBP3LSJZ6OOLklWwCjFF+o5Q1UwVAVjJ7hIkJJ3QhoAJy4ycJpMw9takRnxIGijpo2aaSas5thjS2OCZ2NBkmklWZlV3+S38vJqo8hExnnDVSvs7K5viM21NEMPbCSktP1MSx9ogqA3Hwzg2cjzZBi27q9TF7lbRQ5LqdzcKYLIVPrf3csNXdR0UUqme/k7d+RBn7F0OnGnbFh5kT0oJZ/7uPCMnJaqgRbZy1EJB+U7aURIigh8PNeY3qE29ehS1yMMd7JEpkPvV6F4f/+So0Kyj19HD+5mm4oULDrJBDZRMcm6bfZx6Q1DG3vcq6Dgpi5wt2+yPMgFBbtBAx6Ol5JBtCIPyvpm5ISMry8XrUhItKIypv9Mik9mibe1uD1/tc44Khp2M2Gj72See/s3JBRNkDFSaEOhI6UJlCb0Y8Tzcp3j+kZGpxWfLCxOJ246xawTZ8zFMmfmDaOiYW9/QRc1j3ZvuFvBs/0rdooGp2X8iMvxu0zUviu2rsAxwSTt9kx7w90qctOJzKgyibtlYL+AyzqyVzRE5PoWRjHOWnbLmoHzNFGTF56f7s4pTOS4FIlYl6RxduTENVWeE8HiOi3Xe4N1jH2j6gO7w24mEo15J+X7kZP7XBr5HiPXMXWBTMu9v2hFsnZUQmFlfNRB5HtdUhyPlgxtYGgDr2txvX4yXDJxAavhexPFonPcuXtDYeDJoO5lcTDNGg7ywIfjFTsZKNIWavBoIGN0YDcISihs4LioGTmpAhwW3TZ7u+g58DtZ4GEVuFtKBW8/7/hkIdno88ZhVeK9yUyy1SP48d41i85iTWRgPQd5ZCfz7JTSaHlUSlUwJphmHmciMSliUjwaLaisOK7ulTUfjWruV2syG6h6PGyuFWMbuWhCD1oInJ6OWXiDT4rKBk7Kpm+2lYrNbuaZZqln7gvv/uFgzU/3rvnp3jUXbcbT8YIng5YPJ4mb0FIYaVKfusSTQcs0631BerTvcdFRWkE0zr04nF/6WvxbUqKLcj+HfSM+yLh5b1hzt4wMrWVoLXu5Fj8MIxnwyhgWXjOwqvd90OxlHcMeEZ0QOed1Z7hfJR7nE/L+/c+ajMNqRUoiJ6lsYN4ZdlxkaMVDpomKsQ2MbehxoQqlNHl2LO+fIhDJ9RClHE/Ghi7KhH237OffHvgwzcSx3MdNRaB3SA4CNSiUrGuliVQ2buctkLn0pGx613lLSCIDFTdzGDnDZStO9EObuOo096qagzywl0WWQTPrZN3ayQWUedNmfH/c9Z4Msi6VRl4j6xlZcdj2UZ7LOvSo3DRipm8gJYpc0JzOHWxlQ5ac3Iw5TodYU2JNwZNsl724x375PlpZJrrkcfwQq36Ts6+UY5hGDNOIAz2i80tKt0uIiQfhCQfuA56an1Gliv1SnOABTqqcsROIQhsFQTzzhqnrOCoi8977ZuNUfhNa/v7g0dZNWSmNUpoY18S4ECm0CbxeC7526ES+ObQi3S2t5ly/xugB2gxQSmPNuwZiZ3dFWtYlWtUwtIpEYu0j99J9Ls0pA3tAmd/5zc3aX4sQ27/1Z37vIvFbVwaUUv+ZUuqXSqlPlFL//e/qI35nDwNG9xO0TkwyMXuxWmgTqyCvV7Whi/JwPBga2ijs3L3cUQcIUVMYsXg/KloO1YRH4zmfLgyFUdwfrBk7i9WiQRw5zcQ6cqM5GqxYeM3CK1ZB8+XNhC9vJnw0nfHRdMZ5HdGk3vQm0KVIZgJLD12KlPYdh/y6UxRGpENNVOwXNXWQDTbIZquLivfHUGnLMij+0zsdlQnMuw2/PJFREnnno6AQtrJRaUsgckpY0RvzkKsmsJcrfnhwISSLfuy2UWQXYyc9EEZBoWVB2fz7WRuZtUIL6pJ4LLxaw04mi49PsqgW5p0hzCoofjXzlFaGZkiK50uog6YyqWdv0/svqH4BTBwV7dYoqY5eJrO8YTdvtpKV0xo+W8gm9KCsOSra7ebtujNohPJ0VLSsfOSyNbxYaa47xdILveSiTlw0spBmGv5gIpu5y0bRxI2plnDqfYR551gFWdRvVoVo9mNiYEUqtQ5ifHTTCR1mE+uguWkds07zurY961ykWiCmVv/qxm0PO5/MFV8u3vVFvL4ZohSctxaj5BBw2SquWsMsNhwWjmmW6GLkC3/JzKtexxzZz0VD7nRi6Fo+note/qq1tK1l1mnOW8vIbe615k2d86bOOW9NT8qRHgaQMvZhHmVzbuUwd1ZH3i4G/L8X8NVsxNnZiJW3hCAc+VWd0UXNQR7766E4LN8VMq98y7yDs0Zx1iga1fT3Mm0PD/JsfE0iNjKEfoE8yDxtTIwL0b1Oipon4zmXVwMGrpNNoos4JYvk6TrxxTKTzXJvuvWqp3F9sjAcl5FFJ309cpAzfLk0fL6Q8fVwsOJN7ShM5PkqpzCRy0YOTPtZ3Hpl3HSKdRDZyXVnmHeyjtx0hq9mI65ay1VrebPWvSdBxtwbVj7RRPjw5JzZZcFhAa/W+ZYGsnmWblqH0zIeVkE2/tKDsGbUH5YXnWzkChs4LOCmk7H3cLDi4WBFQqR0KSmejpaykQ5w01l2s8jrWkwNn69yZo0w9jWwaB0JOJguqIPpJQyRdecozDvzvbWXHh6jEm8XA94uBpytC0LSnDeKyWDNUbnm/mSOc56zJuNNXYhvQVQURjZN152QbXazltJEBrbjtMm3yZOXS7hsLVetYmDD9v7MO8ufXUz5s4spPzk4Z9Zm1FGzmwXeG1aEBCdlzcyL1NFptu9Zh8TEebpI/17yzB3nJcsucqVu8PHd4byJG48JWPWEp0km/UtiqCheIUsv8/aiN0kbu9T3Pkhf0sBG6qBYeE3Rj/lxpnm6d8WT4VJ6qlxHYeLWSPNFb6QWk4yv6078NxKKN6tIZRNNd01m39F0lMqxKifGFVeNyBAzo3i9Ft39V0t5/5ASK2+JvcnZJkmzXwhlaC/PGNmAIknPgBfTTY08Q9edw6h3MtShE9+CNvSffSV9Db+4kWf0TV1w02nW/ZwjBw2hx2Va8Wz/io8XDqPhorUc5NIHtvCKOpjeaE08O16ti20vzmvzkp8WD1E6o/VXJBJGZ8TUoZXjrP4rEoGUEilFjM551ay4mw9xqsKaksPSodDspXtbqdXXr+eNuuRGCX2sCwtyPWS/tIxMhkmWl/yCQmUYJXTBDSnQaUmE1SExaxNvazk4v6k1dwrPrFPbuU8je6AuLPr1I5JSRCm7pRyp/vVqLQaWi76XrzSBymoMDmfFEyGliLPV9nv4cA0IGc3hWHmhlt2EhlN1zjKeM2SPvy20Lkl/S1/B72ckiPGbX98SSikD/A/AnwIfAf9QKfXRt/7Sbxnf2cPAbdzGbdzGbdzGbdzGbdzGv9P47SsDfw/4JKX0WUqpBf4n4B/8Lj7id/Yw8Nl6xl4Gf3aR8EmyKJmWpsS1j6y9NMMeFBmnTdPz5OV3l13kuoV1Z7lsNXUQ5ntpDbn1hCQEnYHrGDnFpa8JSag9PgljOyXFaaM4yEXasl+u2S/X5NaTW8+DoWT2z1vNNDPs5Y4XszFjJy7Cn808153lphPb95gUb9dCCspMZOklS3RS1ly3fktKOg0LLhrFWeN4W2doBaUVukStlpTKUipLG6XiYbVkBrWSbMrIBax+5+C66AKPB4FV6/q/F7dOkLlOLHzizTrxZi3NbJetZukVszYxzTTTTPPZ0vB8ARfrgvM69W6qHbtZ2FJpJi6wl/f0oFZSri/WPQPZKB5UDb9aSJY7JLA6bTNgmZFM+s+vNS9WhiYF+X7BUgdh31dG2NxawXDQULoOo+K2+nK3bMmMVDTqoKn6zP1OJjKNF4vATg5tSCw6+dxGKW685umg4eEgoJXirHnHUe4SvK4lu1+YiNGR3cxzt5Ls1t1SGkLnXhwxpTp7CLMAACAASURBVDojTthzL1kdreDJoEH3kqrN+NzJJRP3L65zFEIb8Uka70b9vdtxkZENtFGJH4GVe56IGK2kwRbFSi0IUSgkIGMsIfc3s4H3+ibYYd+8VpnN+ybqGLhsrcgZbOD5spdFtIodF3lTWyqr2M89IYns67IWqdRlm3HReD6ZV5yvSqniZEIrsiYwKpv+7yU+XVhCL78DaFMnDH4rxJW5uhSZlZds+k1nUKqXbfVN6FbDrHNbMlauFYsm596zGzIXmA7XTEZrDiZLch2F3x3ZUmgyLe83tO8+xyqILKLqpRqupyoZrfiHj8+4U8q8EpJkIUNSPB2uqEzA6bj1jhj15DCfFGUPCthI0i4aaXytgzSd72bS6KcU7OUNTwbyvHRR8f98eYflOmflZWw+HIo8rsq6baXmyaAl03HbHH7ZKuad47iIWJXIDMzajMPxgkeV8NvvDpdbF/WxlcZCycLL+HpvKJSw90aCibrpndNjEmLPk0HLy5U4iy6WOT+f5dwvO16vMwrrUUhD7sQlDkvNWWtZd5Zp0TAtGgoTiAkeDgKzVYFSiXmdM95raKLitDEsfeLzheL1uublSqg4w6LlrMm5bB0xSdN215PMhk6xDHp73+r4rjG0NEleRcduuebvP3zFwAY+nGz8DITstSFeDaziqknbKszdvkkXpIm+DpFxprmj9hj2FTXTr75GyTPrdGT4NcnMwCnGLvRSLcWiCzRRxvHrNexnIsu7aAW8MLAy9goTuWwVL5ctz6/GzDvHUdGy7hwjG3ofi5b3Bp42Kl6sxGV5U6HtomKcaa5byN2UxfrTr62sgfP6V6TkKa1QkEqrOSzEJ2cnV5zXgYt6I68zWK3YyRX3Bg6jhCDVBPmeu7k845vm9M28d5C3nBQdpdUclRqnxENA5miRC3VRXJn3MnGmrqNiYMXfYeLk89wp5V6+u6ciBxNXcGm+r2zgTa1xWiRNG8d3n+CD9N4WQBLCEq1F6qNQKJ2hlOFR+hFn+oIQG+r2ig5PHSJv1z9nvvqUJiRWas1aLfnrW67MjqnSiCqNsFqh0DRxwU0T0Ciu0yt8anBoCqO2Fc1J7/mRG/G2mGaKvTzxqs6YdyKrkgqN/J2RcXQxkdkxAHl2TJ4do3WONZU0bbuOhU+clJEQE8ug++sojucu5YzzuxRf8xfYVDpSiv0aAUd6gk+w9BGjNCs143H6IW/9XxHjt9NzrBlQup1v/Znfy0h9z8A3vWBfKfVnX3v9t1/7zbvAi6/988v+//s3Ht/Zw8CVvuSmU3QxcVEnvmoW3BmKLXoX5fV6JYcCgyAYxzbhtGYeZAF8sao4ygNv1rD0gpT0wbD2cm+v6hynYaxz3tSWRWwZWEMdAm+WFSMri/gnMxiVDaOyoSpaqqJlZOGyVb0GOfHz9RmZFlLFkR2SGyl5dlEQhtdtxuNhYupkQ+a0SFuu24yDQur7McFM3/DeMGBUYi8X+++NVnM/HG/7B6wSLfOrVcPERY4LtptIp0VTKzg3zWHueT4f8qbWzL3itA5iyBJlcxei4E9db7C1lycGTtCl+4VM/hdN4KZzW70siFazMIH3RzVasdVDHmUlRsl7HxZy8HldZxRaCBEiSZIS+ryDT+dw1jh8kutyt6hog2wMF95QR83jgejPY4Jq3FIWLW00MtEFxVFRk5LgVG86y3GpOS46hlYIH88mcjgYZpqBlfe9aRM+Kn61yDnKPZURycBV67hqZXN1t2xxGtbB4INh3pltGf2qtVujoDqI/XtpNSm9Q4M+Ha4Y2sDSa3IjetjCyLWpe4pTSIKRfW/0zjTo6ckFu1nHQS4HjqOi5rJVvD+smZqSt6uOZVDsl5aduCuIwA7uVqY35pHN5U2dc9kqTmuRP2kth77SCNquS5FpT0bZGD0dFDW5gb2sY2QTuUmclGvGTuhJx5WgP79aZ2hkcX5TF7xdl+x/2LCXeSaTNUXeiSSsVexmia9W77Ske32Jug7yMji6KAeRqxZmneYwD+y4QJfoqVWJubfsZHIw2c0T89aRP3DkuediNsDYSIyKgfU8Xxm6pLhsHXcq6b8Qylfi/kDMBJ+O5Lk5yjsqK9dgFUSXPRmsGdjU998U7GeRifMMnOfOYMVBWWNV4rrTnDVCydro76eZLOZKwb2q7/VwQhSaZC1LL5vs48mCizbjsvEk4E3t+GImso7vjWpCEhznzmjNfhY4qVYsveFeteKoaMi10JhyE/mPTk7ZzWSOcToSoibX0tMyKBvaoGmD3vbEWJVQSmQdTieuOzkInzVCyZm6wKxzPBvJfPpktOSydbxZDDkpZCN7r6q5qgsqK8aFP91d8dUyMrEbLf1G+lBsEZqZCbxZVdTe4MZpe0gFwfIW2jK0IitZ1Vlvtuapg2FgZQxWJgp+NAsc5In9vCXTkqg4bRxzL8jjF5cTms7yv378gJSEonZUwtvGcVKKcddO9u5wmGuR222QtJUV4c2joWMvVzQp0EUZ+02gp53J5jPTkbe1SL5WXp7t09oxdZFplng4zDhvZKN3WMjzWQfN/aqj7sfdbiYb/MpCk2Qs/XxWoRX8+cWU+8MlH40bfNT9dYlbok5KbO+t65G3MXrU17TuMa5p/QKlRJ4YEUNG1x+KdjMxcXs4lGdxJ1Ocrz1v15E2CqVmmgkRaGQDL1cVs97kTjCYMLEyBz9fZSy7yCcz34/DyF4OT0aWWbsZC4JnHZjIrosUOnLdiexr1ileLOVz3awKXq9lrvxyKfjek6LjpOg4rFYcFkLCOywiAxMY2V5WF9e8rWtsbzyWUse6eUkiEcKSLixJKtLRSH+Fm7DQc+oQGOZ3MGZISIl9xtxNd0lJNsNbLpHSFKmkSCUDa8jdFKMk8RFJ7KmH+LiiTpKELIxcg6FNPF90XDaJaW5YBfm8Qyu9TnKwgT/eWQuiO8lex/dGaJ2/ofM3ALR+xjokdsqaP5hKv8FRKT1pAEMbmOSa/XhASJ6qR4sW9tfpSHHTM6c07/XKsqF2aAy7pmJgD6jbV9+6b2u7c2brL771Z34v49srA+cppT/+2ut//Npvqr/h3f6Nxy1N6DZu4zZu4zZu4zZu4zZu43cS6bfFiL4E7n/tn+8B336i+i3jO1sZGMUJe3nio6kRwkM25KbO+WCSttnxh0ODUoqRc0TYluXhndV61ZODnE6chyV/eTUlM5KRmOYtdZDs+aC3cHda9U3F8kYzbwgpMdlZM9lZ8y9fH/IvXx8SoZfbSEZwnzFtlKyx00qyCbmUBI+LyCoYfjhZATBvpdzaRoVWUvqcdcKn/3H2gNNac9Fq3tYOnxJrH1j3A1Gy/oqRS7xawdBaaXTzcNlpKhMke+M8Nx1EEnXUfLwotuSWLkb28tg3s3WsvTQgn/dmT5WR5q1NnJRiIf/lKuOm9TyoGhQiiVh5Q9ObVG149EsfmGaam1YG6IapHRE2+jhTXLSStdzry9Kb5tt5p2iCUHcqI6SRifO9fERoESZPVMOWoet4W+c8GgQyE9jNZQwUJuL7zzL3IgvRCn4wETOVuReKU0QajgFe1Y4b36FJHBSNeCpExch59jLPwATmreNe1fB8CV/VK+be8HKlmXnNVyupEHQxcVZHdrPIbt5y3Wa8rTOmLvbXVrKge4V4LOxkUtpeefFruOo0V51GG5GWVdZz1UqG1Sih7dyEhp8dOX4yXXLTBDxSkSqM4slIMm5NlNL9TtEwcXC/gjuDFTfLkreN5W2d0cbErsuog96ajgH8/HqMQprdRk7kHZsqjNWQG/FrsEroLHMvjY8v1xmXv8y47iz12uFyqRrtZFKyr79WYn4eLnCarelYJHDVJF6sDKUR0tOrtZVGWJ04b+C4EL+Ot3XGeWt4s4a3dU5cBbLSs/KWs8shX12P+eDeOX9654bj3PdVEGmU3pC9NoZ4D6uO48IzyTqOS3hQNdwvW1Y+sVgV/NHOnO+P1zwZLXhVixTslzdDXi8rLuucw7KmNHLNL1vF40HDXpb4lxdSLdp4XWykSmd1wVldkJJkky8XJb+YOXItDZVvak1lPblJfL7MmXewm4GxkVe1ZZi33PTPylXrttnhTAcGVds3b2p8VJzOBrxthMrkXOC6zbhuxRtlL/P4pPBRc6do0Yhs5f7uDcN+vrxX1SjkOdzLGwrr+0pV5KPpnIXXHFZruqh5MJCxvQoycRwXLUolStdRuo6J81TWS8UsiqzlrC4IjZCRhC2vuDcQCg7IuDg4mKOQrLtWcGe4ZGAjR0VLHdSvQQ98VHy5clsTRJ9gp6ipso6fHV7y3mQmki0tQAOnpMny5UokOuNM8aNpy+dLu2W+Pxt6PpjMWfaZ/ieDEqfhg9Ga3MhzuZd5Hg/XXHeOj8Zr2ihS0yYkLlq5Hgkx0cq1YpqL0VRhpCp32RomNrIOsh5kOvHJLDGxjrd1zpcL+MH9t1Q28sGfXFKayN5gTW4ST4Yryl7GNrACYjgqWt4fJXyUZtmUuu1zt6kSGCNyk8rEXtYo12wVFJmBH01ljj8qJHP90VSxn0vz69QFmhSYe8N+3kgVzXkmznNSiGdJGzU/27+hMIp/5T/jvJV7HpLis7kXehtSQQtJiDdKJT5bWqkuOM/YJS7qwKxL/OPTXb6cS6UyRPiTvRmzzjLrLKXr2HWBD0cit2uiYhWkyqTQ7GQZSlmMGfTXQPf/bTE6457ZYSfuY3oJ0TiOGVrLA/UHpCREpUAipK81iyoDyqCVRaPQvTHiOL+HQSr9dQxcpC/RyqGRe/7ZMuMwjzS9H1Bh4KjU7Ofii9L0UsA6aPay2HtLJEbWcu7XtN0pAEV2QJEdEMISayperGoyEyh05KORVA/aKNWxLio+m6/JlWXH3Md8zSsgfe07OS0Vb6OF5DRyQkqcxD32ckcikrlDvi20ckyqJ9/6M7+X8e0yoW+Lfw48U0o9VkplwH8N/G+/i4/4nT0MWAxD22PMjOJOZTivC45yz16h2Ss0IycbqTqELSIQ5KIILlQQnrMOzhvHa/0FE+f53jjyfNGhlPQixJ7yUlq9fR8fZQP7cqX5yS4oLa/H4zmPx3MqI7+7n/uegqLYyWvZ4GjBHg5tYDeDZ8OG98Zz/uxqwKA3RjspZcN23jhCko3JxiBo4820m3lBqFlDacV5tomRJopr73ntWXhPHd65D76uMzkUIQYw9waOsfWsveArba8zH1mZkDQKqxXHpaAR10E2JG0UKso6wPOVYR5a2qgoreHOYMk0b8l15LJ1XLaWubfcq4QBc1Q6dnLFTg4HuWcvT3y5sr3ZmOfzuZdNfxT6QxsiF41MQEeFbOTF7VRcLV+u8p7iIxQbt6vIxpFR1vKvZ46pC+yPl/gkh4yhlQPR/3WW9RtJsZmZOulv2M8zdrOWw0JxkL/rOfj3D0tOSs/RcMnRcLkts+5knqNyzaxznAwXonfF86ZWPBt5KiPGQ7mBDyaGO5WUvVdeUIJiOtcysJ6HVYPTQm9Z+sTSC31lHUQ7v9kc/8UXx/z5Tc4/vRhz3STe1jmVFXrKhb7gB+OaB5MZQ6e51udbWVbeO9WKA7PCmsCgl2E8nw+ZNRltVJy1GqsUqxB4ubacNY6zRhaJykbuFIGLRhxaxZjJM7SBhJgHFUZ6Xlap4eVKZD0TF/j0dFcOeQ/WjN5LfHh0zh9M55wUnoZ3m5L3s4PeWChyWES6tOLzRbPVHDuVOMw9sdeHC10HKuvFfVonfnXTkVDogSWfRL73+IzTVcVFnbP7p2OOhkt2MzlIroPqcaSJvcxjetrWxHneNhaFIEzvDpd0ScbLurPsV2ve37+kytreJVwcuTMdqYPBqNgf6uGXNxGrInMvG777VeTpMLL04JPm59dDuiRY3kcDz37mqYPl/ZEnN5ouwn94sCQkeZ7roPhPjmcMbOLquqLQib+42OVNrbluc9qoWXhNSopx3rJcZSyDaLATijfrkq/WhoNe113ZQGVlw3BS1RS94VXTE60yHWlbu5XtXLcZy2CYe8vAdczbjPf3rxg4T2YCB3mH0ZHC+N7tWaRH01yRG6EZlUVHWXS8XOUcDFf4pEhJcdFaJlnH+lLcqbuoOC4T5zWsgu9JZ4nBvbDtiTqsVpyvSoreyf1trXhVy/N/1ToGVsyqXq/19jna213y5xe7/B+v98iM9M+YXlP+aLBm7jUfjsX07bAQvGrdC7X3CzHRy61nnAmdZr8QKUqmBRm6X9Ts5x2KxMu1IzeRvdz0aOTEX96IhOYwD0wzSUzcq9gax910hoGJvG0Mh7nMN48Ha3Ij8/JPDs95Mkr8+fNj/mD/gtQJ7njTA3bdZkxc5Ko1OPWuZ2CD03WmZGMuJdQZwYumJD1TTgnh51VPJtrLE1Mna2hpBD/ro8g6tYKf7spY2nc5Won0cOoCI9cyci1T5xk5z9vaUAfDUamp0ojTWiSQXYR7A0OmFR9NZY06KcW5fNZpjovIcd+f9HTY8Wzi8FEka+PMMHSJiyayW9Yc5B0HecfNuqCNWjTznWLWWU5rOeCd6jfSo2YKtMpJKaJ1KWjRFMjMgFWQJEVuRiilMRh2ckOtVozL+3QxUaeWQr0TYmido3VObsfcz0fcz0fcdB25GnLEewyd4VRd4FPDB+pnjG3GRS1zwUWrOSqEEDiwMs61gmdDj9OJQY+jznWii5r3hjVWK16az7G9tCe3I3I7oszv0bZnVNpyUxdctIZXdcZZHbeUwPPGsZNlGBSH4Q4rfwHAvH65NWDb/PfUwefdBZ/MErVPjJ0cdk4qjSWnad98675tb/QjKvO3U4d+7+K3bCBOoiv774D/HfgF8D+nlP7yd/ERb2VCt3Ebt3Ebt3Ebt3Ebt3Ebv4tISZp9fqtfTf8I+Ef/Zj/Qb8Z3tjKQ4/hgtOaLhWScYoJXdUZhIgMr9AeFVA3mQZq4bnou78CI/flRueb5KmPspHT4E/1D1kHz071rDgo5Ry06ucFzb7hqu76MDb9alD1BRbLZ2iS0SZyuSk5XZc83FjZ/GxN3yozd4XprjBV6GUBh4JNlzuHOgpPCM3ahp2NIVmSaeZSSrPDKi0fAxElJ2irwGxQCsFYrbkLDTWgYW6lkTDPHcdHQAy5oe96/U0LRGVjFcbViFRTLoHixgsPS8qq2HOU9lUa/y/zctCJrkoy9ZI2eDT2Vdlw2ijZE1p3lqsl5vspZBc2N13y2dFw0Cp8SmVEsusTLpWQ4vljAYR5YebnOax/5Yh646jTzTiohay+NmkbBpa9pgzTtroNhGXRfQhcyUXuemL/NOV1VPBrIyVwpeiM3yZz9eNrwD+4uGNnEbpb49/ZWvFrnJODuQPOvZwMWnZBg/osHb/iPf/acwzxxkDfM65x5nXOvqimM59HkhvO6YBUMPkoG12GZdUJR+s8fvaKyiptWMXEiDcn77M69qmbqup6fbzhvHJmBF4uOLsKrlciK/qsHV+xnQhG5bBVvayknz73cn1wn7pcd08yzF/coTMTayEXjOYonrH3ivI5cd3qbXQfwPQ8+Aj8+OeW6zbjoKyW5gfOw3JJ0QLJpL9cWn4Sm5HRkYIXstPBGpC820QTJeFo0X847uiQNhw92pKkte1qy/AK0TjTBkFCcZO9450aJ5KCNijYqrCpYxY55J82PUuGJdElx04lBmhBINJetJSTFB1PHZWuI60B9pZldFgxsx9PpDUwqnJMm108Xjj/ZXfPHezecNSJVOC4Cx0Xg82XBdat4sHtDZSIX64KUFHuF4of/5YL9Q+F6X68LfjRZEaLiZ3ffArBf1BQ24FTizy9aFIrCBv6bP/qUu5Vk9oc2cpBHjoua94b1Vvq2CpqzxrFT1P18kVh0if/lRYVRkZVXvFprVt5y0WrOV+XWc6GNiYeTGybOs5NJg/XFuuBsWXGn8FJxqVa8bSwrL5Sb+aLYZo3lGbQolThdF7jepySh+Pn5Lj5JA+fIeQ7yRnjlUWNVlHEcNEZH3tSO2ltWXihhV61hHTRDqxi5Voz9Yv8C3i4G28b6ykjWc73KuOwML9fS8JgbhdOaJwPJktJXS5ugqbKOv7geceM1153juEz93K25V63YzQIXreZ0Hfl4pvh4pri+LmmC+v/Ze7MnSZL7zu/j7nFH3lWVVV3VR3X3dM/0HBgMbhKggZQIgVyJxjVptUtpH3Ss2Zre9KbjWf+AnvSwJq1pzailXiRbyShyd3kIS4Ig7mMwwGBmunv67jrzjozT3fXg0TUDEhzscgkaAdXPLKwrszMjMyMjPN1/v+/v8+Uzm3MeLzt8bu+I5zrOvGp/NOez2xOKVpqxGxnurKIz2cogLXhjnpLXHpcTy4u9inFkuRzXaCv4yGjJ67OeO761T6IMq/q9/NysakiUk559ZGPG1Y5lrcUPEcNq48ANA99wIaq4kKypjaQxjgT3zaNNNgN9RsSpZu54vDPv4QvLcenz6e1TrqYFl5LiDLqghGPX5/X0TBrU6Bm0bHolU2pjOSwln9rU/LvbGX3fSdvGkeG49HmcBwx9zVYsSJSjzRyXHje7GZc6ip7XkAQ1F+OSSRkyKUNCZZhWPj3fUBnFcWHwUJwUlq2w5r966SEboZOrdj3TAgQkpRHc6JSMApel7/nPjCXdmP/ScM6rI8k3T+EjG5KvH2+wHTu/iuMiYlZLTsuQX9mdcCkpGEeuObpj+5xWBXnxGCmdZ4bv9bHYsxL8hCVTeUKpl3gyYNOLKTWUYs3Av+JkuTKisu9lgbXO0Dpj6F9hUTcs6oZB4NNQovAcHY6GjtziUDmYzMMi42kOV5KG/aTkuZ6r0m6Hboyo2+uu4xkC6czcEq9B4CRsXTuiaZwfwLJ4zLJ47CRPbcXiKI8QwlV5FpWrWNbGVXqVcNfVSq5YFk6ybmzjjgMgVUKo3Pzgcxvb/NymZRhKcm3YVQPenteIf83p5ml++1/rcT918ZeTCf21xXll4DzO4zzO4zzO4zzO4zzO4ycR/xaVgb+u+JmtDFyME5a1R88XbbMtZ021i8plPbZCzbI29FXIorLsRJrUU2fNw4EyBNLpsvut/vsHy5C7y857bqfanqHqrnRCakNrRQ9bYckotHx3HvDtt3b49ls7LBunj0+U/aFm5cpYpHQrfF8KBoFgEJR0PIMnIOrUDIOGUksern26vqXrGWaVs2vv+a5RtxcoRoGm0C6DFypB15d0fUlq09Z/2OkBr3YVSjjHSa9FyQXSktVOz72qBbuxYaO7JlGWjUCfNQmlyqFFA+kytGvtvAli5RxhxxFnW6QMXc9jJzata2JAriXDwDGvnQW6O84fHdbc6ruG0VEoOSg8xtEzzrrg3cyjMA37XcXANwwDh0ktWt77ohb0ZMhRwZmr5TNEozYuSyQk3Dse8GAd0vc1x6XHg9M+86p1xy1DPnnpgMvDBQZ3TC52VzzK5Zm9+05U83St+c9+7jazPMLb8vClJWs8fjDv8YN5j0hp5lVAHNX40pAoh5yVwvUMRErw9UmIUoZFZYmUZRi486zQkq7v0KvaCtdT0V3it1WuuS55mhdktSVUgtBveGW4IFGQKLiYFFxOSpZttWsUlq2LsyYUHm8vY770eJtQSnbDhEBBVlseZrConQb03cwnjUte7JbUBsrSYyfOuZQY+r57zxJXMXrWcBkq6HkGX1i2w4aj0idts5jaCqala3pO2vv2wg6xJ/n+zPIoVxwtUocIvZtTZD5febjDaRUwryWH1fqHrnGJq+bNa0HfbCIRXEqdbvm0sOx3V3Q8zW7sGgef9dM8w8nOKufgirEICf/nnT0KrfjO6YjqS4/41tMxXb9hL9astWJ/d8Kl2PH0tXWeAcelc8F+63iDRBmyxuO5wZxACuRGwr2HI77yZMy8Cri+MSPXHlHsKj2r2ufRqsOsdkCDri94Y9YhHBgOcuc1cNbHJGAQlGxFBVtRwbKRruIonIt53pgzx+9/cdDF4pCh76xijnLLOF2zE9VtM61g6+KKYVgSK81pKfnyacooLmiMq5AlQe3cSDPjtP+VzyCoGAQVXU8TSM2ycT8f6zYz6xxkwRMOPRspd/4WWvBonXBSRChliFv+/loL3p73mFSuHPrm3NJYyaR058agk9MdlnSHJQO/YVH5LgveyVsnXYeMfKmXEylXCXX4RUXiOZ+I1SMHSNjvLclrj+e7azrK4T5dc3XrIeFpNoLKseuD987n75xscCXN+cPDPrdXMReuLUiURgjL5qWM8XDlMKvSVY9XjeuleVp4FKWPAEadnHntcLXbYcPTwuekDNhM1tzqrZhWPoVxKGMpHIb5tNSu6uYJvniSELTjwLR0jfqZFuzGObNanjXuSwGRp1uPAniHdwF4lHuURvI7D3c4fdKh0IrNsCL1NCeVpJe4c+pxHnFaeZxWHo/XzifCVynWuOqTECFCxsT+kEYviZTr02osXOwuEcLBI4yFg8L1o4zCinUDF5OS1LPc6q15Yf+YxBNMKo83pwOu9Bdn59bTPCCUzsdk0fZ5PRF3SD3BF45COv2SrHFV3rWWbIWWrbCi4xkq487HTEtk6x9jLExLQ6Mlk9L9rj5awzen6qwaIQX0fMOy8dgZLUm85qwyf0EOSJWPxVI3UwAavUbK1oVXdViJJZXIuRi8hhQ+FxIPi6VnRtR2TW0sU7PmbfndPzdP8W3IO+Iu74i7PCyXWKtZiTldX+DhUdgFqR3wrjnkUpQSKfjG1ONqf0HsOdCIEM4rZDNoyBpFz2/OeniGUck4yZ1bOYdnr2t0htFZ2/Rs6PiuGhS2Ff611gTyfcewqlnqCmnl+/Co0vVO4JCzUsCicqj0a501sed8IEIpWTUNC/3jITiny+/gqfjHPu6nLv6SPQN/nfEzuxh4lK9Za8knRiXbkWEndjKMjmfOBttQOrLQOPYIlWM0D0PFftcjkFA0iie5ZBw51q4vXdlsVntYoGqcoUrqqdbICC535Bn9RltHeamNnR6hBwAAIABJREFUM1iaVMHZ+9uNay4krqFzUrom4nkW81ynoOO75q3TMqLvayaVoFx7BNLwtPDZi2tmleDl/pK1ljTGNfYqAXlj6LY0kVw7U5Lt2HGDGzQH6gkH6gmp5xZEbiCs3OcxMKkkg1Cw1rKdCDt6R6Bwxj61Y2BL4fZfasNRUXFaOhOiw7xxhBvpzLSWjeCk9Fg2TWu85BY0p6VPIA1rLRkErnF4J3YLh2eyk6drQ+oZ+r5lUitOCkfUKa3mYaYRwPNdzcXUESSyBq51Gmqrz2gbkXK0kERZssbtV6UwiguuJAXXe0syLSi0x3NdS+zBRlBRFD73Jn3WWnCzu6aTlG0Z3A12m2HJ53YF5dLj/3485PCrHs911ihh+dBoyodGU4q2eXK1Dim0K7+PWnrGWriJbde3fPPJmKsdZ/Yy9DUfGxaMAkc6ur1MeTcLudFbcprH3Fu7hnGJYCMI+fmxW5A9WXW4s+xQGtdYvqo9jsvgjHzjGgU1j/KQ2rpG3kg546qscYuyTuDO3Ui55tVVIwgjN6FLlOXBvIe2gktxRSQtZZvoKLUb6ywOipxrZ+YkhOO2h9LSC6qWROUW0akH764ET8o1gZS80Hfs7y8eD5g3kt//0yvcPRpiLOzGOYlyxj3P4rme5GOjnI3AsBEYjDAk0scXcCFq2IzgSZbQ8yvmteJKUlJqmJUBUti2lP4ePUyFhs/tntD1azxhmN52pJ9AukbX690lB0c9R8mJK7bDmu2wpuu3FKfKYxBUbEUFvcRNntZfnpA1PhbB5d6So0VKYwTffTg+W+QFUrfJCkenyrTk3ltDfOnkK3txzo2O+9zL2mdWhcyqECUsNwdzPGXO5D/LxsERwL2npznc6OS8OLBoI1nWikXtIQXcfmeT2khmlcdOZLjWaUiiilmt8KVFSMu9TGGwlEaipD1rjLdAqDSX45oLyZq+3xqhRRX9oKbXkq86gWv4DqRlJy7YSdY8nXaZFhGHWcqiXaheSdc8XdNS3iwGNxGT0hL0DUHf0Fi3AEuVYbUO3XhZeyjpFgWbgaObJZ7AWovEScieHjvqzVFreLZsPO5mikQZdqL2OcqSVT7d9v1Wum3Kbywvj6asG49lI7gYVwjpDA77vqacK24fjFhryeXEUdLGYUPWuCb80G+4mhYkaUXicWYy1/U0z/VWzPKIR+uYO6uQQksOCp9Vo4iVJFYSH4+7y4auB3fnPX6wgFeHhhvdjFd67hzreJa7mWv8Hsc5J3nMcek8DPbMRZa14vszy63R1CVKBjkbYcGydpP+UFqilqTlJGBuS7zWO0ZFZ1IQawqUDKhNju/1KbSThL7Ud2MTwEagSZQhUpB6TvIzjuDr04Sg9XmpS0XqORnk9d6S4yxpTdycfE8KeLAOuLcOKLShzw6FtgwCuP9oyGnpvBCuJhVXkpLEcwv0SeVx1MqeZpU7R3zpGm0fZil3l01rVOYgBrfGp9wan9IYJ2B5ob9Aa8nDdcJGYPn+TDDXJePIR8oQY1zzc+SPsNb9nVWHzOxjBmbMYfMDFvkDKmM5Lirm8gQpfGprkAg6/PnG2KPmbeb6MXP9mKfqAUIopvYhAmhoKPWCF7w9duwGi9q9/1gJHi07nJaWYQDXOzmf3szpBzWzWnFc+pxUili5RdDTLCFSENM7IyEZW2NszSC8jLWaYeju11ZgLEz02jUqh04qWVtnIHYqHuEp5/HS6Blea0AmZcyDVc1LA8nNruXdLOYwN4xjyWak0Fj21Ct/7vP/2Xj2nn7m4lll4Edtf0PiXCZ0HudxHudxHudxHudxHufxEwqr/+ZM/H9U/MxWBpSQTCpF129IlWti3Awty8Y5vFrrpBSVsSxrw3GuuRDnxB6ctJz3C4MlkbJcSgyNcRhFX7ry9qRsUNKyEUkMlsRzzpKnpW3LpaaVicClxMl5ZpV31oRXaOmcdJXhuMkIlWhZ8E5+0fMt60YRKdcMKKXl4Tpq8Zcum+eQjablUTsp06pxOMVn6Llx5OQzvoQD3qFrhnTNkEXtuNC1cRkaeCafcNmbWDmk6qwWnCwTJqXDyOWNJWve4/obC8PAp+vDzU5B7LlM2ygwrf27qxAEUlIZGAQ+mVbMG5cJU8I1neXauXv6wvIkl/R8lyFK28x+1gg2I8k784ZIeIzjZ/bzms9sVYxCh9vreg2BVGzHkHqatMVZgpNv+e0Zv7W15MZ4whcORgDsD+b8/Y/d4eXemkXt8/XDTf74xHGlh1HJd59usRe3OD3pKgl9X/Obr18lUZbfevsSL+8f0vXrFr4H89qnMpJJHjn3XgH9uHCOnTg35sq4zzwKDBKHnr3SWxIpw7xWHJQem6Hm0t6UWRmQKpdVP5CHZI3mVssl/6f3It5aemffddevqY1gELjmsQfr8CzjWlLzn3/+NpE0HFclj82EjQCqNtOXepbTSjCrLFWpmLQ8+n5Q8dXTPttxTqbddTRSCSelayCPpEVb2Ao1o0BzUPhciEuyRpLVXiujsbw2XND3jKuGhAnaukxqY+GV/prXBisupRlSWJ4fLNjpZnR9TccmZ9d32qYxFo3zaSjIEG25fyus+DtXTthJ1syqAIlDio4j2OtkBG0pfCty2Uu1FYMRbG8u+cakz4N1QFH43Lp2ROI5vv33Zz1+690tjktFqFyF7mnh88mNBaknuNrJSLyGncGSw3mXRW353774HMOoYD/NEMLyJI95lAeMwtJVDbUiaK/v/W5A3jgE4r862MATgr5nuNBdkXgNkWo4LkO+Oon56iRm5GuisObOdEDXc9hEJQSxEtzsNqSeuzY/dPmQ7bChaBQP1k7KFknLvAo4yiPWWrbnmmS6StiJarbCkrJyB3gQOOSkteIMgjCpfIx1WE4lXeUglJZJ5XFnFeMJNzYtyoBCu0qDS4xJGivxpCH16rOm1sjTDEPnlK6t4BMbhtBvOJ51KE4lxalE4LLBR6VHJynZjkqyRlE1yrH6w5pR4NjyDs2s2YlqtBGELcY19hs84cbWQVC1+1Ou0dxIpmXIqnFSski5Clkal7yxiJiWlq244A+/dpk7WUCiNHcebfCtWYf7K/CEcy7ejUtST7CoJT84HXK1v+De0yHHhWC3uzrzCSkaxRuzHrNasRM5WUfZIlCfbYVwDtLjsOGNRUTXh7eXks0k58XxqcNaW+f4XBtQ0nBSBi1wABYiA9y+fvfhtmtIv2p4/uUTYqXZChtGgUFIy/0sJlKGnVCzE+p2XOdMBiKFj5ARQngY0+CpiEi5ius3Jn3+6b0eoXQVt7WWvNjLOSgkWaP4zOaaQsNhAW8tEybTlI3AkHqayGs4KUMOCrddSXNqI+j5ht2oYRAoLK75eCOw/OHhiEHg/Gau9xftWOk8L763kChhGfXWZ9IzbQWLuuGPTwJOqwoDrBvBZ7dyxq8UjF8pGISu2bgblXzp4Q6rRrYYbNgNE5QUWFOdHYdueAFP9ZEyJFAp8+oxt+svUjQzxunLCCEYBD4CyZa9zDDwuS9/wNP6PZmQUj2U6vGC/AyJ3CCRG1zW12hsgSciSmORSNbVCU+qJanyGQTumoyU5VszV2kZ+K7quhEWeNIwqwQP1w6Ne20w4+6qw9MioNAQEp/5AgT+mMAfs6oPsLY58y3peq5i1hGhAy5YJ5nbCkI60mfHXqWsnNzIU4Oz/RlTOoWChK+cwD9+d8VBUbIRWha14XMXYkIbnSFI/6LwvRE+P6syob/ZlYGf2cXAXhwxqZzu3hnruF+ew0KyFSu2YkUgNQ+qGYGU9AI3kFxKIFCC41ISRg0npSOxHBQBV7sBe1GDLyDTDUI4Yk4vUO0AJnh9MWMrdHpGXzoW/0EhOankmXHKWjs95UZguRCXDGXCsnaUHV8atHX6+Z04Zyty5cjVKkQIy8O1JGj53rWR+MJyt5hzJXXa4cpqJpVHJC2TylFUbnQabnQaemKHTMzJxJzduGEQCIahIvUbIukmgq68KxC4iV0oYVkH7MRucv/yUNLzPXZapvUgVMyrhmXtyvaVdvbvW2HlTImsY7Nr61jZ41g5Y7OW9Z1rQerBsgFfONkUOOKJk09ITkq4GGtSz54RkI5ywzjUZI3ipdGMru+0oW5i4NP3ne6+0JJUufdUactRrpGhINlzTHQhHJ3h8t+WpC+6H5DUc9rLZQ19z/DuosuTIuBJ4XNaVhTacmcV8f2Fz27smOb7Sc1iHjOKC96cDnhzOmDRkkGUcBOoZa14tOiSNVDjFhYfHxbU7aJuVksO1wmLMuR+FrVSFstuXJAtAk5bs7mTwhLZhHHsCD2hEswqJ896Zob1cB1TWzdZSDw3Fm2GFVkj2VQpwSd2+OTNx7zQTbgkNwiUMzLbCDTjUPN8t+HjI02Wh+zGBdc7JVnjU1vBgyyhNILtGB6bSdvf0jAI3tPaRtIwCjS1kUTKnklGeoHrGVHCfb/P4l4m8ARc7K5I/Ya98Zy9wZKi8RBtn8T7ZUJvTC2DoOTxGh6vIWdObQy3eitWjeLy1SmzMqQ2Tu52d5WQNYLIa/CEo7CA0zjbrCL9VJcnR32K9v4r/5FH51MdulHJW8vE9RbgZBDrRvFg7bYvn/S4vWh4kCUsa5+vP9nm3iqlNvByf0Vee2x11tyf96iNYBho3lp0MVbwcB1wd5mQeJaTQhMowdU051paEinLvJFoI6lNa7Bl3yPJbIY1syxi3ThTqrwxrE1D6jmJzDPfkbLwOCydNCj2nPRISUfaGoUVobQ8KTxmtXudYeCSHI2RrBtLx3fylkpL1qXPuvTZiwtmVYCx0GhnHmeAwkge54pCSx6sQzbigso4CeVhETGrQp6sIwaho8d0fTcGrBuPQLpFa6mdTOHpKuXeskNVeFSFR99v8ISTDUppOSgifGlR0rKbrpFA1ihHJDOW1GsYR9UZxeqk9BmNMyaVf6atv5yUxK0kMWs89vtzdFvNX9SGRW341tMx91duPIq8hm/PQgRwXAYYBI0R7CawqD3ezTye5CGlthwUbhz5Zw+2mVUhjbUsi5CTyqNqv8+TyvmJXOtkTCvFrHJErUq7XrRSlFxIFMOg4VLctP1Xgkke8XDaY1oG+NIyDCwf6udkld8aRXnkrSTybqYw1iV1/t7+Mba0NIWTS4XS8Mbc42t3domUOTNmkwIeZtbJ3zJHdjG2xpgcYypqvSLyBowCZ/J3VLpFjLaCea0ojOD2KmJWOZnOIKzoeu6cfJwrorDmVm/Fi8M53z4Z8d15eGZoWWjFYRFwUEieFB5P1zVzDgiUYDPUDHxDpARHhSSrfOZFyP0sxROWcdR6EdTu9/j+2ucwN1xMQ57rWK53Yipt6fqWm6Mpem7Rc4snDMeV5HiVcFB4RNIwDt8zONTvI/IZW7MoH9PoOVhD5A1QwuNi8BEClbLNdYr22Bd2wVQc0vUltV2z47/03j71Aq0XDGXCBbPPBbOPRCBQDNjltLAUIqOonjBSCQbLk8ItDl/tl/R9Q88X3F4J7q9Sbi87fH/eYRwZFrU7Dg/mvTMfkUdZRcd0zl6/qo+o6iPKZgk48tus9rm9UkxrSay8NsFj2A5rYk9w2z5mIWbI1nyt0Qu0XiIQeKrHZuTzIHPfY1/G7ESud29Rab563PCu+caZ5Owviue7v8rD5Zc+8DE/lXEuEzqP8ziP8ziP8ziP8ziP8/j/aViwf4Mm/j8qfmYrA7uJZFHD7WWHK2mOwEkIEo8zn4HDImJDduj6gisdQda4zPBJoUk9qEqFxNESNsKanu8IPVJYfCF5vErp+DAMBBc7GZGyhPiIlnTQjwsGgeDFXs3ANwx8wzisGYc1hXHNcpeHcwyWYaiojJMNZI1mVsEoydnprWispSh9TivnSrloCRKDsCJUlj2/y6oWJJ6hq4Kzptm+b+h6ho9uTvjo5oTYply0l7hoL/HNqUfPd9nZSRFSGMFBIXmp56RTzzKhywZeuniEBJaNQAjYikVbDjcUjSX2VMuQVqy1JlZOOlBq11yaa4EvJENfMyvtWaEwUZZJKVjW0PVgI3RsZG1dg5eSgkAaLsSuhN5YQW0sXV9yKVXESvNif4kUToZwrSu5vw5Y1ZpV4yo6oXRZy9SzdH3BIFCo7YhmDvdmfbqe4YX+AoqG4t2Kg8I1Z350c8q/My4ojeBB7nM1LTjIJVI4osfVtOD+ynJYKP69nTm/+ol7/PGjbeKw5mnh8bTw+OjmhI2g4sp4xqxWPN9b8XAdc5DDSs7xJRyXPpfSjC+f+hyXrqH03spl3jeCit3IySmeTHuUxrlKZo1BIhFC8LWJ45r/g+uGv/vi/dYbwrLfcdz0W13Hr3+hu6Yxgg8NMrS12ElG56Yg165qs26cLOBO5jEKGk5K5WgUAyeburMK2UrWvNrPeJgH1MY1bGvREEjLslbt5s7r7y/dcXw3i/iF7VOkcPSpnu8Y8p++cHRGq5DC7csAb00HTMuQk2lK00juLDtMVzHLRnEin55d3792seHy9ozPblV8dqtiz9zA4ioQnrBUmeLW7smZJOfV4Zy+b8lrH4F1jarWkXOsAbuu+RdPRyTKUcYIFPpxxrJwmeAXems+NipZNopvzUI+PCj58KDkoHCVQYDNJOedVcC6kSQefPLXTjnMY6x1meeXRjP6fsPHxieErYxlFDg37cRzVbx14/HccMZRAdNKcH/RI9cexgrGYckr/TWv9NdE6j0KxYPcjTnWOufoh7kiVG5c+u27F3lr7rLvV5KKV/ornu9UfPTKAVdGM2oLA9+Rd5RwzrizMuDxKuXByjmPaytIgpprr8249tqMsG1+LoxgUjoGfawMi1q28pKGTAsOsoQ35q7kPwoqIuUqeVFYc28dtue/QuJgBKvatqx7Sdb6GBSlT1H6LBuPZyPH4bRDz2s4LhUneewyykbypJCcFI6JXhlFpJz8IZSWvq85PUzp+Q0Dv3UMTtYt/ciQeg1bOytC6TwNLqaKi6nim9OQDw0Nf2u35vEqZVo6atFbS4/NZM0L3QIL3F4pXuzVfGvmncl3Ur/hO6dOYuocw32OSsXFpCTTil/embAZ1vTC6szbY15LJlXFpKoIrTu2xgr2O2vmrXSvNpJCK+a1x7W0IFJOpqpa2VOpBcvaMJEHFNryiU0nJ1mUAdUM3n5nC21F2wjtfCReG58SK8OkkkwqSdFYJqVFyejsPBNCUjcTmmbGqjzgzhLuLC2/NF7x85uuufVhrtiNal6fCa523PV9lEdcTioup/Bre1PiqOawcPvteppfu3jaMvENe52MwggCSSuJVISiw6JyTcK3eiseZ4Z57X6/n+QxtRFcTQsEjqCzWEeknuZB5ghpR3mNtvDayBAowXcnmifLLm+8PuaN18eUWrEVGL500udXLh5xJXUVyNQTPCyXVMZiee96E0iiYBvP61PpjEFwmVKsEUJSioJpVXNclXTYIGWIEDAQe/Tt6M/NU/6k/n8oRUkpSt6W32VdHxPaiM3InQ9RsIu2ljfNXWqr2QwFj/KAVwYrJqXlcaYptKQy8syXZBg4ieyy8eh6mieFJPUUC7n4oe9SCEkajAGYls6/ZDtyfj2ppzC4yk5lJPNKE9qISuQEXq/dh8LYGotFm4xICd5crPnEJvz82MFSfnf6gNRTfKn5U5Twf6xMqG+GNHrxgY/5qYyfUGVACPEfCyG+J4QwQoiP/Zn/+++FELeFEG8JIT7/4/b1M7sY6HiOFNT3G65vTXltuCCUDicXKrctag9tDcNQsKxdeXrVwHM9j9NSkBcBsSfOkIyL2hmfHBaSjbDVg5cOCTkertgKLQ3OCGXgN9RacVpa7mVOX973HQFHAKel4HEuma8jUs8j9SCQmodZwlLXxEqwc3XJo1mPrIaTPOZDfWdK9kz3/sa0h7EQSFf6NxYMllFQ81KvcD0J0rCzu2Bnd0FkY7rKp6t8XugappXDgkph2U9qer7lQrKm0vDZC8cEUhAruNNOkiJleWdh+d60IPWbs8v6YqpIPcGrg4y9JKDjOYzms5JzrCzbicf3FwHzquGbs4hvTqDnO1nDojUOM9b1U2QNNC3mpeO5BU3W/liuak1WW3Jt6XoNO/0Vf3KwhSct+6nmalry4Q2PQWDPcHXPcHfHhTNDk92Q1UnAZpzzqfEp35r0WX0z53e+epW7mSLyNFeuTNmKC25211yIGq70nRnWwPe51nU41n4g+Ie/dofjIsLvu0nEugi4mlRcTSr63ZxxkpNlAVFLY+l6mlEoGGk3CNdWMEgLQim4mmpOyoBEGW52c/Y6GRfiol0g+myFNd0Wcetbn41QcH+l6fkwCCo2fjnmVjfnVjfnyuYMX1h24hxfwvXNKf2gYjPO2YkD/vQ3O9z/k4RSW7ZjH1/CSeEmfpVxBk4/WPr09mt8abmWVgx6Odc2ZmyHTuO8qmFsN9gI7Nl3XWpHtnomI7uW5nx3MmDQydlNCnxpuZ+lfPVwi1XjkLfjWDIMnP7461MnGeinBW9NhjxYu+LlvUwxMjtn1/et4YzBS4adOGcnzhnKBNUu0K/1F3zh7UtEnRolLJtBw2YvYycyhF5DpAwWJxWa1Qp1Y4v16wW7kea14dwZ7P3RKd/+V5tkjc9eXHF9POFKmtHxDB/qV1zrrrjWXTmEKI4wFihNIOFWf+n01uMOG1HJGycb9PyaYdeRXGZ5xLIOuBAXbLeoVoEzGjwoAnq9glEoiJUlUprmWeKgv2Cvu2Kvu2JeO7nLfnfFyNetpjricG2YVZDVbpwojWAvged2T4mkoRdWdP2G/nUnc/z4xoy1dovMQntOPtNbsmoU49jjMG8c2QcojwTlkWB/a8ZWVHAprjmtAq70luRacjlx5o0npc+ydsaLO1HDbpyz212xbElGZeU5GZN2BLTI0/R8hyUGp4nu+TWVkRgtMNqNwetGcau3ptKOmLJqFypSOAJY1rjxbCtWPFqHPFonKGGZ14pHeUCtFdYKtsKaS1tzPGnYjpycaBgXCM9JI2/2XC9VbSyf3sz5/JWn/NFxwD9/GrObuDFpNzYMR2te2JpgLOynmr04ZzOE08L19bw177DfVTw3nJF6gkkZMPQNHb+m6zXsbi3YiEq+eLjBKDBcS5sfmip1rNOFayu4tjMhUpa9xJHBLIKup0n9hpGvmVc+We0WfMOgQQnByOzwty5kLXku561Fhz/8zhUO85ibgzkdT3OjW3N1MGfnhRU9v+bFXs6LvZxhKBmGAinfEw8o1Tv721pD6sPNvmCvt+RGd0ltBePQcCEuuNpxSaBUae5kIX9wGKAE/PbjAU9Pu1xJMx4sO/jSsDVYcSXNuJJmfPFwg56n2Y3ceVcZg8ARaWoj2OlmpL5gO3KGaV2vIVGGflDR8SxZo9BG8sJgTs8XdAKJRPBib03fNygBLwwUv3mvw+uzLq/PunQDN66+3M/ZfW7BlY0ZF+KK652G/aiHNpxp4wE8GRJ6XbSpEEIi8cnNlEA6GY4vJF3lY4QhtBF5Y1H4lKI824cQHkJ4xN4GHgoPxY69hq9SDsVdGgNjfYEk2HT7s0Ni4dFYl8i4OJwTKLiQKPp+w8BvuBjXjMOSQdAmWXAL88q46+L9kUb7pNE+pXYyIW0sW1HBRtCwFTSESrAb1VxJ1wyCil6g0KJxxmX6PcTzs8m9lDG1sbzUT7iUVGyEhguJ5DOdy7w4lLzCx1g3kzOjtr8ovl39Nkp1PvAxP41hAavtj9z+LeMN4D8E/uj9dwohXgR+A3gJ+BXgfxJCqA/a0U9sMSCE+MdCiCMhxBvvu28khPg9IcQ77b/D9v6/L4R4vd2+JIR49c/sSwkhviWE+O2f1Ps9j/M4j/M4j/M4j/M4j/P4K42fUAOxtfZNa+1bP+K/fh343621pbX2XeA28IkP2tdPsjLwv+JWJO+P/w74A2vtDeAP2tsA7wKftdZ+CPgfgH/0Z573XwNv/pu8+DCwzCu3ig7aZiDXoCTOTMdipTE4kyJH9tGuyVBZbi9c5kwJV2beSddcTuFhHuAJGIaSwkhq4/jwwBkLvdCCWBl8pWmMM/95JlkpjHte1jgiyj976NjDq9qyqN/zIdAWvC7sdFbEHsSey5RsR4aBrzkoJOOo5nHu86Rcu2yq3xApxWkVsGxcI9SVNGc5DVlOQ9YyO9v/fuoyxoNAkLYmJV3P8DBLHZWlWzCOLEeFM19rLGwGmleGgpv9CE84vnk/lFxO4dVBhbGuPH1SOeLKM5rQs5MsUvCRTZ9IwWsjd1y3QsuNrmUz0HQ9Td9v+PjINZt2fdeEVxvB892CjcBwpevjScFW6JrgAG50My7HNV1PMwydcRDQNqk6SU8oLXup5EpHQBLQv1Rx46MT4rDmoFB89/YO99ceixp6YUm+8HmcuczifidjYzvjtWGFENBYwZuLiNQTrB5I3lqFPPhWl1eHc0bDjOdHU54fTbl7NORplvBo0eVT2yfUWvHLP3efzdDJfLSF57sZ1gh+cbzmclJyIS64lGYMgpJKK95dJfjScHN8yif3nzKvFc/1PPb8blsVEqxqyLVHc3d5ZmqX5z6JpzktQ7LGUteK+1mKtoKjvOb1WcoXnoxZ1A1dX5B6ril9P9HsRI5h/kK3xt93Bnup17DxCfB9zW5c0PUMsQcjP6Ay8OJgwYuDBR8aGPbSNZthzX5nhScdVz1KanZ6K7IGXhjMeaG/YCdyGaiOB/3AcqOTsxcb5rVH/0JB12/4T55/SD8uuNFp0LzX1LcqAzCWZe2zrH18IdkMA5aNQlvBfifDWoEvDT2/RreNxL7SDIOGtZYc5K2nhecy0H/nV97l5c/P2QgantzvUxnFkzzixnCGHzgDuXktuZRm9OOSflzykWHJMBQkyvDWZMjznYKXP3nMKLBkX5pydTzl1mjK9c0pB5Mup2XEpAwptaTUipc/P2fgOw+TxINXh3OmM0dN+uQoI/Yabo6mXO0vMFYwL0LmRUg4i6q/AAAgAElEQVSsHAHnwtaczbCm60vyRnOpo7DAtS5cSjT/xc+9wyc31gSJxpOOCjStPN7+6pDFOqIfl3x0uGTZCIpGcbCOWZ35U1hOancuGEDXAl0L4m5NqRWzWjGpVEtv8RgGDdPKZbK3I1d12I4qpLB4nqGxgkklW1ACeO3AoI2j4XR8QdZ4bIUNG3FBqjSTdcxkHbMXF+01bc4M3+a1u8Zj35l1RcoyCp0E9NXRvK1yKUZBw2klaIxkI2xZ8Z2asvHYCCoOi5BO5GgxvoSjwrHoez78wi8+5u7pgEKDkvD3bjxiHDb8wvYpYVdT146ZfyGq0Vbw2iDnZl+wn2o6nuFXLywYX1zS9121YzuqyRuPW1sTvvdozOMs4cPDBRfjksQzvDZa0Pd9+r5PqnwaA7vJmnkrt/r0psvgP7cx5ZXtE7LaOzsevjRsRwVrrdiKJBfVkIfriJvdiusbUxLP0PcbfvHjD7AtzarUAs8zZE88dz51Mi50MlrlG75KCYMdpHSvH4W7xOFFutEuswpudNxxe7ROkMDlpKQflXx0mNP1nMRkO2xQAo4LZ/b3vVmfvfGci90V1zdmPDgeuGurchLXK2mOJ+FCVNPxFT3j5DWjoEEbZxx2o1NyOSm52l8wjgsm5Xu+AuvGY1EGfGhQMwwEkZJ0g7ptpoWX+84f5Dd+7g6/8XN3GHbWDPya3c6K/NTjcN6l0JILUUWpDQdlziC9hRQ+njdgkd+j0hlaL4hkDykUsRy2MqE149gjUhKDZiaPKLThst1lJWbuHFYpUiZImRCImD4d+nTYpIexDZPiDgCbKiX1tgiUZN8bsbCugXgYaCbLlJ4v+MhQUxrJfm/JVlRgEWfN9BtRybpRfHYr40LivtBnmfwsf5csf5dG5wgEN/o+nnTGbZWRCNzv86N1jBTgScGO3aBjOuiWrGRMiVRd95lkxON1yeUUEqVZa8lpYbnRdRK1T24lvOJ9DsEHJqcZRde53P3MBz7mpzIs2Mb+yA3YFEJ8/X3bP/wreMU94OH7bj9q7/sL4ye2GLDW/hEw+TN3/zrwT9q//wnwt9vHfslaO23v/zJw8dkThBAXgX8f+J//TV5/VgvGsWBee5SFx6N13GKyLHeWFXeWFQeFT2ErDnJ3/9cnPVa1pdSCndiVG58ZnCyrAF84LF9tYVbaMwLCYSEpS49HucS3znFVANPWiGU3cgPR+51LnVmR4PM7c/JGc6XjcHgS8HEElsU9n5N1wqqGflTQ9Sue5JKtsGolTa1W2Y9aZ2DntiywbAQVR6WbLH/j6ZhvPB2zYzcIpXME3Ouu2AzdrFkbwSioWWvJMKgZR+AFDpX6Ul8TKM2HhwuWjeRWN+dm1xIoQ8dzz3+8hoFf0w8qNiJJ9D4tuBQtZrM0/OrFI250Gq4kNc91CgZBxXEp2Gl18dtRxapRbEcllXZyqr1WWtMLakrjPl+pDaeVk0gcL1Oujadn3/s7i5T7K+dWPE7XjNM1Sjg9KsBWaFn93jHhx7cIXtng3sSZpkSqYTfSjCMoa49/efsibywC7mcxW92Mt+5usRMVhEoQSacrf77b8FuvX+XdJfwv72zz/KunVKXTREdhzeM85s1ljLEC39d8+WiD6LUhI19zOeixEVqubMzYfm7FK3tHgDNqurg9Y6u/4gdzhx6clQGj/YKv3bvAL+0dMo6chCFrLNe7zj36C0cJ/9fv7fNw7fNw7aONPNOVB1IwzWP2OyvuLrrktmnNeAR37RO81nxrL3F9IVJYtqOK5/tLHv6OW1D1g4rFdxq+9nCH3e4KcDr/WV3xjVMQwjlhHpaS0yLk9XnEpQszVrVHqAzKt5SVx2YIsV/zg5auUxlHrBr4hsMi4D/91G2udTPiWwk3dk7Zeq1m5/rKmfrhn33Pt5cpj7+WcDeLuJtFPDZTtLUMg4bIa7hx7YTJUYKSllnt8+5kwCho6PYKItUwrQQdX7DWAnP7mO5nuvifvsz3/mWPjqfJa4+OX3Fr4ORhv//2Jb42TVk2gm5U8pWDLb5ysMV+Z8VG6M73rajgcm/JP/9/r7ARNPwfX71Of78iCmusdSaCT/OA4zIg8RpOqwC102l1uZaeD5d3pzxdpbzSryi0wloYbq6xVvDOdMDrsx6vz3p4wjDurWhqxYcvH3IpdeaH2lquppZZ5caZ9MMp42TNchISq4ZOWNJYSaUVnahiso45LiIKLZhUPoelT9b4FFoSKEEo3OLqKHsP6/rkSY9CKzaC5qzvA2DdKPZTS9fXzGuBtYJl7eFJwzIPHcEoMESexhMu0WCg1cA7uc+Twr32tAjZigtE6xp9fx21hkiCXlghhHNSXreyENO6Sj9zL7677FBoSaScS7OxkFU+odKE0iB9i6c0FsFekqO1JJ8FDALLxcSyapxk1H95k+PSSVw+vVmxdTPnI7sOrVjMPX7v8ZgHmWAQVLy1TLjSW6IEbAYN47jg8mjOehoghCM4aSsotURJw7L2OKk8vjfvcrm7cj03lc+ljuJSR1EZzTCE7f6KaR5xJdFMyoBuUDPYyJHStIt/Sc+vuThcMKsCRkFNP3BuzJNa8b1FwFeejFk1kkBqwitBi5F0ZnF56fPO4w0GYUmjFY1WxMpNGzvBmLqZY23dOtYGaFNg0QwDJyn83Qc7fOHIoYsjpfnWyYjdzoqNoGE3WbMVVnxmq2FRW44Lw6f3DgmTBl8awqBhUQfcXsXcXsVYK0j9mnXrbr0ZCTYZMggEz/eX3J31uZxoMu0oSf1+znYn47Bw39F2VLE3WPDOskPXa7BYUl9wnEf4LfVqXiuudyzR9cBtcc1GVLA1WvGVu7sUjWrllc5ksucFSOm1CE5DFGxRN2sCfxMhFNv6Eh07IBQdEttz33Wb8U3tAF8KnooTVsaN8Uav8b0OvtdB4iNxE7FIKXreLhvRDYf4xmIxFFrzoJnSExE9H/aSnHvLDvupJlaa3SRne3PJhf6Kt5cxi1oQK003qDguXY8UwNAMz2g+njfE84b0wj2U16frWyJPo4TlRjdz174yPNdzY33RWAKpqEV9ZrgW+GOMcf8/Tl9ibnM2As2XThO+8LTmaV6x1vCtCYxDQ0xwRiL6iyIRQ1KGH/iYn8qwP3oh0C4GTqy1H3vf9kPJcCHE7wsh3vgR269/wCv+KD3WB2qS/rppQtvW2qcA1tqnQojxj3jMPwB+9323/0fgvwG6H7TjdjX1V7GiOo/zOI/zOI/zOI/zOI/z+KsJ/eMf8qPCWvvLf4mnPQIuve/2ReDJBz3hb1QDsRDil3CLgf+2vf0fAEfW2m/8uOdaa//Rs5UVwLSCg9y6LHPlMak8KuNKyGvTsDYNo0CjUOzGrun3teGSaWn4/qxiVll8pdnvwEmlaIykNAJfuqx/qJxhmC+dwZfWknnt6CrawqLxOC1CamN5UviMo5pxVJMo17UvcFnz+1nCqckY+JZCK0fQsA3XUk1ZeKxqx5a3VvBonRBKxwN+Vg50UhhXZjdWkDW6NSPTXE4qlLTcHMy5OZgTSY+11qy1ZlUGLW/dvW7Xr8gauLl7QtYIOpeNM7ASlhsfnTCrQi7GLnNfGcGsDJhUjiL0JDM8XEe8Oe/yXNflHpQw7MWavVjTUU5OFIc1j3KP7ah0FBcEm6HLUJ9WimXjpAbL2idQoNpmowtxxYMsoe+799QLJB0PTvMIiSVbBwhhaayk62tmVUOuYThcMxw64ylfWDwhuLsSRHsCqobqu6cUWpEoSz8qudbJ+MhgzaN1wrJxNKpFoziYd3iSx0SeJlQCJV0GqjaCN+eCQLkK0eRexMki5eGkz8NJn67X8GrfmWc9nnXZDmvqt2ZnEoyeZxjsOvnDdJ7wtAi4s+hydNrlraMNlHBVqbVW2Aau9hcoZTgq3Dk8CAT/5av32AhhWlmeFh6FcZSXC/sLNuOca/0FoXKseCUt1/sLtgJHyOl6mp7ps5e0tCXPYBDcXaVc7K64vejwdO6a/PpRyeODAU8Ln3vzPseldGx7W/GL25ZHq5RHq5RCw5M8RFv4xt0LRErzNA+YHif4StPxLPM8ou87qY4SECjaBnVD/FLMc/sniH5E72KFzQ3VUjKpPGrqs+t9rSVRVJMoZ1imrKIylgtpxqoMyRc+qzJEScPAd8+b14qy8Ci14kJkSD0nCZx/s4FaY59MeZilPMlD0qCmH5dIYXlnOnAmYQ30fctkHZ/5hRzlMZXmzEzqS4cbvLMKeGflGr5P3ol443CT02VC6tVc66zpehpjBTtRwepPphyWHj1fMKugWPtcGSwY+DV1S/GZT2Oy2qex4kxueFoFWCvQWhB1mtZHQLKfWv7uy/fc56oF9b2MaRGx9WrFOF2zfW1FY0BiOVqkpH7Nu+uASFmWjSJRhqd5wLxWnBSaBouxglBpytynzH3WLav/qHSVmsenfWa1Yl67bO1OVLQmWM5ILqt9VpWPsbAR1CzKgMa6fOXQd83xiWeZlpa+b1g18v9j772CJcnOO7/fOenLV92q69vd7p6enunBOGCAAUBYYmFW5MpQ0lJaBXclStoI7Yse90VvCilCDwqZV23shhDS0uwSpJYkuHSDMQAGYzi2p3va3e7rTflKn3mOHk71ncFyCCoEgQFA/Y/I6Nv3lsnKyjx5zvf9zUkAY83NqLkZh6lFogzdI85t+tkHdINSCw5Tj1JrGo5gNVBsxw6zQp5cQ2A6EA8/ckTPT7DrUCoTZiYxbmTv7PTIlRG+3g8di148IiqN9/+nz+2iEogTl+8ddpjNPBypqdiCm7MKAnhv2CIsBAepw0Onjnju3gpHoxqTXDAtbHZjh1FuMwpN17jlFMSl5PXjNr6lGGQONyc5Nyc5qS6Z5mbsb/opHbdgnFscxj5H+zW2h03yuWvcYerNaXGag8TQTRd9Z/65BbdmDrkSXLlwgPBtNj47pe7kPLLYZ5q6886KfdLtbrkaRwrifIBSMVoXKJ0TJfcoVUySjwkL00W/L1Ddj03QYq4E14ZNjlKbTiXm01/e52J9ynIAf38jZPFsyN5Ok1xJto6b2EJxtppytpriW4rjJMCVip6fMEg1nrDYjRRhbrNen9FyCsa5RAoYjwMOZlXSeWbNduQRJS5rQcJe4iIwTk621Lw1tubnizlvsu2MbDujcc44MfmNgpuhhxTGsSmwC1wpmRQZg+nbxjWnnNDyz2JbPp7TZpxtk4qUnIxZecSEI7JSo9DM1CFDdnGlYCoG7I9fNvMc6ZIXY7MRU6Ap0OwVEw7id1A6p5wbaMTlkB01oKKD+WcRtLyUhpNTsxW7icNR7DOd+GyPGuQfqv3Guc2FesRhapy7KuKDzqrSBUoXRMUAgeReCOsbIz62MOTC8oAFT9D2UgaJR6EEFVswKmMUGkua6r5r106E1XE5xEZyJ7TZi4zDWl/N2IngIM55fQBDMaYoRj9yHndn+jxH6uaPfMzPJH40Tegngd8D/q4QwhNCnAMuAj/4UU/4m14MHAghVgDm/x7e/4MQ4mMYKtDf0Vr357/+DPDLQohN4J8DXxJCfPNvdpcf4AEe4AEe4AEe4AEe4AH+X0CDLj56+3EghPh3hBDbwLPA7wsh/ghAa/0u8JvAVeDbwH+ltf6RvYm/6cXA7wG/Nv/514DfBRBCnAb+JfCfaK3fv/9grfU/1lqva63PYmyS/kxr/ff+n7xRVhrv3LCwyUuL7dgy/GANHcej43gcpDYTMUPN6VXHqYcl4WzNwbcEeWkxzgTPdCbMcpt7IfS8HM+Ca7OJ8cy2BAcJWJai6UBByTiDYG6tOUwLFtxiLhg0FS9TaTMVilFu0bWqONIkIWpt9uWNkYVtK6p2ztI8nbvpFBylnPApARRiztU0fNtxaXzVb0yrdL2M3chnoRmx0IzwLYklBJYQHMQBSSlISmi4Rhj77EJEFLmEhebg3QCJqaq98f2lE33C+1OX9yeGG1qxNAueYDEwFbhHWpO5XakgV5K6bUTBF+oRcaF5ZZ7mOUhdwsJmmDlsVBP2EpuH6wlPLR8xK0yFMSthkCr2wwppKZnkRotwoaZYrwrGmeHgKgR3xw2mucXhPBdCYvbhuF/juG8q20Jok8lQAWulQvzqkFuvt7kXeVxpxpx5ZsYz/3HE42cOCCxFokxl0Baa9yY1jlObf7XTIsw1bUdxeeWI/UTSco2Y+YuLCS9trdDwUw4Sn4PEZ5zbDDKHpLS4OatQasErLy5zbepgScORToY2m++1+O7hAvcic4zf7LfYT7x5cqixtX39jRVujpr8weYqSampWw4LnqZ1ueRstcSRRuBtCWPX6C4bfcra+TG+1GSlpFSCSerhSsk/+PU9nlk65nK1RcVS1O2SXAkebcQoDcdRQFhYPHL+kHHuEOcO/pxj/L1+MO+ySVZdw3l3pUkwzZTx9F8LDP80KS2mhaS1EFFvJCSlOTfiUnKYmtwB09Uy51ZyPabMBdnbA9wLVW691iQNbRypSUVyct533IL2Rspn1g74zNoB5702SVmSFRZZKTkY1CmVudZsqVmsRCSlRAhjpevNq8We1DQuQ/zmjD/+35qMMlNN2/gVwZl/1KUepAjgTmiZTI5MsBlWOUwkh4nkzXFAYJvk7JqXsRObfI3vH2aUWvDq7hKf+/gW48wlKW2k0MwKyU5sOPBvXVvhMJHkyug28vl1th17vNz3eWfQ5pW9Hjth5STRGmBWSI6mVfZHda7d7LETQVIqNqoprackT7cTbk81/9efn+V7/RrClVSCDGfRIteCwClQWjBMPBxhErrrdknVLln0c3L9w8mre7GPlBopNYuN0HDflTjpiJTadGsUsBMHxKXAtUq8eUpwrxqZivHUJyxMlyDMISrnY29izttxLsmU+Y5a1YSstMhKizW/YJJLXKuk4ua4c51FxS65NW4wySXDVONanNhxJsroNKLCYpiZ7pjTFExzB7tnqqSOVETze8RazdhwWgLCwmhyfu/757gT2lxoCBa+5PPiq+tcG7YY5ZJv311hKzIC4s3QJLe+cOQyyzWZEry/1eMgtXjluI3ScKoS8VRnymfW9ymVoGKXBJYxhAjnaem2gHN1h3N1B0dYLAem6wxwkDq8MbIotODdQZvdyCcsLAaZxBaKG8ftk/FzVsBxUpApaDjmuKwHGfUvtum/mCPrDsvNGUtXYm5Oa/h2iSMVo9RjlHpkyqQuR9nRyTngOos4dgetC+Jki0Uf+pnFbmwmEpMctiKX61OjU1AY3dydl+ucXh3ySCPjqSf2cE85vDts0WlEhIXDIDO89vvc9p3YxZbQTz0qtmCmMpqu0YpoLThMHW7NzBjywn6P29MKcn5tKuC1ow6HqcdRKpnlJkdlb56NUijN2yPJr335Jq++tsKrr60gPEE9SHG7gvUgp+mbtPWdKCAsc9S/QbWO8iM8u84svsMsvkdf7FCSM442GRdb3AhnDMqIhlxhmu+SKc1SeQpv7umPVlgywJIBYXHIkAlDJmih8Ow6R9E1prkiUyXTZBeNwhMW74g3qNmaylyUvxvbbEeCXAt+/94yrw1r1Cyji7AFHCU+d2bBPHcCbsgPKu6u3cC1GzTddcpyyt1ZjLtq0awmtC7kLPomiyMprTljAW6JtzgWO5TKGJEIYSGlycI4nrzO+UqDo0TTT0vuxiEBHjenMUMV8V44YiD2+OtwqfZVwvz4r33czxr0T2gxoLX+nfkc2dNaL2mtv/qhv/23WuvzWutLWus//FGvAz9Za9H/E/gecEkIsS2E+M+A/x74ihDiBvCV+f8B/htgAeOF+oYQ4tUf9/03Zzltz2JWWKSFzV6k6DhqTqsxN56khKo2k9640GyGLmGuWKkY0VqUORwlxrUjU5KOJ2i7ObmCuvQRmAComg1FYagrT1eXqDlGPLfgJaxWXbqecbuQ4gPv+2luArSqliJXimkxV/ELTUnJJNOUpSAtLWwBk7lbgm+ZAS8szASsaSvioqSfmptzx/Zx5kFbpZbsJg6dpzWdp40Y6j5uh958YgTdRkhc2Ag0r+z1qDuCo2mVhqPIleD2tELLyU+cOA7jgqafsuynKA2Pt0sqtsK1S3YimBWCrSjg6sTl6sRlN/aNmG3e2u/5CYtBQt0ucKXZJyk0g1nAmVrItLBISjhKjMgM4DCVDHKLj7WmOAICW7AcxCw2ZjyycoxGYAsTOrNaNZOmdjOi3YyIS4knjcf0klcgqi7ussXK0hhbwKnGBPsrlxGrbfxmQdtLORXkdD1Fw1EcpWa/b08Vvm3e593dHgpzo/3qypDHlo+wheLML8GpasSpaoQjNZPc5nR9Rs02wUauLI0IXSk8qRmNAk6dHXFtIllwjahvlFusBikdN+exRsKZ5oT2/Jj50ggnq46k45RYCz7rQUrXMxSM++d2tAmHUQWUEXh36xG9ZogtFLO8RDx+ho3/0OaxtnF4yZQ8CcI7VUk4SDyiUlL/fIuH2yMsqVg6NaFul/TndtmZ0qzXLGaFPBGLP91OCZyCrlswLWyWgphMCYbHFaYTn3FufOU9qVn0PrgWx/MF7j9/6Tzfu7HO97+7yo3fdRjGPtWFDEdqrA9JnL585R7uo20CPyfwc3xbULeNI4rSgnPnTXNxnHpU7ZyLnxlzuRESJw6llvMFtLmGhGfhLkt2EyOsfGj1GP33fhn1hc9SracMMpuwEPQ8zePNlIPEYtlXLPuKzZkRUp+pJrwzaJMrgSNhMXD4wmP36Hkp/uUqTTdjkDnsxgEb9YjAKqnYBVU7n09YYLUCw1lA79SMo9Si52t6nnHuaDg5rlT4ltnOVMzCKC0tXh82GKfGueyLX9xGtHzaXsa5mqGHRAWk9woG0wrZbslRamFJxWrbhPsYEa+m4ZRMc+PRP8vNYrVuOTTdjEc7I3ND07A7rmMLc12OcyNy7jgKW4AjYNFLOU4Ui4vm9bNScrXfodSCQkNaSqq2Qgjm1EvFXlSSa9iJLY5SSd3JWdwISQuLtLCwpfH3356Zxf3lenwiIO54GYU2hZ7D2BQwVvyCqqWYFRZ1pzjx5492zGJ0dtVMfh2p6PjGuWsyd1Ga5MbhqmbDYWpzulJyrlpAoZACprmhFrYcYyJwtpIzzEyeyjgzItkFt+BUx4wv/nzseeyRA5YbM5aeTA3NKjFhahu1cG5KkNNyTVaDI2HBNfRGxylYOz9mM7Q4V9N40jgqgaGJllpwrhay4CfU7JLTlRRXCsaluVC7rmI9KPjar4+gWWHnsEn8XsKtfpt8YCa67txsQM+n5YYKqrGtD4TjWhfkxQilUjSa9UChgJYLV1qKczXYTwz179bEmDiEuc17wxZ/cWcFXyr+9AeniW7knKpEtB/OWaqG8yBFe+4kNXeq0cYtzrNgyQ3oeYb2cub8kK1Isl4xY2vFMuYQUSlouZqH6iHnahEdN2fJUyZUz5U0nZKPtdQJ9dRZdU/c5pItTZi4JHtmwZbmNivVkI6b03ZdHGH9UMaCazeIMjO+eM4CrqjMj52iUBmOsFBopuqQOB9SKshFTpYbowvX7aG1QmtFmB5x3ulx3ulhaZs4H5IXQ4ZZxpAZWW7IE13PY1Wfx7VgGns8vHbMIBO05syfVT9no5riSkOl9S1DRex6Ob6lqDtwqjx78hks6WJJF61LEJLAskm2Sg5HNWb3JMPM0MZWqxGOVEwyRV0sEushQphxOEoPUMqcY1J6XG4JwlzTciUXqzUuN2pYCCwsBvLwh4Lb/ir8QvUsVaf71z7uZxH3x89/c/tpwU9MQKy1/tW/4k9f/ojH/jrw63/N6z0HPPdj79gDPMADPMADPMADPMADPMDfBPSP3wX4SeOnSkD8/yUcKalYhgZwv9vtSGNnN8pyRllO1dbsW7sMMlMtuNKMGRQJh4mxO6x5mRGMChPZfpRork2Mn7IrJRrBNC+5PVWUygiI74UJh4nxlA4Lh65nXrtqF1Ttgn7q0U894lITzhM0m44zF1/Z1OySuvT57KKimFvRvTdWuJYRBldtQ3GwhEk9BWi6RvhlxJQWB4nFKJdsR/M4+0mBmhQclyESgUTwpZVjJObYJKnDOHPYiX0e7YwILE07iOlnxkv88YURD68ckyvJ6UrBF1YsAi/n0mKfqq1Z9HLuRg7jxOPpjvFu73kZvmXoS6YDIHiyPeHRlmatNWWUumRK0nQztDaVjPcnDZLC4lI9ouMJzjcc4jm1YtlXXKolhIXDOBfEhaYZJESJS1FIVgNTodiKXUoN01wzmgSMJgEVS7FSjciUqZTocYJKFHHosuDlrD08BduifHOHvc0GawtjvnLlHp9fGjDJJXVb89mlPk92JGGuGOWSqmOSHR0JV74yYvUfrpqOzDCh6uRUnZxPn97jV79+m8XFCQLNs1/cY5S5FNrEvbtS0WgkVJ6s8Viz5PHWjDPNCU91ppRasFiJ+exTW7RasUnVPHdExVYcJ4pcafZTi7KfMMod/osnNvnKPxix4hes+AX1p30udAeoXHC+DmufTAiqGY88dsR6zYZpBBvLdByTrSHQXKhm3Al9avP01xU/R6f38zY0dgV+4eNbfHU5YT0oKRQcxZppIXhosc9Di32aTkE1SJkWFlEhaVUSfmFxRLMdG4tVCdPM4XR9hhSaSa7JlMn/aLmGXrGbOPQqMfthhZ044Nq1Hgtuhq0/qF1Ur7joacpwXGE4rrATJZRas7E6IFeSdGrj2iVtP2E3qiBc850VpcU4t+diVmMwgNYIV7IepPytS1t0v1oF10X0+6hScLk55ZfXxnzj3A6epThTyXmsPeGx9oS2KzhMjDXtQ40JHU+z4JpKcO0/fZSFIEFHOQv1iE+u7fNvfeUuvlWw5KcsNkL24wBbmsr8kldyenVI5VNtNqomxfpsa8yjnRGeVfJwa8LXP7XJ1z+1ycbCCEsoHlo7Zi3IToI9/7t/cRGSgkJJVoLy5Pf+hkPNyygSadJuf6lk8cUzjS4AACAASURBVImMtdYUick8GWY2mZI0nIKWa8YGrWGcucwyF69S4FUKKnaBZ5UkpanWt4KE+z1HDezEPg1XUFlTJ2Nny82whGaYCVqeoVCtVUwnoWqbLm6ptKFBWEbAGR3aRMX9TaI0NJwM2zJZFHFhOq2+VVC3Fa4liAvFJJcUyoz3/ryKXpmnOXtNxUO9AULCnUmdldaUVjXm1PqIxtyy2Raay42Cy42CXMOV5pR/+5fvEb8d8v7UJ1GSpqP45PIRXzq3w6XmlKfbJaeDnNWKxLcE08Jia9Ck0PB0b0DF1ggbOosR+bGiVIK/dWmLX/qFO1hSsxJkLAUx0byLvRcpRlnOsl9Qa2VUnmlzqV5wvmq89T+2MGDJT7lQD/mPrmziOQVZabHgJwRWSaY0YzFh1Td0vccXBuhJCrZFqizcruDh5WOSsc1jnREXHh/gWiVXTh1w5ZSxTrWkIMkOTq65vBigdYHnmiTwQS6p24ovLU14sj2mamsea2b87dUxi4FgmAnGucNm6PLNOz6TwuaFI48/e/MMH3vmkHyg8e2Czz1+j699Y4uvfWOLXpCQKcEjrQmDzGKawyDPOFUpWe+OqTzT4tFGzukg54mFIU8sDGk5OQ/VEr6xdnRC8Xn89D6JErgSklKz4KV8sjeg1JpTVSiHOb5d4tslblfTbYXMRh5XPnbIxtk+uZI8dvqAuiMZMqUsJyfH4Xj6Fmm2j9YFaX6EokQJRbd6GXdunWkjsYSDY1V5L9snFhFKxQAk6S55MSAvBiiVnXRHFYrlymN060/QclzGYoBjdxnLY+4lUw7FNg1bsdAM6XxccL5WcL6Wc745MSnabs5qkPKNtWM6XkrVLnh4YYhGcBRrbsqT/Fdm8W1m8W22R8+hVMpKxcFtwanlEXlqsReZjCPPLnj8zAE9X9LUJu9Bz3MG7luM3v+dI6AXCB5pCb64VLISwLm6zxcX63TUIgfRu1h/jbUoQD4/Tj9vUOVHbz8t+LldDGitSUpouRmBY8KNBJq6A4kuSHTBcSrJdcKcVYJAU5EObwwjw6WvJxwnxmlAacFKYKgQuYZ+ETHMJQ3HxhICzy1ouRDpjFsz01pTGuqOJiklpTbbYO5sZAlzA+64BUdZwtaspOdltNyUG+I2744tGs2YpLTISs1yd4IrFbliThcwfF3fUsSFwrM060HKQZYQFsJkIliKRa/k1ReWePWFJfase4RlTljmWFJRtzVHcUng52zHLnuJxamzIwot6CxGhAUcpYJh4nPzYIG4tHl25YiuW3I4qXK332Jzpnl5ELA5M85IG9WEpqNYDGITwQ1sxy5rVcnHPtfnQi1BacFaLeRMY8rG2T6X6slcSwGbYZXLq8fU5lkNB4nLO5OAL64d0AsSXjqusB2WBLagVk/x3II39nucakxIleAgkQzTkoYDs/kk5n4gz16kiEuJqLpYDRvbVnzt7+zy5utLcHefv/jjBa4NW9SXM+qfqdFthjzRnvBsb8jqqTGLXkGpNamCe2GFhqP5h794g/hWCQtNztZnbL/kUw1SqkFKYyXF6jgUuUXNLpE1mwvtEU1H008zolLy/q5piXbcwrg49EK6lYi2l3LuwgD/ok8S29hWie0rGnaBIwWOFAxSwTe/dY6j1KZxOkdcOcPZasjZaohYb7P8bIG3aOgw1tkWlqMpU3PjOfqne4TffI/bocUo00wKi5ZrHJJqbk6uBJc7Q0bPRzSbMZZUxMcW3hmX9VpIpky+wUGS4EjoT6r0J1X2E4/n7q2wn9h03ILNUZPD2Gdnv8XtUZNpLrgbBvz+9gId14yExpddcbaSshrktJyS1ZUxmZKsBTE1NycsbFztnVzfL3+rTXI94lv3enzrXo+RjtjOpkzGPquNGW/eXaJVixkmPqPc5r0/bfL2sEG7GTHOLR6qR9yaCW7PKoh2gLAFK9WI1lOS8XMT5PMvkf9Pf4jWgpqXsd6eUG+n1JycS+0RvXpIrx5yqV5QswXvTWpoLTgV5Hx5/YDLTQGBT6cdcutPAly3oL2eYC24LNQjqk5O72LExfaIumPGlUFu8dz7p6DXYCVIeHZjh96ZGc1qwnI95NLnxvhPtvCfbGFZilJLglZBqQWulIyLnKTUfPubXbYjH60Fn+yEVGyQ3Sqrj4f4S4pSg3j0FMmOonfe0NlaLvS8jEJDUhoNQ9Uxt4eaUzBKXYQEIaHup3SChKqtiUqTSzHIDM3MFibM0QTy2ewmLoFdUGo51yNoPFmSKXO9J8o4JpVaM0wNfWycC6puzmzmnXCW605J18uZ5g5aQ6El52qauLQ5Snx6XjafUBmKZ6YkYSGp2AUtNyUqBav1GXbPorsRE6xoCi2ot1OKwtAzXbsgU5q4FExyo1P6xtoxT//KjD/7g1X+6UsXeLUPk1zypXM7rH0iovOQyTx4rD3mSrfP+VpBwxX0M0lSWIQFtBoxDUfTv1fhtWurPP/qKdq1mGChwKpLGl7KIHO4cPGYil1QKiiVKWhtRg637i6g04JTlZhLnSGLK1MWujMWgoRHLx3gBiafJips1pZHVObFFweHh5tTUiU4/ciYe3/qcPBP9lmshlhth+ZqilsruPDxEc7pgFY1xvEVjq8olNFe3KeBfBhFOQVMiNhjrRktL+X06pDL9ZiNeshyPeR0VVO1NRWrZFqYzIMXDm3knDYl6xbDnQDbVriLAlm1kVWbwDEZNGc3+iz7hvaY65I7ocX2cRNciyU/48mVQ06dHeI5BR0/5dOPb9NdmFEqSc3J8eoFF2sxpTZ6llPtCX+406Xjme/0d/7oLO0gph3E2F2XzuMlrbUE/xMdKpds6kFKWUgarqD9b7iau84HPvhKpQzyO5Tk1KxFtFaUWtGXfRwCfLuJQLKdv37yHCHkh362eT874v3siJmcsqDX6cpzjPMcl4CF6kVGxRYFikj1OUwlr2wtI2oui17OeiVmqTelE8Q03IwnLu7TrMbkypz7zbbJeVivSmosnLyvlN58M4LErNTYPYfaekFQz/Et6CyEJiDQL+n6YGkbCwel85PPfjLfQrMZwjOdnAvVlNUgxbPg4YamasOlSouVyhOU5QfBpx+Fb82+Q91e+pGP+VmE0QyIj9x+WvA3nTPwAA/wAA/wAA/wAA/wAA/w/w9ogSp/eib+H4Wf287AZjFACCOIGice9vznwAJf2GaTmpzYuAEJ4zpiCcGz3SqjrKQoJBt14/U/LSzuzkwFbJiChYUjYJIX5Mqkq+7HgpYV0LZdjlIPS2gmuaDuFFhCYQlFoaHQJhZ8ksNxZtZjljBe3p5TUFNNdkPF4WEDRyrWa8Yf3bfLeZXbtNNNgq9FWOZshx8oUVzLCLmkgLUg5uasws1ZhUm5z5AZQ2bszaoMcklgSw5HNbpeQc3W9PeqpoI+NfkG10Ylj13Y524Y0HAy+mHAOLewpeLlQZ3DOOfOtGSjBst+ylHqkitBXNgEliawNJcbEb7UCFdwmDioUtBthqycHhNNXCpzJ4txbiHQpKl94nPdcgquNOKTCrMUZpU9TDXXdrpMIp+KVXJ7ZJKEL9VzslJTsSEpLFOdKy3q1YTANhejOg4phwWtCznWo8vsRj7xi4e8OaqzE5u0UBJD8NuNKqwtj6g+VeHzZ/Y4XbPoeYqqVfL3n7yF9OE775xCf/865x8dsPLIjKWnM5aezihCQbadEc48nrm0i6y7rD42Yy3IqVg2eu6lrrOSzz95j+bZjGBJsXxmysULR3jrFumthHEYcP7pMUh4+uweKxVTOSy1Zj+RHCSCcNeCGzsnCdfkBbOrJVlfMysE5eaIvZ0mw/0KcQF/emuNP/6LM+zFJnnYntM5bs0EN8YNVoOUg7DKSzfW+Yu7y9yb1Pn+TZNmHucmz+BuFBPrgriAl49bvHzc4p2xcf5Z9gtON6bcmvkcJC5bsyqj3KjdPn9mj0QJhpnFMFVshyaz49GlYz6+esCZakQ0dTnTmPLsf55x5rERT64c4n6odvHdfp3pvnuSUFuKkrrw2ZvWcN3CCOiUILAL4lJwfVxnO5aEocuSl3NzVqHtmkqynqQgBI/83RL51afY3Oqw8z/eZe9qDSk1axcnNBdjVGESrlfPjFn9bM7qZ3O+eGaXiq35WGtCP/X525/ZpHdqhi01vHOb5vmCvVmVhacUVgCzt3NGYUCvGeKs+5x+NmItMNV6reFLl+9Bf4prKYJOQTaR9B7PWNqYYfUC8htj8htjtgZNzp/p4y5Knlg6ZrkicIRkksH3+j7XpzZPLYx49vN7fHphig4zdKmJdiSjXKJv7rF3r8l012E9yJjm0M9c+pnJ6lAIRlnBsExIS8mZ5oTqwxbVh41geJj4OMJQEz2vQGOoXg1HzSlimjhyaDolSWm+N0Nv1HQbIakyQvz1IKfViKk5ptuVKnGS6Ox7ORutMRutMa40YuCKXdDqROwlNqkSLAYxZxpTDpK5i0+p2I8Fo1yyHuR0KzG2VCy4Jb3lGShNOpToOXc0npq07r2dJnlp4UrTsXhzKHlzKHn4381BCvqZw9WRMX2YFVBfSpEVi2hH8O6wSdXNWf9UzGeWj1jwICzM/eS//oWbtC8XOAKuHi4wzm0KLVi5ElGmEN2DnWmNy60xblfw+MV9HutIHutIElUaQXZjhvBscy94JjLdmUckS8sTvK7gzt0O10ZNnnxoD79dcmnjiEVfE4qQzVmVsJS4F6qMY5+Xt5Y5+x84qLAgOraZHPkmqzQtSDObd28t8u6tRUoNw/QDwwkAOfepv1/drdia8yt9er0peWpxfRpwemnI2tMRX1s/oONqboc+AvhkTzDNNbX5Jdx/0+beoMnyx1OKkT7x/D+OAhYrEV5X8IVHtuj5giU3oO7A6aUR6ig0phcXYvLIYvHcjHYtwqrC1n6L98cNLp05ooglT5zbp+6AawmuHi7QdBSF1qytjZkVkjNfV5z5ukLninS3RCtQ+1PynZwkdbh72KJU0Gf8Q8fhvrc+mMr+MLxOoBsEusE02SWnIBcpTXqM43vz7KEC2279pecX5ZhITInElFhMGIg9bkfPsyeOSUSI1oqWfYpSFNStZSTwzOl9yj3T0bu41qeyWHL20oilzhS/pxiHAePM5cKpY1QpuXLqgK6nWVYrH/oMJVqXJ9QlADUryUZwtF/DkpDGDpbUTAY+01wwkWMK/Zc7RfeRlPD04jHnmxNsqXl3qNmoZvx75/b43KJmRZ09ER//VTiYvsaz9tM/8jE/i9CAKsVHbj8t+LldDAzlIWmp6VUiJrlLqmCQScIPiTjO13IEkrUAAhtcWeLMW3iTvMCyFLenxgGm5RQEtmA9KFitQEU6dL2CsCy4l0zZm1XJlEYiqNgWnlSMMpfjZB5L7hRUnYKnO2Oe7oxxJNQdiEtJTkHNlTT9lGHss0SHTCm6CzM2WmNWAjgY15lkZjDuuBmjuc4hVYJUl+TKuC/YmJvZgqcZ5xbO3O4xU4Kz4gk61OlQJyktJrmg1JqjxKfj5lysxfyz66ukJbx4dwWlYbVqcXtzgZZTsNyc8fxRi5szwU5oAqZyXZKVmrPVjJaX8srA5nZorMjuT0yPU5ebU83haw5XJw5LGzPqvZR0alOWgofXj5jkDg/N28z/5No6qRLsRYpTtZBB5uDKksPUoecpLjYlUaG5GwbkSrJSC6nYJU1bseSnJ7qPdpDQDhJWgwSlBLX5YmD3RQetNPbZGu/9ryG7icNox2c9yNiOJNlUsvsnmm++d5q6U1BZLDl+LqfeMQOhLxXLlRinovjXf36GqxOPf/HPlvC/tI696CLrDrLu8OLVU/zOCxvsT6tYruK136ziXGjgSU03sFn2M648fIA83SH4eBNdgHO2itMWxCOXuy9VuPXeAvemNez1CjevLeAGJS1HkynTyr8700xyE/D1m/9Li1HmMspc0u8doBVkocV2ZAJPVs+MqDUSklKzn9pcm7o8H97Ak9DPJP96v0HHhaPUhNrtxR6DzD6xSB3lNlvPufRqER1HEQibSMTcmuoTy1yNpukUnK1FvDto4UjN945NCN75+uyEUlSz9XziKak6JgBtOKuw+o9OceWJQ1b+y1Uu/IqGj1/Ge7xDrZlS8MFNdCuE9/Z6THPBNBfEIkIKwU4cMJhWOL80oD+tEOY2K35OqQU3JxrbVpxrTuYBTmaCuvsdi3KQIy6skP3v32crrDKcVbg7avDG3WXKFLY223z76hn6meFbb33HY+s7Hp5fULUNbew4dfA/scDRVo1SC377f25ibzS4tNxHBDbvvdrlj985zY1xHb+S8+bv1dGZuT4DS9DzSobHFdTBjDPLQ3QBrV/uYfUChA273y55/aVFXn9pkVHqEqxoskNFZzk0VshakZSa41QjBYxSF+fJJc4vDSiPEo6uBTgVhSMge29MtztjMvF5dLFPzWYeiKiNg43QLHgOgbCNU5etiK4XRNcLPK+gW4nm9ruKo7EZCyyheblv6GENB1y3pOeltP2ElWpIWFr4UhNUcqrWB25EblBgzUPTbk5hmAk8u6DSzCmVpJy7ufUz4xblVBTrQU7N1kSFbWxwS3lyDAapomarkyLDcRJwppKQRjbZoWJ/t8H4tnHqqS+lLK5MaTUiKn7GIDXPdy1TVBHdGjd+1+FuZJkCkTIuOUKCShR/cvU074wdlk9PuPlinVYrxpGQK9iLPYKLNodvuWgg14KoMBaism7x7vUl/uCtM2gEvdaMF55bw2loPGk0a3XLYcEtCWOPcn/G+ZUBxVBR/VQdWXexHM2b3+0xzlymuUVwRnDjqqGChAUkYsb1qcM0h2vfcumnPvuJA+tddKbZPmhSbWSgQUUli+tTznZHnO2aYKi4UCcTWOCEHgJg2y3SUuD4ihvbXb71/mnuRQKvWrLzWoVmM8YWmlEu+ffPHvLF5T7LFUHdga6fcPuwzVItRFZt3n+3y289v8FvPb/BO+MaFTfnu8+vEqyaohcYF7gbuwvotORCd0Dal7S+UMU751Gtp7zxyhL7saG8eE3Fvd020tL4liDMFW9PfDZDi1zB1nYLKUCsthCrLWSvQjywkQ5c/aMG9oJk9dSYbjXiKFFUdfBDc4s02//gP7qk6q+jUdyM/tzoANBILamoKq5dw1cBp92PfyTlSqmUGX1m9OmoZe6O/5wk3eW8XMbRHofTN5iVh3jaxdc1fAuOR1WwBRutEW6twH24jrPm4HgFb/1gkf2wwii3qawprm33cHxFqsyc5WS3dYH+kKLVtwTFWNHfreF7OVEBrbMprWpMkjrMcs2Y/ZMF4UfhzswsLF4/bvPbWzUGaU7HS/neXo+qXdKWFQJv9a98PkAjOEvTs37kY34moX/6FwMPaEIP8AAP8AAP8AAP8AAP8AA/Iajyp7v2/tO9dz8GKrpBzRFMU3fuMw8dV9FyQQqBFIL9xCYQTY5SwSzXhIVDqU0rezlwmYUeFVsSFsZlQ2voejlNx/gVt5wcX1o42DTcjFzBfjmhYgsKLVgKYqq28cJ2rRLXKsmVJFeSBU8zyTQNu+RIHiKBZjVBI0h0QcW2OO7XyEojQlvtTBjlpjLercR4c3cMDZQYQW3FKvGlzapfcKFqxKCjzKXjlnTckkjM2BRbbIot7oQ+/USTlHrunW3Tz1xDXUoznl40wR+HsaKf+nzhE/fonovYj2E/UoSlWb13PY/zDePO0muGLPowyzW+VdBPBf3UdAc2w4g/21zl/XGOVQWtYDSqUJQWlW6Bbylabkqvbjy3b05gwReMUhdXKl4d1gkszSONkEluhKu7icUw9XCkYjvyiUqBaymaljcPIDLH3LcKtBakynhTW5Zids9GDROujZocpxLHLZkVFpNc84Prqzx3b4W0NALm+EgymfogjSh9kFv4dsHzb57mhWOX4xSuT23UzSPKYc7szYzZmxk3Q49hLklKm3t32ub82plxO3TJSn3iBoUUFJsTdAGDF1LjhZ5LZqnLfhRQdwrKg5i9qEIaGYrO7eKYfqpOvr/3pgHHmcVB4nKQuOxcq3N42ODdu4soDbJqU8SmqmoJ2IsNreOMXmcnhkxBrgRdz+Qf1Jzc0LbmTkJgAqE2R02uHneYlYLVqstMjAkLxbQQTAtBw4FPX97mKPFYr8TsJxZnasYZSaJpOJqksMiUEfZ1fTHPzyjZjwL0pQ28CxU4u4bo1CBJQWmmI5/uh5wo6o5gpRoaL35fE+gKiSrwpeLetEaSOoxSj0HmMs4t6nZJxRaUpSQrLc43plRtQ0O71Z8LAu8dsv1OHUcqNi71ubTc561xwLvXlxglHrdCm0LD7ptVSiUolaA/qBEWJnSs5RREL/b5zs4ScQGvD21mL02YhR7R1YT9OOBu5FBoiZqHryU7sBtLMqXZiiyWL86QZ9pYjiKPJMW1Y/LNkIObVfLcOnHXqTs5ZaR5++oSXtdQMHquySIxjjrwzriKHkXs9Jske4okdRjuV1hwS9yNKloJfC9nHPnsxKZLueSX5FrgSk3LFUx0YrJaMpvgnCQ4J1FKUJQWHadEaZNTAoautRzAJLepOyZ7Zb0xRWvBXlilYRuxc3XZ0IoKbfzky1ziSsEkM8L/pNTEuYO3CL3elF5vSsvJcQTcCQN2Nltz0bRmmLocpy5Km+5u23UIbMET7QlKg9KCSW4RlxZZajE7dJllDkqZipy3apFGNpV2xsJpM17nynjnt1wo3j7k7UGLvQiOspSGK9HAwe0ayVZJUkocqbl1c4GssNjab3GUmAyOjXrI7T+vsNlvc5ya9xvkFhcbU5LNgrthhURJhplNf1xlmNm8+RdLHCSCg0SQKUWuBe1mhI5KLFsRHthEr0zI70VMB57J7LBKLtRDir7i2rjB4V6d7dDcA5WGWQHvDlv8YBBwa2b2I941PvJv317i9ZcWEa5E5ZJKPaNSz2i5GksKfKfzl+6tAkFRjBhmmp2dJtcnVbYiiS0EBzt1jmYV9o8b8yA1OP/liMWFKRdqil99dJMrnzji1WGd/VmN8J2Mae6cCLaX/Zxx7DHIHK6/3OHODDxLshnanFkYYZ1uIaU2wYTXJuS7KYeHDVxLUWjBqUpEkcBWWCWcuExzTd2R3JrCJNNkJbw9aPLOSKKHIXoYUtydEoYe8bHF84dthG9R5oJ2N6LlSvatXVxn8aMnGsKi6nTZL98jTrdxnS4BLkO1xV3xDoVK8HCZcfxDlJwPwxUVXFFhJsZoZfJDXEtQkqNUjC8bVIXHlEOTK6Ek5dA4hU2PfdKrU9O1m7k0POMIt+ynZMeCO7OA44MqwwwilX/k+wNUHehvBuxOanxve5lZrrAXbKLEpV5LaLiCnj5NRX4gnr4fOHYfFoI/3VnixsymnyhmKuP2rGqctWKHfT0kTrb+yn0AWHEeO+kw/DxBa4FSH739OBBC/A9CiGtCiLeEEL8jhGh96G//WAhxUwhxXQjx1R/1OvBz3BloqSYNR7AXB0iM1WTPy8iVh5onPSz5JZ1y0YR/2cZtKFEF10aShitptWJOVQU7scuKby6krh9za+ZjCWGcflRJjmm3lRrW7Cb9tKTrpeRKEtjmpn8fp7qGf/jd4yZnaqbNXooC1zL0CaVBofnCktnHvVmVfH7CmJAzQeDl1G0IC4eNas6aVyMuzOMVGs+CxSCh0DArLD592iT/nb+9zqY2Lc5MQdc3ATsCzW7iMC0En+gU9BOXUkkOE7jSlrw1DvjSMx1m3xkySA2XH2AtKHlvJPAszb3IZem4xS8uj/ijvRa+XVJ39Py4CJa9gN1E0vGh/74PGE6w5xeUKTy8fMzuoMHVwwXOVguujS0CW/DWuMp2JFjw4HQ14jD2uTE2gSwtx6dQgh8cdlkLEqZFwCx36Po2x4mxkQRjjXhx4dgszEpB93LK7ptV/uS3etyY2eQKHK/k3YmL1pr3Zz57saTlarZim5durNNPHSrHCxzGJVXbZpK6vHBsBsNSmfTNf/Uby3zhkS3euWXcEJ7pTGj7KTfGDY6GLdaCmD/79hrvjOBGNObZooFdh/z7O1z/QYetWZVHugO2xnWOUo+nFo/pNkJDWflBjcUg4Y/eP8X7Y43E2JyuVm22ZyWjVLIUSMq5dOTrF1Nu7C+wUgsZJBXUtGB7r02uJJtRzBNehUyZcLqkgI81SzYji7gUBJaZZEkBX7uwzfW9BcLCpu0W7MUu65WEmuWQFHCBM5Qa6vfb+X5O9Qkf75ri3XGNjWrOQWqz0ptwbbuHxiRjPtOJeWccoLQ+oe69OQ74xdffJbkZ4V/cAVuS//Zr5CPN1cNTJB/yYXu4XrB2dsTHY3MuPbfX5rgMUTgMUofX97ss+Sm+VByXNp9Y7PP2eAnLUnTqEXlhkmMfao/IlWR00+HGix6PXx6YhOJ1m2yS89XVY64Om+wmDlXb8GJfPeiSza/pQsN2CNuhpL1s8fJba+wnkv15ou5vvb7BL57e5+r7S6zXQlYqEaWW3Nnr4FsFr1xfMzbDuaE0vPiDdb7Q3OX4sMadcYMni30GwyZ3xg0eWezzyIpZpO/0G7z62gqn2xNefmGZXJkE4nNVm8NYcxRrAkvyyjcDXunXObs6YGda43x3yFZsUWxHTCdVxrHH7WmNrmdSS/cTi9XAUHjyOSvr4daYRi0hum2+Y8cpKSNBP7P4VDek3k7Zi8ARgppj3HjiAhq9hJffWafhZAR2gSMlXc9CFyatOC4FYSlxfFPU+HjXpp+ZY9ypRziXWlQxlJVLsz7bd1dxhKa7MMMdNelnNp/szTiMKnhS8+7YXI9ZCZ1KTFLadNoh2XGHw9RhI/ao+JmhFo2rTAqb/KAkSx2YQHOpYCkwqe4rvvnwf/DtUxykNjVHsFENuNAQ9FPNC3uLtI8XSJQgLuHqqMHt0MYWMEg1XV+gNTy310MKbfQRlYglP+Hs6SHX3+/xWGdEUtiEuc0b/TanKjHXJzWujYx1Y1+FxR3/nwAAIABJREFUlLrJ7YM2j/UO2D3o8PagyScW+ygtuDupc6E9olFJmEQ+/8fz53m6M+a7B10ypampOsPs/gJNmsT5QjP7jRuoQrIVBqwGCd85bPD4wQGDwxph5gJwfawplSZMNv/SvVVIH60MHeo3NnsmSb00jlTP7fWoWEZbtxfDSgD737XoPZLy9MGYhc+5iLOrPPTC/83em/3Ikt13fp9zTuy5Z2Vm7VV37bv1vd19e2WTTVIcUtQ2GkrQAISEsWAb9njgP2AwmGc9DPzqNxsejC3bA89YHi1jbRxKFEWaazebvffdl9qzcs/YI44fTvbtJsVuCRoJEon6Fg6QqMyKyoyIPBHn9/suMQ034ebdDme7Q2q2ub6GucXtaZUlJ+W1YYMHs5SwzLjUrPCd3WV+9rX7DKYtbjys8fF0jwdHDfYin40g5Hxjwjyz+dL3tln2En7/zjrHsUkg3qgoNJqdeckrI4tppnnz35rrw2pXcWfQZDmZM8sEyf2McOoxmAbshBlSy0epuz8MrXMcWcVaOJ0l6T6TYI4jquzPXiHN+sz8xWIZQ6P8gX0pJMWCfjUjREgH115ilhVM9SGO3SPVEYeMkBgd31cOWmyPBhzNAnYjn6fLQ/qTCoPEpWZnfGL5mHlm8/Lbq1yoz/jmQZd3xxm2+HD6zX5o0sV3I28RVGaR3M9xrIK39zocRCWH4q5xFFJ1imLyF2hPlpC8NZYMFjTFfbnHnx2eY5KacLp9bvyFz//DeFyd5vfDf/+Rr/mxhIbib4cS9MfAv9Ba50KIfwX8C+CfCyEuA18ErgBrwJeEEI9prT/UzPQntjNwghOc4AQnOMEJTnCCE/xdQgNlKX/k+M/artZ/pN8Xf3wD2Fg8/kfAv9VaJ1rrO8BN4LmP2tZP7GLAEbapjlgFo8wiLTU9P1q47Bia0CBV9NUekwx8S9CrhOSYammpwWvlRoiXSZJSUAKjxMWWJtxrXihWfY+G9IlyC3exN9OiZL05NW5CqUYKzfb2kO3tIVFkE0U2jtRIoGoVrBYb9KMS384YZzauMI4sjpVzZe2Iuq05GlWZ5wrfgtvHTSypqdkpa37EVlXR8wU3Zy6jIqLQgttTUy3bj226L0L3ReNYVC5+NoOMhg3zzAQDXayFZCVcWxoSWALfM9WpmqWpWSXF/TFff2ODqm1oHet+xEurhwSW4NlWjBKa/djjwoUjem7JUnvGmlew5hUMUkXHlzxeT3huqeSr91d5Y79D72pMElu88uYqtw9b7Ic+B4nNdiUEoO3ALBNcqhfULE1g5YwzxbJvE2ifjptzrjXizYlFXCiW3ZwwVxQalgObWWpG201II4WzCGtTLZultRkHiaE32RLevtslK+F0DaLCUBB2QnMevDpy6aeSPz2wOExibk5ywtx65DxSAtMMvnHs8LW3Nh5RwepuSmdphivNPl6tzThKbFquIBIxYSG591oTXWq+vN+m7SaEqY29CEry/ZTWRkySK/54p0c7MEFwHU9yKO7+wPmelbAbGreMXGv8eoYlTRieEDC5IXGtnKyUrLgepTbnQ6JzhDDixlNBwblqwoNQMcsNtaa2ktIJIup2hkBzN7T4k8MqS25GWpY0HIu6LfnpzX1+enOf6ytHfOe36oSFoufmbAQR20HK2w+7nO4MiQu4tDSg50e0nIKDCBwpqNg5ntR8+V/Byy+v8vr/MKb/fxzwpf+0ydtvdnl94jFk+ujz/uzF+wTPNViuzlmuzqlYChebrptwrhayE9mkpTLBdnbB5tUJF+speS65ddRiNPdY90yg2tmnx9w5bHFv7jM+9PD9DB2XeK2Sld77YUNhbqhVO5HNnbnizlzx9SNJoTVhrkkKwb3Q4+7cHI9Zpvn2seDbe11mmc1KZ8LG8hitYZrZbK6OCHOFwFT1LanpJzayqnhj0GKrNuPwuGYCvxaC28ZaQmMtYakSMUgdPDfj3twnLd9/jz1fMssK+rHmtx7UuTUT+O2CtpcwmvvMc0F6rCkWrl/7saEf9vwYR5pclPeCzHwcKn5CUE/Z362zv1vnYb9BmivW/JzTvSGDwwqXm5qeVxIVgoZdsOKVjA58llwTFGiJkkHiMMslRQJdJ2fVL2lYJdOha+Znr+Rs1dCTwsghfmUIClAwj1xqVoGnSmyvIFAFvtJMUwcljFj4bA1arsS3YJa4VG3zGR5GFueqMVFmUW0kKKEZJy5JIYgGijixSWILCjhOTFDix3oDPtYbcC902IskGo2rBBWleaxWcpgoDhOLnUjhK3gQWcSFYDcCV4lF8KHDJBfcmEoyDWfP9enV5zi1kqPYo+KlbPZG2NLkxVxYPcZTJcuBzXJgIzEUSyHAbgvuTqucq82JMpskN579jVZEvWF85S0BvebMhKxZgjeLP0Fr8JUJ8xsmmroj+Pprm/jLJaerc9JSMcogHUuizGaSOEwSh2zhtvRB55v38B7dpekYZ7v3aIRxIZjmkt1Y8foIjmPNhp9x42iJW99p0GvOePP/cSlvHnK6PmUYu5zdPsYLMjZXRibwaiEWv7xxhK8KPCW5Ld+lYWtqVo6wjXtT28m4fdBilLpYQrO1NqTbnTJNDQ1vrT4jKQ3VCuDZdkLHNXkeh5Fx7/rqQZuvHrSprOS03JhZ4hCXgvDYJk0tZqmNLSUxs4/0x1fYj4S1SlVYokadHlk+QgobiaRKB6lqf+FvtS4pyAwlSGeApCxNN8QWAUuV80gkm3KJ1fIUaSl4sTvG7WluTisEquDhsM6Ducl4WW1OabfmeFbOg9BjvT1hnEkCpcg+vCiMq6C1EbNZiYgLaah6IwvbXgQM5ppcx6yWZ38ggO2DmJUpR3FJoU1goY3LMCkIi4KvZn9Oqv9y+s/vTv835vH9v/R1P3bQhqL6owbQEUJ85wPjv/1r/pf/Cvj9xeN14IOcrIeL330ofmJpQic4wQlOcIITnOAEJzjB3yU0UHy4PqCvtX7mw54UQnwJWPkRT/1LrfVvL17zL4Ec+N/f+7MPeRsfip/YzsAdeZOtQHMQOyihabmSipOZWPOKy0bFpe0ULJXL5OWigg9MmVO3JbYUFJFgxSuZZAJflaSF5jh1TEXfkax4McMkf7TiTkrYycdULMXdQYNOJcRRxnKvyARFJrg5bHJz2KRilXTckrBQtC2PUZbRbBreY0VZHCSKOLcQAqqWZpraOLKkbRcEC+/01ZbxI+/Hxr/5XDXhtF9nlktaTs6Sl9B1c8q5GYXW9PVt+vo25xsTnm1P8S1JVCjuhR6OhN1Z1aSBzgKebRc80ZxRUSVf+r01bs5dHm+U/MMNU2H2/QzfEhwlhstYaMH0yKVhm/3hyBJHlnx+c58XlnI+9dR9Prl6yM9eu8uZ5hgKWH46xVEly9U5niqoWQWj1KHnm3P5eiviC0/ewRKa14YN3plaRLlGCck4U/heRt3WrFVCZrlkmiscJVAC7s0r3JtXmGY2lmMqRMtuxvh7BfOByye6I7aDkou1zFTMvfJR96DQRkj4XqXQEhDmmq7jYQvBPLeYZJpxqpllmkla8O4449Wxy2plbqwUU5s4sii0oOsmVGsJ1ztDY/1Kg2U3J8osI2YGLp05Yvv8kOXqnJ6bEDQyspkkzC0u1SPqzYglp6DQGlfUcJQgL2GUpY+qMZPUnMtZLDmKXe5MaszzAtszx8RTxgpXCjhONLZQtF2BJ0t+4epdXh15jDOBRnC6OkdVBZunRmy1x6xUQkoNw9R0tBwpifKStNSsXZuzdm1Oey3k/jzAkyWblTkbrQldL2GaWYSRgyNh/fqc9ZUR20HMegBJoZGYzIT7oftIY/PyvRXWgpDHzh+x7BaUH7AWbT4lEFKwO62yOzXn7LEcslafIdCs+TmeyhlminmucK62adg5w8inZme8OmwYP/zUQdYUT75wQN3OWTobk2WKYloyO7QpcvnIH/8gMtzoD9qv74UZYa5puoJPbu0ZsTYwTkpWA8kkLclKwYXuMYNhhSKX3JtXjAC2UrBeCVlyQUlBxyk4XQ3JjzLmuWL76ohTF4astScUWlBvx/TvBfTvBRzNApa9GK0FgVUay8E8omJBxRIoKUhLYzsLMN13OI49lCzxlcaqQZTZOKpkO0hJS4ErC6LCJJsL4HxNk5ETxg7DfoDnZnhuRuBkhLnFXmxx77Bp0jU1NOwCT2psqanZhbF2zW36ic14wUV3pSaeWISFpGaV1O2cKHYWmgeBEpq0NCLJw9sVwvuC8L7hx28EEXXb2K+GhaJmlaw3J3SCiHOdARVl8kWkgEHs0m3M8ZdyapbGEiWeVTCfOAwW3YQScCoFeaGQUqNzTb44tuc/Nub8x8YcJ4KDqCTMYc2H//Knb/LZrT1sAcNMchhp+jGLrAzN7jxHL76Hs1wxSATjVDNKwWlD78ycyZ7DM6f2mIQeO4cNDmKje7Gcgiut8eIYwkiO2I0knSBkftfMsxfPHbG1OaTmJYwzC7dWcNyvokTJ5cYUL8h4ojUhsEBJl7iAnlswLwS+ZSynXx55RAeSpFAMU4tCg+WVxLnJsvGsgootmRbZD6Tl/jAmqZkrp5nJfRkmmkEi2AthJ0xpuqb7/ieHFf7ve11e2+vyp/ttXv0PVbYujVitznFbJeOhz2zmMpu57EQejixRlulcnK3b2MJ7ZEUb75XMcsnjW4dcPHXEWnW22HfG4rThpDTtDN9POR2k1B3FOM3RCF5YmuFIwVGcGnF8ZkZ4qNgPA9JSsR9pqj3zpbFliS0ETT46EXeS7z56XBRzSmBGH6WquM4yvnZxtfcj/1YgSMsZaTnjKHwbJX2yfETTcqmyxPH8HRxRpUTTV/uMMqNFGd92mBeSp8/scWZ5yKnajLaT4TgFO4cNosyiYRcoVdJ1c+qOZChHH/oZ5pk2XbJckZSSSVpgeyX9SYXl6py2J7GExy2++6HbaFsewcK+u58k2Nqhn8U8LPuE2REfQVd/hCh5yBONX/1LX/fjBrMYkD9y/KV/q/VntdaP/4jx3kLg14FfAH5Na/3eDf9DYPMDm9kAdvkI/MQuBraKM2z4GXEhmeYSCQzfm2iEEffVrJyMzNBeAlhqz/C0R1pqVgPwNwU1y9ws1u2Mii04W5saikRhaCsbFZum7ZCVkpYjWJJVGgu+0CR2udIoOUoc3rzT4807PS71jrnUO6bnZgSq5FR1xrzIqdsW7Zdc+pFP07GYZsZd6Gt3V/GVcRDSi8Vey4+pKE1RSJQo+X54hCWgYuX0fLHw+c5IC8l2JWTnmz473/RxpaTQJgDFUQUHsUtgGYF01SrpOCX/7r6HIwUHYcCF+oxXR1UuNGYMUpuGVfLi8jFnqjNsWfI7NzapWOJRENqKF/PVe2u0nYyHB03Uwonm1rBJ100JPrfGxrUp1es+a+emlKlmflOz1piysm1oVXEheWvqkZZgSbjYHZCEFs8sjYgKwWZQUnckHdvlenvEeO7xeD3h/JPHaAS5hnFS0HKM21PTzljyY3b3TCiZEpqvvLtBpZ2w0RmzESTUrILXxxWuNkJatrnoSGFuUgNLEBdwdw55qWm5CiXhnZnDPNOEeUnVNsflOA9JS8HGuREb50bcmwf867c2eWPisdWa8I07ayw15kaIqlOe6gwA+PKNTcIcpkMXuy2o1WM26lOyWNI/qNDyEq5sHPLGvR7XO0OchYA7LTRPtUtqlk1SlEyynDA3lJX51KXlZAwWre4ktHgwrdGPfZbtCllpbjgyXaCEuYHzuiXrfsH8AzdFD75X5c6tJRynYG9eIdeClmNcliq2yamYpCbcLD3WpDPJMFV46v2JX6K5NXe5NWowyQSjd2xuPOzQq4Rk2lD00lItFt6StyY+p04NCAuJb+f0d6rEpUB+YLra/XOb6OURb04qvDmpcJTGVMsqQZCyVp9xvj6l5SW4UjPNBS//L4o3Jj4NL6bmJZytRlStkm/1mxy/LJGu5Dix+dKfb7E/rvLGK13mMxdllQihmWUCzzJ+3J6CB3PNg7lehAWa3/UnFXYiyTQraXuSjltStSWFFjQ6MUdhwL97e4usFGzXp7zzbpdubU5cGKrUi+sHlFrwm390ln6qiA4kdk/RWEu4tnmAckrGocc49Ci04Pz6MfuDGqeqcxwJmpKeBxt+gdbmRg0M1c3xc7JScDgPyLUgOpDcGNeYpjaD1GKamxdnWtB0UlaCkBJBIBxmqUMQpISJTZjYTBYOXmcqCWutCa/3jbe9J0sOYkk/sXgQ2jhWQV6aueHVccCKH6GEZjrxSEtDKRmkFnFu0Y9K2k6BIw0N5/60Su/MnOnIYzoyYYNZKVmrzpgu8i9cqam1EtJckWUKKTSrPtyb5qSlJIwcwr5FzSq4O3/fK94Wmt3IJy4kw/2Ad0cNlCopImg4huL18DsBD78TECjNNDOLrXW/wH2izeoLKXW7JCmMC8uSJ5jnmmEKmTavdZUgLgyFrGIZig7AKy+v8I37q0iluTer8Ef7LXYjmzU/4ms3NvCsHF+Z3IkV3eNnV8coqfmt105zlEjCsU3lnKC7PeOJzrE5ZqXEViXbvRHfu7PC+tIYX0FNrSAEHCYmINORguZifsszIyYdpBb7Ycn4wGM/9B+N3XlKTdlU/bMfeo2t2oYO1Y/14n1oXKU5jErKxfk3SCV7YckwgS8fetyaCd4e11A1wa1RgzKDdwYtfvPdNX7z3TXuhYoztRnfvb1KiTBUqHKJp7sDAivn9757mv1YkqWKYEuzsTnmTMPQVjyVk5SKKyt9Xt/tUbMzgoVmdjeyOIhdNMZNsOfBKDOjLASuKplmFhXLLJzf7Ld5d1LlVjLE1g5V/8z789kPuehIYTFKDbVFCIktzI1zUcyIkx2WrIAjcf9H0muU1Xj0eCl4DKU8XKdHpkskEs9ZoqWXCZQi1EM2/ALXKviDmxvsRhIhNLW1lNXumItLQ/y6KWyVWvDkyhGvPFzmTG1O1YZV3fnQYykEZMnCdauUJGVBMre4O6vyylGHo6ggEC0c4WNbxmFK/FDx+fTCVXCWFcx0whINJIKhOCBfiI0/anH5aJ/on0DCin4/d+mHx38OhBA/A/xz4Be11uEHnvod4ItCCFcIcRo4D3zro7b1E7jXT3CCE5zgBCc4wQlOcIK/e2jEX6kL8NfA/wi4wB8LIQC+obX+77TWbwgh/i/gTQx96L//KCch+AleDFSlw5KbLPy/C0apoOJkeHFJbRGid645xsZmqypZ8Qocv6AuXXxLkpWCYl4uKB6pEdEUUPcSOrlF03FZX5owfadBXJRcO3fAtwZVWo7NZgBbrQm+l1Gd1Fn3I2y5SCKumRXy0ijhIHbw7ZyJDuniItaa7EU2/TjjctOh2kx4cMOh0OA6OU8uDdmbV4hzi8dqxo9YSU2JqUZ5qmCcmvRQ834tBon7KJlRCMGWuAYYW8+oUKwFwlCKnJQrrZA/OVii0PDdoc8vb084TJo8/kKf239c4WJzwjDySEtFx48oNES5pukYMftjK8f82WvbfGwp5ca0hr+oDuel4MUrO2CtE+1JrJUS6UEZm7wBpUpmfYe0lCx7KQ8ii4plKopBJeWP3tnkxfVDWlMjHLw79+nHms3VEbZXsjerIH3Bp7d3CSOHL+93eTgvabpGBN2oRGSZRVoKjlObj60conPBwaBGVgqWvIR5oTjfG3BBan77xiaj1FTnmrbGkpphKvAtQcU2dAZbmNZf3VFULIEjJU3lc7aS039g/PCPEvP1utaIGM7MMbh71DKiQCTBQqQ9zoz4z/Mz4h24tbeEp3J63owwdZikDt44Zz82FdKjuMTWLk1P8UuX7zLOTrMXGWvbWWaqdGufyGjd3ONqJnhzcp7v3lvhIHbINRxkU16q1rElvDWyqVmmQigdQVIKPt1LybWkHUT8f/s9slJwKna5OzcVMSVM8nXLEbw1SVhzA954x7TSXWmoXhdX+2gtGE99HoQBEhhlFjVLczCocXsa8PmNPleGDV4bG694T2l2I8GyBzdud7jcGjNJHC6dGnF1XqG4/35i5jd2l3k8HnIQL3zTSbGQ+PWMMFxQUuyc7UpIzXJ5Y1zjzsz44ytZshe5HCWK55cmTGce9fGEaS6oWJKt7ohbB23qzQhdCqaZSdS2hGAzKCi0IF54uCph6mMvLqXMM/vR74ZJSVVBlMOanzDue9ycBuxFko5TMIw99iMPSxoaUcU21bzN1oQb04r5DjdLdCR48G4D381Q1vv8JCU0cWSE8xU7Z5ZBTXpo4GdO7/Aw2mJnXqK1piih9rTLJ1cfUszh1T89z5fe3iYv4dvDCr7S1C2NpcpH1rSL5hPLnodvz3CDnFps5q6DeYXVypyj2KN7OWFzPGc3bhKXEkvCnbli3S+ZJC7rtRkPDjpcqCZU3RQv9nCcnLZT0E8Vq16Gb2dUHUlSarJScJxILtQKrCXFSsvMc+k3x9wdN9gfNnl29ZBVL2WYWiRzi3Y1Yhx6BMrY1J6t22RlwSxxiI5sTldD5rlNnCvOXEt5rrqDtOD1W8t89eEKB4li87jOYGKSkJsO3Bubiu00FzQdSVrCr3z6NnockB/nuFJjS3NOeFKzVZXcnZY0HQtXCXq25kFkE+Wme5AWmoffr/HysEpYCC71q4xSi3ku2A5yPFWYtO9F9RrAFYrN9jG2XRKXgoqlseySYlrQf1DBczPyWDKOXZJC4Vo548xkFhRa4FPHlfC9AZypwXal4Fw1pOM4LH3CJnhrnyclxF85x1fvr2JLk1oPYMkF9TUbfsgVFnpeSc0q2QkVeanZqJh5sWILY3ahYJQK4qLEloLjsKDnKZJSML5hsVYJeXijwU7kPNrm5XrKLHPoJzZLXkJaalztUA9M5/iVYY2GrbGdgnykOdytmQprJtgPA3POLlLT1/yMaabxLcV2kPGtgUtSFBS65Hwt4/bcfF9bzyqe6+xQRIKH0Rm+cmedO3OLuICpHDOjT1a8X3T9oKWmEBa2DPBUg1l0F89ZRgmBwkapKnV/k0ApusUWD4X9AynO723rPWtRISRZPsN3OrQcmzfSEfP4IaVTYknBVX2d57tDlDSp5W1Hk2eKIirZ79cB8McpaakYpzYVJyMqJNPUNrkuH0EZd5Vg6XrJpzcfkE0E3x6c42t3V7kfOpTAIIuY08cWAVKa4/XDNqEd1/DiD2ONi2FMKAH3chshFK6sImX1QwXI7+3Psex/6PM/zvgIzcBfG1rrcx/x3G8Av/FX3dZPLE1ICBilDoFVsuwlSAGOKmg76aLVb1rmtrYRaDIN9x+0cKRkL0zpuiUP36gzzCTvTD0CJyPONXFuMc1snmoVjKc+FVvw5JKNVJq0hGc6krAQxIlNlklKDceJy5m1AWfWBhwd1Tg6qiEX1AxbFVTw8CxBefOIc7UZQsCyWyAkPF4P2Q4yppGLowr6ic1x5NFPbPbHVZqViFOqwyw3uQPDpOBh5LAX+XgqZyUIOUgsDhILX71/uF0vZ5xJlj3NehBRczICL6VuS47jnA2/4Gv7XU5Xco7ecmnYOY+9MKTmZLw6CkgLhRKw7EM/segnFp2PSy7UMlxVcr42ZT+22Y9t7oUuX3l9k/y7u3z35hqjb+UcvmMmbmnBLHSptFO261Oe2D7AlSYXYpLB12+tcz+0mEYup6pznj+3w9VGRlKW1M5qBocBL/3MPne/Xae1FdPpzThfl9gSzmwec2bTXEy7mzOmmSbXsHJ+RhopfDvjXuhyYfuIL/zcPVZ/KWD5531eWj6m65ZkGnpuTlwITlWMd/I8M1SR3QjCvGTVh091Q35uvWCr4vCJtUNuHre4edyiYZfMc1jyEvYjH0eWvDyoERWaUET4QYbvZjTtgk/1JsSRTTS10Rruz6pEE5swt5hlFm8Pm1ii5DuDKpO0xMbh8aag/cUVnmxGfLqXsOKZ1n3VFsjTS5SZQNqamqWJCsl2JSYtBUtWwD/7b3b49EqfqmUxyyFQJV//MxMV37BzTlXmzBKXpDRZGIPUpp9ITgUFG76h8wBs+RVuJUPuzgLuzgL2I5/Pnn9ItZOyP6jxcFaln1iseBk1qyDX8OqgYVxhgoLrK32UMBNR180XFD5zkRnGLuc2+zg9wdnVY2zsR+fv62Obt4cNhqnRMMQioiY9nI5Ga3j81wpsOzdUIbVwZ1KCahDTW52y6ifsROZ/9VanDO97LDkFy15CfTXliav7ND9dwV/Keaw+Y8Mv8JQh6jXtgnN1ybm6ZDmwqNmGnnacuBRacK5u6FOeKjnXULz02T20Nnx4Aaz5MW+OjTvYl/bbfPc4pCg1QZBi2wXLXspnVvvMj2wmdxSuk3Oj32I+dUkLRVoofDvntf0uB7HHa8MGo7TgLjt8fnXA2hfrPNuKqdhmobJVFchLa0hXoipwOkhZclLW/ARfaVypaTkFeWGyRaQA18rZ9FN6viBMbePG5RQ4TsHltSMmiWN0NSNNrznDkUazUrE0WalZ9nLy0gTnZVrQ9WJ8O8dXJZ6fM8pMaJkUmlni0HQMfWcnMhkNAIPvK9LDkvSw5N64zixXeLJkd1wz+SxaMJr47I+rNIIYR5YcJYI13zx3nHis9cZUbHOTXHVTrKs9/G6JUysRGD/87SAzVLDEIV+07e/NPe7NPQqtWfYlv7I5w95w+d5vVRjdNY5ya17Bml9ysZ4iMJRCTwlcBYMUbk3Bs6BpG5ejfhgwygRPNGLeGppsIFtq1vyY74/q2FLzB3tNbk9ybk9ylBA0emZnPN2a8ng9JAptjt/1SFKLdw6XSCOFEprDxOX14zajzOI7/RYP5yWaknM1zfm60VD94mMPeOGnDwmsAnGuh90wTkUdx5xzFVUwzwXzXCARhEVOmv3FG7P3qB6B0mz4CRsBdD3JZlASFoKWK2g4phBSs03oV1Ya2pC/KD9+6cYGK50JB/OAZS9DY4orSmgOY4dJrvjdnRZ78xJPOFhWScWUgNK3AAAgAElEQVRPOFeNeX5pwmzmcninSl4oXh+0mIx9Ol6MLUu+vtfjILb40kGduNBMs4y2mxrettacq/l84Z8OORVknAoy5FYLqynwtiXbQUJeGqrdBykcSbr/ofcaSth4ok5ZJnh2g3GREOohNW+dssyZ5jmRmKP5UYXZkoa1TsNaZ0mcAgryMqafpAgkQtj0uU+hNXOd0K6FKKFZcnIu1GLGY5/RgY8UmhvjGoNJwDi1WfYj3hg2OU4t/rxfoR+VjJm9fwwXP+/BVwJ1bon3zKMsIZjmiq5rggU9qRBCkemQNDv8kfuhaWvaLvQ8m4qySReLwKVyeXHeKKT46Prz6ebPsBe9+pGv+XGE1lBo+SPH3xf8xHYGTnCCE5zgBCc4wQlOcIK/Sxia0N9K6NjfGP7+LEv+hhGXZmW/F1v0F77JQmg8q2DdN2Mn8nGxsaUROm1ujJACLjQW1ayVGf1E8tbYHMRCaw7nAYU2dIo4fz/Rb++hiX4fpaa6oWRJ9/EER5bsxTaVlZzKSo4UJndgltms+Qnz1KGibE5VBbM3cpTUSITxOx7bKGH8lfuRz9vDJlkpmOYWHTej4mQkqUXdUTzeSLFliRCCYSo4VZsROBlKaqa5EVG7CiwUFopv3FkjLASDVHAYeQwTl0otYdmHpCx4ujPg5kzRcXKyzOL5iztYp8xnHKQmVbnQ0LBNuuaVxgz5xBZSwJ2Zz+bKyCReFoJlL+Pu3OF//e3TfG/kY7kljpODBKk0W5fH2A0Yxy7VrZxn21O6HnRdzcPIJinhe8dNHv94n/qzLpebEzylEIFiHjtYnziLYxUc3/WpXpRs+CWnawKnXuLUjTNFNLJY8aHnZggJte2c1VMTLtfnNH5pFevFU7DVA0exvj7mY50xn+7lnKvNOV3JUAIajqmw1R3ISzhds9gMSl64vMNnL97jqXbJ9q/59PyInh+x4iVcbRQsN6YI4MpynzU/I86hRY3D4yq2XXC5NebM8pBGL0IIaPsxNTtHqpLN9phPXH+AJTRPdo85SgQNV9HnPmt+Dq5p2dasnCebMWermrNVTXl3gJAQDg016JnVI154bsf4rRc58voZHvsvFBebNuMMjlPFbuSy7GW8M/VJS8Ukdbg9U9yYWVxoTtiN4HJjiiNLMi04ikvSsqQra8xyySyX3AtdWk9odAmBk7EXOdwPJecbU07Vp2hg1U+JCsX40KfdCwksaDrpIqG1ZJpLqk5KoSV6UZ2rnyuYifdzBmaZ5iixKUqTAF2KEk8qnJ86w9rVGTx3iaCakhaKu3OXuBAElmbpdExwwWK5MqdiCepuirA0QS3ldDWkE0TYy4rgl88jrp/Hf2GJjc6Ys7U556qFyf+QJVtBwVZQ4ErThfzTQ4d7oU3N1rQdjSMlzy0f8dnlKdbFJVaeSVj2Uv7B8pxeENFxcla8hIZd0nFdHCWYz1zqqwnnWyNW18dUuhmOX+B7mXEkKySeleNZOQ9nRszdsHOmuaTpKBQWlz43ASWxZcnFunE5Ok5A3zsi3tEkh4L7kc3z13a4fnmXx+vhIxcf187peUaQGmUW01wxycznu3/QYjgOGI4D7hy2iAvFVnXG7NBhMA24O1cEqqS7cO1SQrNWm+LbORt+wt15BaVKLFGSpYq4MMnlNTunH/vshSVSwLJnRMCBlfPGbpfpgcv0wOXmzEcJzUoQEeeKcWZRswtOPT2h4SU4Tm6Szr2SeW4+I0DtbMEgNp3NKLPRh1OyGUz2HDSCM5WUM9UZ88ymV58TF6aCHRYmrbzlwOV6xvmVY0TV4Z1xlW8/WOFKa8TjzQkf64z51MUHLHuaay2NJQXJogBct41Q9XI9ZckTvDyoUbfhc/9kwLIXU7MLzlaMM9vZasSSkxEXAkeZoTVkoXw0D6zXZjSXI7wgo1GLeOH6DnFk0/Jj6lbOPFeseil7kaLQmoQQR2pcCU80Yrpf7CAbDgINeyOKmSYeSpTQPHF6jyvLfWxpclccJVjxXZSqPPrOvVdJDrwthJBcqBkHuKdbMRfruTnmvhGxR8WC/mZBxzPuVkqYZOobU8V3BhadX12m7qQ8sdznp3ozfqo3YyMIaTsZpwJDxbGkwBWK0STAcQuWvMR46fdCavWYWiWmZuUEQUrTj5nnFmu+cdErtBEgW0JyZ+bzWC0nsCQdD8RWhyvtEVfaI8qHI5IDTfLQbP9SY8rH1w+o25qqrjEvjn/g3kJK/wOPAwqd0Sp7SGEzjXaQCLIyJEyPGc3fQiIIdO2R8PaD0DqjWIxjfRetczyrgS0k02If3+kungcbC7+S4lgF5+ozNmozuiszPD+jHsSkpcRRBStBtDhemooqybXgKE04EB/u329L0AdT4mNJNLGZ55qOk/N0Z0DHKbGFxBN1mmL9UfbEDwuIl72Mjqs5WxM8teSy5Fl0PMmqbLLhPkWNLvlHUIQA/unyU7hW/SNf8+OKvw0B8d8kfmIXAxMdkmtoWCWTzGKaFexOq9ybBXhS40nNZhByLIfsR6Y1Ph871B3FemB2TBqpRaAWJJlFlJfYsuTa6hGu1NS9hELDm6OCaeLQcTVLrnEZ8b2U2R1Jz0vxVEmZQZlBnBv3jLhQFFqQFmZBkZYCqTTf6pv28bJrwqB2Io+6k7FamXO1d4wUxtbxTHNE4GTkhaIfZzRsc1Gp25KeV6K1YLDQCmSlGfvR+3zFO6HDMBVMMpjmikFqE84cfv3iQ5Zch7XtEa7SfPKJ+3xzv0vtH7RJ3xrTj31uTwqi3KJiGQvCuBT0E5f0D9/lhY19lNBUN3LaTknbKZGAI+HdqeTtsWY2Mjew+zeqxDOLIoHDdwLqbsrwpsu1S/v4Cj7eG+BIzae6c45Shf38JsVBzN1Z1bilnGrRW5pCaVr87x61GX0fXuiZydtuS+y2pPmcRW07x5FwpXeMcCDtC4Z7xmaSXgs8B/3GA/Q8xa6WXPvkMb/w7B2kMC5Jv/TYg4UFJMb9RcGqX3KmElH9x6dpfqZO180oH45wrRzXynnmwi6/8vk7rLxYcLoxYfUzsOZHrAem7brcnVJpJ5y5NmQ+N/vEcgryUrJamdO4rOk+keJfrdLzY9auzLhcz6nZ4Ioqu5FF/q173Jx5fPI36nzu147pugVdt0BuNql8rE59K8VTsPHFCvaaw8effshWxYMkhV6TM5UCVwrqdslebM7FSSb4/qjCLLOo2Zq3RgXvjOoEFjz9xZA1P+FcJaViCaK8ZF+PSEtBWprLg841D+422Z1VuRuasLeVzoRGJaLlaJ5//CF1O+cbO8t8/Y2NRbibYH1pwoqXIYGtx8ckhWT3oMH8rsBaDbB5n1s8SjXLXkZcaOJCs0mPQR5Dt0UZA2lGnhmrvM6CflSxIB0JhC2pVhJOBQXrp0a4XUGRSapORqsWob7wHNQqkGbgu1h2yWObR3z+wn0u1Od03JRrzQnXmhNOVzX+wk3o1kyw7uXGBtYRnPpVFyVK9DyBUvPC5R1e/NQua5tjTtVmPHNhlzOVmJZrFta2nWPVBBuPT8lihbQhTyVZJjnfG7D1c5qLX0i5+IWUz/zUQ64sDXjxk7ssOebzudrjP/2HFfLXDpnlirpVcKle8lhNI2yFuwzR1Db2ob9+jepLba5smpZ/103IC0VcwGO9Y6LcQmvBMCmIc0XDi9mfB+zPAySaUgvmmW0W2plxEQmsgrgUzBbTzO1Rk+PIW8xBAqVKokKxP6jhKaMPEOiF/sDMk+NM8M5Y8zAMePL0PvPQYR46aGAjCPHtjFwbW+Gua24YTz094WhU5WFk4UjYCWEnlEwyhX2mwSSzGWcWh6GPnqcUibnsfWtQ5VNP3efCtb4JnMwl88wUdN47n7eDnH/4sTt0/+sNbv6W5PtjC08VVLyUa78c8uQ/mhKsax5vzDlfjdgMICoMm7rraZ5phaxXQq42Uu7OBRVVMvlmRN1N+czV+/zy5+5wvjNkkDg81h5yvZWYIEMNiS6I5g5BJ2fpdIxtFwgLilwilWZ24LD+84re6pSXnnnA88tHfOYzD3mxM6PjSaRQPLM0ousWXN/eh4qHCGw8VVBOE5DgL5d8/ol7NP/ZZXpXY642ZlxtzAgsyWGc/sA1VSy44oHdQeuSUepQczLWKyHPdIZsBQkXahGXajHXlxRhrim0oQrVbUhLjWfBMNUcJyUcz+jU56x/XvDsS/s8+9I+W2tGo3CuNeKxaoarYFgavr7jF2x0xiZIUWmKXKJUyXolpHmlpLsy49NP3GOjNuUXP3ePq42UjifJdcn5+pwnWmO6nmTdL2EekxeKfHH91bkgCyVP/XrOlZcGdNbnfLwz4elal2V14Qf3w3s0KW+LopgQyBahmNGrP0OpF4sY4VJ1V3DsHmGZcyv/Os3gLzozfTB0zBctXLuLrSrsFxOksLGVxyi+S5QXqMX/bbRCzj95jKMKpNKL96Q5X5+x9eycjc6Yze6Yc7UZv/RTdzgVFGwFHpZ43wVJqgCpgkc39PNco6MMOzDFM1fBS9fus35qxOXGlOXA4kx5ljnva0h+WDMwSC0u1kLO1zJeaEdsVwWOFFxtO5zSWybO9S+xF5UCatZHW7n+OMJQ1P5+04T+Su9ECPGSEEL90O+u/+28pROc4AQnOMEJTnCCE5zgxx9aGyOVHzX+vuCvuiz5Q+DLQogPLtn+57+F9/M3BgeLy60x41xSswviosCWJsjkPdpMUihaZZOuZ4JZHgwaHMc53zwyftc7hw2urRxxrVWipOZhMcRVBUEtpemYyn3Tgee7ijC3eBhK8lJwvQ1lKfn+3RXjbaxNgFkRCVrVkFY15HLvmDBXRLlFy7E5UymIJqa17SnJeiXkYFDj5kzhyoJmPcRSBZ4qOd89JisUo9BjkjisVRzuzL1H3u/LbsZkEawzz+xHorDbepdjecCxPEAuVvU785I1P6FpZ3x3r0fnXETPlzhNWPdLrBr0U0X29oCvfG2TPz0MGKQpt2YecSE5Tk04ly00D16ts/JZhRRgbwW0nYy2k3GpPUQJTZQbodLtfovjsWk/p4nixlsdbh83uT+tIqUmeKqKKzVVN2XdTwms3AgUbx9x8LrP2xOHpCzJ3z2mcbGk/z/dpVmJON8Zki4cfLaDgp3vBux8N+DV36kR7kgaVklzOUSnGEFzrrj0XJ/yGzcoX7nL9/+9T/TKFO9SBeviEt5Zh04t5MrZQ4J6yoVaSlzAnampmF2pR3ziVwaUb+3CcoONICTdydg4P2bj/BhvBayzdUTFoeInyOUaW90RSoIrJd++tUZ/p4q94jBLXISAOzttLFmy+dgI61wb62IH0alydvsY56ku19ojSg2+rqOE5g9+b8Oc8CtdxBPbj/Y5vSZiuYFzsc6Gn8P2MuU0x92yabmC4b++Tfy7txhlksAyFTxbwu25y62ppmIZKpAUsFVVC593EI9vc6474HR9ynt69C3VptDGzahmFYzekLw7arBWnRHmpsJ6Z6/NcBagNfiXPGpWTlwYWpEUcLYzpLacmIp5e4aQxh1LyZL51CV5e05Hv99mL7SmYecs+5Jl31T/ZiKE+/t4T7dJ/8/voKySre6Ii80xtjSC9CITxDcS4tim7eR88/UN7HMN3nnYoeKkLP+8T/mHL1N+5Q2y//gaejin/bN1Kpua5nMWy9U5p5dGdOpzOvU5Zyopk0zTjzVZCS+sHPH89R2ebRew0qZbCdn/f1OKcYm3LbEfaxJctAmclMqTHlfWjtiswCQteGWvx8EbPtaax/GggnDg7m4bv5LRXI8RGy3Ek6cRT57GOlWlKCX2C+us+glCQEHOV458/uAPNrGl5lxtzoaf8LHOCK6cwn56ld7PBZypZOiNVaj5NJ8UdN2CNycVBrFLUghGM5+2H7MZxNRtSVwolrpzGk5Kw0kptODiap9JZqO1oEQQFSYj5N5cMs9LwlzSchPOLg+MSL8+RUpN14uZ5za3ZoKKZf7vNHXQGDrkpp8zz0uU0DSuW/hehu9lPNGcMkhcDuYVqnaGLTQHsUsx1WQDTZRZNO0SV2qiwoQBznNF+K0RcSmZZoqVSoi8tkn1MUG1l3KpFuM/UYUS2ktzXjlaIi31Yg7WeErzqVO7+J/fYvBv7vMne13eGqWGrnRxjri0jjzTQeeajh+xVZ/yie4MT5nvyjSDpy/u8vjH+1xpjeh6MC8kN+51OHt9iLsM1pqP6+b0/Jj1J+dsV0O2qoqtqqJEc+uoxWuvLWNvuPSnAdHAYveojmUXtK4WiEsbVJ+r4GzYKKmxr3VpuimOFLTLFVaXpowzSfNCweDf3Gfnd3NWazPk9TO4j1Ww11yqX9hEr62Q9TVnekMzaoL1wMFSNcQHRJ8CQZyPAWi7CWfOH7O9NeDsk0NabszZpSHPn9vh6VZEVsKFasJ2kNN0YMk1zmu1hbvS6MsTOhdiRMXBWg+w1gOUrWm6CZtPzrjUmNLxJIXIuTGuc7BXo3EmZTT3KDPBw34Dyy45deYY67ElgvMK/6xtchcutVgPokVnwmazPeb2tMpTrf+fvTeNtSS9z/t+71v72c/dt+7b+0zPzpnhcLiIayTKjGVFkKEESaAk+mAYkOEY8IcgEJAFQoAgRhA4AWLECSJYki0qtizLFGWKIof7rE1Oz/T09N597+2737OfU3vV++bDe6anSZFDaotEpR+g0KfPqVtVp0692////J8n52PLR2z8n0PWlvusLfeRj65Se75G4xkXzq9jf/A4woaTC308CU3VxrIMdUUKB9dum7GrMJQXpUuW9RJSOATuIkeyQ1wOKFVKUQ5xhGTVeYpxsnPvPkrhIIUZ73MdkeuICk0cu0rNWmBTvEVFtrGER5xu40rJoejy9uYib9xZxp61GSY+WWSxddBGCDi52sVartB+3DwbzSDBe7zNY60RLU9wRr2bmRDCmW7mt/3UUol86jiVZ+o0nxScqWmqT5kx+vj8YGrEqeikN77rO9wPXyrWGmOenOvyyEKXY4HisWbBU62Us40AJRTSqr/nvO0f732D8/rx99znxxPfnyL040gTugb8I+CrQogPTd/7q/Mtvg8yCrqxj0RzkNh0GBHYBYFT0HQUTcc4UlpC4ghISslCNUQIqDsmbT/MXLb7DQa5xLZK1qw2s9WYYT8gLi3eOJolV0b5Zzf26aWaFw8LKpbGshSd1OFcc0ShIQ0t0tAiqOYE1ZyylFSmpjwaTaoEr24tMecVeJbkD/da7IQV1ivG9CiKXA6GdaNIIiDKHDynoOrmtF3BV/aN4y9MZR/9hJkgIcxtGo6m4WiO6SVWymOslMfoZQJHGiOta+OAJ1YP2U8curd842A7hDO1CGfFY5ILvvblVa5NfDYnJRpNWJrlRD8zCiLPntyjH/skV0KUBq0MlUBpwYmPRsSloOEKLGnSZWHmcDCpMpkaKA1yxzgYTzzUMGUrEjhOYQaWXwiRQHgx4St3l9gKIVIF+xc8rMUKzbMFSx/I8byCceizF1bJlWAYewxjj7W5IX7buJ3ubTWRvuBTz29x/DMa97kVjl6Eo29qeqnH21cWEE0fsoKiY4yWGh9tUHs64EMnd1nwBcsVF1sIPvof9aFQbHzRIX9pi4ef6uCe8Ak+fZzg08fRSpNdGVIexCx9DKj6zD5VcqKSI4TgG52ApLBR44LznxhQea7J6eNdjp0bEjw3AyeXyd86YvLFfRo/Z5R+HvrIgHkPClLCQnAncullAnYP0Fe2qdglFbuEokTvD8hvjuhlFtw9RMWK6JqR53zh2jFe+vYqO4ZeSq4MR7mfmWZ9rh6SlJLqNA1taBnAYZ/mQsJ8a0KYG5Ml4Ls6tre35+llxnk5U5pxrrk2quFIRdXWyEUjBzguJDuxZJBq46T7t06ZCXk1pAjh3GqHsx+fsPyREv+D8wT3TUoWA8le7N5bhPiWSVxGf7QDzQr2vEPreUPxGaQeSoMjYGu3TTK0OZpUKDTcmvjotGB9dsCJX56FU0sMLpR0XhXsvVFBHYZwfAHnYydRw4yssFj5mw6Lz2QsPpPx6EKXBd9wrCs2nPhPA/xPrrISpJQXNjj+/pA7nTbe3ziNcCXJ6332vmmx/rEEeW6R2Wc1C17JuabNpaFHUMkoD1ParQjnRI1zZ49oPCoIPrEC1QD2e7Dfo/eVmJM/mYJt8cxzezzc0Dg4SAHbsVHxeuYXQj75t49YX+1BfwRhQu+PJlSsEnHtNsXre6QbOQ81xqwGGYepUcm5MWxQ8TOWqhGHSY4jFbfvztIMEppBgmspssxmvTFmMvbwZElgCQ5Th4NYsV4zxkW3x1XTz1mazbBKkjh0pm67VVsggaqlyErJWsXI5oalxBIw42bIxRoL7y9YeH/BfDXCs4wC0FZYIVOSml3S3/a5fcOYntkChoVkvSY4XjWUg2vX5jlbH6OAOLdhv49KFHu3GwxzG9WNQYLlaM7UJ9jSKAJthmZhs/hLS9Ads3fUoJMKhmVquNk/eRqkQO8PmWzbnP7omGOPj1htjGlM50inqiW1X3oU58PrWFOzy60Q7kYV3GeXQEJ2M6YzqPLImUNkRXL+iSPqtlEAW3R93h5V8WSJGueszo6Y+bDLqdNdaqfAPj8PQlLshOx8y+XYJ3P00YSHPzbg8WZOoD1e2lxmXAjsxxc47NbYH9ZY/zkJowk6ygnfykAKxP4hdhNcv8D1CzJlah+0Lu6ZbNlWE2lVSPM+Qkiuj6tUPrlI/WMt0o6hvK58SlM7BQ8vdFiuQCezebQ94JFGRsOFBU9RtQWeJXl7cxH3+VXK/QnFdkSxHbF1t82Zc13KSHP+uQ4NR/OwP8fVscc4dVEJLM2MqT7hcXq9S+MhRfUDTZipkx8UXP5ig7MfHaOHCU89f8CcZ8bzO502u4mDLxXHnx1z8WiW5sfrND9eh/0+ohmYB6bTR729hy5MPVvDFUQyRAiJEBLLqpPmR0gZIJB47hKL6jhX+DYSSZwd0FIt5pwzZGWIY7ep2zYVXcOx362/uB/n9DOc088QMSQrxhwmb7PMWWbUEmBqFAJb0lYtvn5UI7AL4lslC40JrecdTq93mX88o/nxOmKpSbZbcudbNdaei1CHEx77wBFNx8gEvwOlUrPpHIEwAaTdHjrK6b8Oo0KghobylOcWdUcQkmDd1wffr44khKRiK45/MOLYU8YYMCoFnzy5w8PtIe+fKamrNpZ8l+r5/bAz/CYfWwzec58fRxia0F/txcCPqiaktda/L4S4Bvy2EOL/hvcQrX2AB3iAB3iAB3iAB3iAB3iAv1IT/++HHzUzIAC01jeAnwA+CjzxF3VRfx7IRU7LT1EIro8FC6LJbD0iK617yie3xlUSnSGEWQnX6imjIiOwBccqORW74K1hzahTjOpYUhDnNknqMCkkS4EpLn5iZkDFUlO1GUHFVmx1m1hCm+yEgP1Og/1Og539ltlGdZQGzyrJleYDc30em+uxEsSkpWLJV8x6KU/PDrjUb3K912Y3Cnil63E4qHEQB/RjH88uuDspOdeUeFJzEJXU7JLBlJ4ERvmmUJDpkqrwqArvj90v21GMC8E/v3aMYVYyOAh4aLlLvp2igM3Im2rmSxZ9n1EOdVuRKwgLQf1ESVg4XHlrnssjh8HLOfN+wryfUBwVNBwTQVYanjq9hyMVw8zltaMZxrnLMLeYFBbbozpv/mGLcQ6X9udpfjBADVN8S3Ph2gpXRzaXxgO01lw6mEMEDvZqlaJb8PrdRb66P8e1cUAvlyzNjFmaGdN+vMSqmVX43qTKeMPCO1dFHJ9l8Lv7dIZV3thZ4PTsgLBwoB4wfGHIl796nMOwAmuzxJcjLFtN6QPwWDNHnFng0h80eLMzw7/9wjre++fNjZ5pwEyD/k2PL33zOBe/Nofwbcb/+i7W+UXWKjFnGzaOhOOnBtjPrGCdX0SPU7ymwj3mQNUn+o036V1xuXVzDk4fI7/UQVZtFGDhTLXtDQ1n5x/f5aXfrFG1c6p2jt48orgzJty22I0lJDlW22bc86jaMMgt3hpV2AlLcgVznvEAuDUqqTqCmSBhbapKcbyiOVOL8C0orxxQ/c8eQwg4XoWKZeFIca9wuWIrLvSrjHJJxctpOCZiezc2xby9TJK/3cG3SjJlzLuqjsBxSsqLd1n/WcHJT2dUnp9h9jMNrI+cRZ5bQIcpi8G7ae0Z12i0H6sojlUUu+UAT7tcvLQMzRryoUXKbkK3V+Uo8ZjzCrZCWF0Y0jivca2S26HJLHS/mrL0CQELM5Qv3mT3sMmdwzaXD2e5+00f6lXK72xx6WuzXO61EA+tUnRLim5JtZriSPAtE+3m5DLD393jxiTg3/yrVazjdap2Du0G8a2cb766xq1OG9n0iD63gZwNqNslLUeTKUF1vsBa8pn9uIeoe3hrFrLtw0Ib9cYWh7/V4fC3OtzZm0E+vET29U28J2eY80rmRINMae6EJiOX3QyRJ2apPyLhcEC5O6bIJZ3Uge0OsmaRTSSnz3TwpDJ0EtcMWknqMEg8wjInV5KNSZXtUZ3tUZ2slHzt7hJFabE5bLIdVdDAapDRcAWjXNPLTeT+0t48ltDcjRx6UUDLyxjnNv7U4GrOyzlKjdHWMLfpphKJYJw7JK90STYKko2CK702DTcjKS1GucS3FOuNMYeDGruh8Sy5G0tmnJJ5T9NyNXW7ZD8KCJyCu5FkqTVG9WNUbAzWKpZCBDbewzVGPeMlk5UaS2hGudlo1Bh8acjVQYO9GIZyyEHigm1BZ8idfwMX7ixjnZphfNem3kgotTHmkwL0+jH0zUNsSzHvllRto9zEYpvxLYsvvLzOzqSKvyroXrRwj3v31O5cyxianT7VxZoPmHvGRGLtCljHajDbIPrnlxlcc+iMK8hHV8k2IuxTLcJSIpDsxoYmmn/ngFHq8fawjjg2h97qUvZzpKNhHKMv3MRe8Oh1q/S61Xu+CSBRyvQDrl2j6iAEdo0AACAASURBVK+R5R18d8WML55D+kafza0Z3hjUkcdniLYgqOYoDYepxemn+5xvDzhZ1TzSiJjzFC1PsBd7sNAmvlHwwlfWeOEra+yGFdwFSXRoYy94LPklvi0Y54Kl1hh3zWX2WY0aZtgVhTXrI9pVBr9+h+5GQFLaWOcXiS5F2Es+LdfELN8cVNmO3p2MhYWFOLWIOLUIa3MgBaqb0vvNHeRqE/+0SxS5RIXGVwGqDAFJXvQQwkNKj6LoU/NM9N4VNQbpFkrFzNtVmmoWpQscq4IClkSLmvMuy1rp/I8ZkJ3WD5EXQ7J8REVXkAh64XVsq44lBApNWAiOzQwJztosPpNBWqAKsBYDRMWl+9sHdHaq7E5q2I/MM36rxGqasUbeNxfVOkVPi501mlkvQcc5qv9u0bjwLPxTDknqkJSahqjg2o17maJ3VIUApKyxnzjIqs3NCy1eO5rh1Q40llO2xzWqtnl2xQ/xGRDCwrfec5cfS2jNPabE925/FgghflUI8aYQ4qIQ4otCiJXp+0II8b8KIW5OP/+hNb4/0mJAa/2++16HWutfAE79qb/BAzzAAzzAAzzAAzzAAzzA/w/wF0QT+kda6ye01k8Bvw/8N9P3/wZwdrr9HeCf/LADvecyTQjxv/HedKC//yNd7l8C5mnye3cD9iJYrcCVoaIzqtKqJOwlZg30dCunJjwu9RSnGhbfuL1KSkjNFmxGLitBbKJkpcaWmqMsZph49FKPUsNCNSRTDW4M65xpTLgyNtbdX963+IXjNo/P9rnYmeHWxOKRpiGSXuybApqqZQo0V7TgYn6bz26e5T8/fcTXj5qERcZD9ZSmn3J72OBubOFbikvDqSRnHLCXuCwD+aiOJWHJN34Gt/IO46KN0oJR7hCVFh+YNdJs3zy02eEIAEeuMeMqth3Djd3cN0VRWyEc5jHdcYVHPtLnxkvtqYuyZJwLslIzyguWfItn5nq82JlnvZJz+Lbh/n/lsIU1fb6f/JA511svzxv+ua2xhNH/B5BCsxxkdFIHiZEmy5VAJh5xoUwEzrXY+HqFUjPVGsd4QwhJVEryawOsGQchIVHGQfLmxGMngtmnptGIusv2a5JuZuNbCr9doPoaazYhHHtcnbp/dsYVtiMPde0u1zbneWvkcSywYDBh81YbWyrGuWCQKn7q/CbZC4pvdc6gtanTKDf6jC5rmtIUWW12WtyYeDSdHD3J2N9tUOuMuTmeZ1JoHm5o/LMeZAWUinwrIe5ZTA5htjlm62YL3y7opR5s7nL3Yo3j7w8Z5dBRt4nL05TaNM/rRzNcGlb40Jwp7is2x0TbgvHI5yhRYEtUVOJ60HBMjQDAfhqznNdY8FJyJehWbRZ9TakFN8dV5r0CR2oyZbEa5Fz/WoOHvOtkmUWhYavok4qUv18zBXZKC17reawGiiR1WPI1Z2qKfi4ZZS41WzO4Zor8Asvo8fdThesXpBslledOIna7sDYPwwkMQygUepCQlBohLLQueH42xLdLTtXNs3RlOM9r4yPWZyaoVzvIpTrWrE+c2wTWtCDV9Wg/IxG+TTfxqduaRAku3V3go+N92DpgdFmTK8k4Nx4f13ptjn/9Mr3XJbfGNfNgb3cY7Zi22BtViEvTLs7VcvTlA167scLtieDAdvibV4bsx8d44sINdjdb3Jz4RgP9ICLu2fhRTjez6aQCWxr5YTlfg6pH/EfbAJT9Cd5cl8GFksGodq8PoDtGF0DVx5WKqm0T5kbX/bWu5uTLa3zq4SHxnQJv0qMMNXke0MstqLiU/YJBr4rjmDoTX2p2Y5PtAXhjUKNq5WhKZtyc62MTgS+1QANZafrRiwOPsNC4ssSVcBArnptRKC0Y5haD3OLGGJ6dsfGtgl7mcJhA27VouwV7ic3NcILSHjVH89XsW/xXtUf48qvHmfdN9PLa2ONca0jFLqhYRsp0d1Lj7HyXsHA4SnyqNtwOLZNhsTWFdjhZyUgK45Yexh7prSHZSHIwqXIzdJHLDcqtAZZlcRBW6KYF6zWHJ1qmXem3t9g/bDDILYapoq1a7CcS9e0N5IkZDiZVNiMPPexz1KuR5jYC41L+t3/6DvzuPmU/xfdtwlIy62kem+2hvn3AYbfGpaHLmVpJuq/Y6TYpvjFmdyrxO8hyhoWDdDSi7mFVXYYvDBFSIm+OcD2b3m6FLLfIlYTOkO4tH3tzDLToyi6jvM61YcFLX18mKS3GhYA0pTyIKENNZ6dG/Lt95j5dpeyPcRwzJajaoIC86GBbLfKih2MFRjdfemRFHwWUl/bYuVrnlU6LbiqhH9I7rDBJjTBALxW4j8+y0u/yk1bJ8vkJz9vwf3z+LMPcQl+8Q2evymFqxkdParKOotNtEH3NeCYM05LzTSMDKmd9kIKjz4c4XoG8GeG5Flu7Zvya5A4MJ4yOfCZdE0kf5yW3Jha5MvU00ZbgdmgyO2aAEKi9Edmh4vbuHDNVHxWXOLZk3gcP97ui+FLY5EXP/EbRDXT9eRbVcbaLV5GyxlERcig3yIsJme7ztn8XT/t/LBPwDmJhnnGhJZ4zS5LusSmv4okaQkgcq8J2HBEIm8DS2LZC1l2Qgu5XUxwPwosh1SeM6EmppanbO5pwsN8gGid0U9iJk/vO+k4c2PSfR4lPvtFBZxBFAdeGGjlfpbg5oF5L6CaaRGcmo6HM9Urp3XttSZ+DRBBfS9kP53ipI5jkJXHXZjf26GSSntijVPdfwx+HUilXhn/9GOgaKP4CvpbW+n7jhirvztd/Fvh1rbUGXhZCtIQQy1rrvR90rB9WM3Dhvtf/PfDf/mku+C8Dd8UeuTpF0xW0pqYZ+3HAzXGNqWAEm5HDhrjDojxHy9VMCskxz2hgj3N4c1AnKgXdRHOYONSkxd1IsuCl7CcedwZNwlzzh3sODSdg0VOcrFsMMohKi8OwwkFqU2qNb5nCzaplGl+iBN1UMuNKzrBO1YatcY3tCBYCh68cuvz7KwVfPwpYryoyJXn/TMKlocdB4pri0dAjLAVNF9aChAt9H0tbNJ0CpWFSWKSl4MOfMr//lw/OcLF7B4BjwTIPNSbcmjR5uGGure0obmnJileh4R/yjS8tT01cFHcjSaY0gQ3zvs2Kn7H+6IDVrXmjL546RIXFUQI/MZ+we9hksTAmURuTKjVb4UlB3SnZu1Wn4uZ84ESXfqfCt3YWUcC8l7NSSdgKK7hSMCnh7d+2eeWoTd1WRKXEszSWkMS6oOlAPtRceaXO2Ue6fOqpTYpE8kxq8b+/fpL8yCwGrDAhz+t0UsGTrRRvzSa+U3Dry4proyWzqFCCqDDpzIOXLG6MqiQljAqL+OsH7IerRKXFMNMMs4LqMc03vrbGnYkpOFQavvK5JXyrpLVvUq03RlWOEpMKvPbFKreGDeLfnnArtLk9SnluRoItKS4fInyL7SsNlBZsjup88Nvb9OJl7kwCZtyC6HObvNVdJ/qWyyADV9boJIrAFnRixc1qQCcVbISmSO2x4SFp5OB7OSsVgToKUbFm+6DFfiw4UdWEJZyqVg1dqTnClpqXOzUeaZR0ooA5L+fDj26zsTGD0uDKkn7ic/BizMLjCc8eJHzjsEZXlzz55AFg0qFvDWvU7ZI4t7GEpuUULPqKqLDpZYIv3VrjdD1kLcgY5B6jXBBNXHYPAs5fuotsB7BxAM0K4ee38NYsxtdMIeA7g898Jeb4yT7empk4nT5scXVcZeVnNP0v5xx0NGd/ImV9LeGU00N6mle6Z1FhAeOC07MDXupWeKKZ8eT6Adl+ycbXYuJ8htlqzEwlZpx43BjV6b6oeHt3nt3YRgg4+J0Rl/cWADhIXMa5aRePtUfs/X7KnXCe3VCxXJX81pdPkynB1X/tcKHTppsJFDbbr1bYHtWZ+3zMrYlke1Ly1Kxk+3aL08f7yIUqcddGSM1rt1b4hL/N7uEMN0YmmLBaiXnrnwnOPQ23/68xFwfL7GZ9tK4hhI0l4K1RwOxnU7T2ebR2RNI1EwBfavQwZrxhaD7pVAyg5RZc24UPzOTcHDSp2ootfchevMz55ph+bhYDdVvTsEvm6hFBUrAa+ISFRE0XCQB1p6ST2cy4BS93bc43NZYw1MBUCZIS4lKwl7icrGSsB1UCK6Niac7zDDeGNhuRSy8zQ9TtMUwyl7qTM+PajAobgaYxn/D0+h6vXFjFlYbacvEgw7ckH16UnGiMuT2q41vQT3yOiSHjgU/LM3r+5daAspujlM2dMGApsIhLwbm6CaB88ddaHKYO40Li25o55RPYsPGCR7PZ4dLwBONCsPX7cLXfJCwseikoNGjY/HeSMGvi2wUP1yNKLTj5H8Dg6zmXe0voqQ7HtevzXBnW2Y0Cdsyp6RUJuXJQuSC/2sdqO4QjlzD22LtR5QPZLleP1jhIXFaClKu/nrI1mme1FrIZWoT0qdrrZKXixiQgLCQHiSD9+ja6gMm+g22XvLaxzE8d7pHtl3SmC76kNFQnrdW9iW+UdZEyQKsMpSJ2Y8nmtypc6bW5PbFwJNz6fxTfPppnXEi6KSwFGgpF9edOEFw/QJ4/DcOQD7w8YpI7vP4vK9wc19iKTDtuu5q3Ly9wkPgkPclOBNvZmKrVIEod8ptDrJZNltmkqc2rN2f50GSb66MTRIVkrZLy+m84XOrPUndKLvUUDUeSKxhlmp1Y8mvfPo0jof97HQAaj0smb5fYPmyEVZ7Z76LCko3OPK93S+zvIVDUg1V64960v1M42kEicOwKRTpk0a4xUAtonWNbVUL6dPnBZlsTYRYluchQuiDwV/GEWfT7zgwaRcv2OCgmVOwAr1qQXs1wVh2GwwDbUlzttvkJ6y63xgv0M4vTtYRLv+Pzpf0ZztUybo8Kbstb9875jlK8Y8+Q5Yf0MgcVweFGlSh1WKtKyt0x5VixcdRmlBcM5JAyT+8dw7HbpNk+AFl+SCeBly6t8cJhwGGck6iCF24c49WuZJCVTNQRRTH4gffhHfzu5I9+6D4/btC8ZxZgTghx/1z7n2qt/+mPemwhxP8A/CIwBD4xfXsVuHvfbtvT9/50iwGt9T+774T/4P7/P8ADPMADPMADPMADPMADPMB74z0WAx2t9bM/6EMhxJeApe/z0a9orX9Pa/0rwK8IIf5r4O9hgvbf72TvmZv4k9if/bkkOYQQx4QQXxFCXBFCXBZC/JfT9/87IcTOtBDiohDiM/f9zRNCiJem+18SQvg/+AzvotSCmq25OhL0VcSrPaON/46G9DAXVHWTa3GPXBmNdN+SfP6giy3g1sRiLSiMpbkEIeD2xOaNYZXAgpe6hr7ST0veHAZ8cU/TTTQPN6BuF7w+qFGzNKuB5ta4zq1xHUdqHGloGIENR6lNX0VcHyreHgX4FlwLh5xv5Nye1BhmGltoolIw56XTQsUS39LUbUXD1mgNn910aTgwK01EYZA7FFqyn9rYP3ke+yfPM+9rzun3cU6/j1O1iMeeOqRmm8K/mms0/R0BlhA02zFHqctm5OBJzYyrabmwFMCMJ1mthnifPsVD9ZwTzSG+ZwqGCwWeVCSFxXfuLvKdu4tsxw7PzPV4bqHLo+0BX95ZZJh41J4OOPZTmlnX6IYHlsK3Cuq20Y8HuNxvkinBnJdTsZSxmAdq0uWJ1UOCJ+tc6LawAqg816T5mTmap02mw6oKrKpAeIL+tJA7KkyBWfW5BjUvIyolo9ycazexuT52eW1nkVwLLGEKnjeutbkxCThKHQIbFisO0Y4gKqyptKXmKFF8YS/gIPG4Pa6ZLbTwLU2mJLeGDcaFxdVhg1GmWam6jAqL9EaMtVbn1c/P0qgnpIXNai3kjSvL3JoEHKQWYWlx6e1FklJyd1IlLhTH1EOMc8VhXNL2JHEpiApNJ7XopBb2vEXrdIbjlXgS1Dine8vn5HqPE1XFqBD0UjF1zxUIAacXeiwG0HRK2n7KUhBTedjh5Okua4tDFmshdyYBb+7NQwk1p+DJdkBVB/g/vY7/0+sEv3Ce07WE880xa4sDfvrkDs+d3CWwCqTQWAICq+TkQp8nlw/xpCkwHscee2GFFz47S7Ex5OBzEdu/1md3s0m2X+L4iuPVd90/Tz7cp/ozx7EWK1iLFXxLG+nRUjHz6TrjzEU2XRofrlL9YIPKz5zg44sjZNVGznqkmU3L1bTcjNazFkUouDFs8Gq3yezKhMUzE8493cWXis3DFkepixDGT+Pa/iyd1KGTGipRa6qWZ1sltzttxoXAtQRJYfoQgGuDBt3MYjxlChxMqvQyl4udNqWGlapk2S9ZWhlhrdS5+S8hmC3Y2m1zsjnijRfneb3X5NLQ5dLQRWsYZS7JkWR3XCMqNB4OrpQMU4UlBPsxfPOoxavdJs6yQ/W4pt5Oabsl6iDEchTnl48YFxZRaXF17LFatag7OY7UPNocMxY9Si3w7JIPzY750OwYW2gqtmKj18SzCxyh8S3BuLBZq0Cp4PLQIyklK5WYQhkfF0toxoXJFi0ExvX6MDFuwifr5ho8aSQ1b0xclrwCT2o8aZ6b3SggLBzqTs6kkHQzl8FBhbRvaBFNW00j2mYcHOWCpLAZZDa2gH7qYs9bNGYSfC/HFqCjktGWg+uWtJ2ShcC0+2cf3eHZR3cY5jajXBIWcBjneJYRarjRb3H57gJRKXAlvHE0y+3QZD0CW9ByBZMtyeawyZ1RnTh3+ODH9njm3B5irk51rSQppfFfKQXbUYVhIdmJXTwLPAtOVWqs+AXC0jjnWlz6g4bJTIUV1lsjLn1nwRRdZxaepehEAd3M4WK3xaTQKHIGuaBThhylklTBKNf80TfWsWctmqcKgkpOVErUpGB84LHQCFlohFSmYcL7teSFkFgyMHSXaWT5O0dz7MbGJ6LU8HpnlrenfjkL/tR5/l9oki9sIM8torc6qI0eT3/iiMAq6CSGXupKs29SGnriKLfZiR3iUvNQtUnNVsw0IuzVCq98bhbbVoxjjxONMZeuLxKXgkEumRQWO2GFSSnoZxa+Lag6go1xxp14RFJqBpkRXfjClXW+cGUd4Uj8WUU8NO2ZpKBzzefUQp8n2hbz7ndPN8L0CNtuTdt8FTmdd2mtEMIU3Rek+O48pYpZ0GtU5ey9vgtMRN6xjW/KGdY5wzoVVaXqLuDbLRbKVZbKNVy7imfXKbUmFzm5MpKn3iM1Ln+xQSXImKQu640xFy6tcJDY9HNJWko2JjUyZeRdc61YLdfvnf8dadGqN4+UARcHNs6ixcKJkHY9JrA0alTQveNzaqnHuabDkp7/rufheyk/uYbrE//emKiAbx7Z7EQZSamoyNY9v4b3wtHw1R+6z48btP7T1wxorf89rfVj32f7ve/Z9V8APz99vQ0cu++zNWD3vc7zl+GFXAD/UGt9Hnge+GUhxCPTz/4XrfVT0+0PAIQpP/9N4O9qrR8FPg58f/LdfTgrjvFUKyVRgqyEmvCpOxCV8p6OsyNNbcFxt0XdNiZGt6IRq3aToxTO1g1X9mRNsOClWEIw5ynOVFMzSFmmQr+Xp9MUtaSbFlzoKO5GPpuhYL2a4EpYCWJWgpj1asR6NeJYkHGyktFySpadGrO+pO2WrAaah6tNbowdjlIb34KHG2b/o8Rn1i1xpMaXZm2W63dYfzDjlCz4LhuhhysVtlA0bAWHfTjsozVYQmIJyZOP7mM3DYd1ITBqEb6lsKSxjR/2A7ZjQzd4tDUksDTznub97ZCfWxswU4uhLFnyE7LSwg9y0tIisAWPLHZoBwmXRz6XRz6W0Jx8ZsjpZ4ec+XTMB+b6WFIjHl1DfPgRjtUnPNYeEZUWSWkTlRaO1ExyY3qVa8FiJSJXgllX4QiLjh6htUA8cpwPLvRQGWYWkuQUI6NtL2yBsAWyYrHQCElKwRPHD1A3jxCtCqd+puTTJ3ewhObWRHBnYuhbSSmJStNIK5bm1rDBvFewXkmoO4KWC/1OhTeHLntRSVLCUZKzMTED61Fqc5TatFzDzbeE6RgbTjE1yjK8/Q8v9HDXHMrdCbmSVOczTp3tMj8zYZLbPNQIsQUs+QlKm+MkSmIJgY1kkpf0swxLQicVXB+l5FqQa0G6XdK55vP6nWWiUmCfamFZmurDFhVL0U2NisQgM0/P4pkJi//xLO9rpbhSUfMy6n6KqLkEZxyE1MzOh6TKTPqwYCs0bWrerpq6h6yAJGPWSwyvXAsWn81pf8BGI6jaBXVbM8ht5j5qE1RzjlcyViqmI8qVUbo5et2hM6yyP6xx+lMRdhXyxNSctKrnzbP6M6dhHNN9IaH7QsJmKFFo9CiFdpW19hAKhXAshGuB51KxC3SuEK5FuxUx55acXewhfJv6p2ZY9BN8SyMdsCqCfAjPHt/HkpqDxCIuTHsf5Q6Lfsain7FWMYpibReOnxmwHfncmZhF5EFc8Ho3JioFR6mDK03NzFqQc3NcpdSCGbe4F8I5XQ9xagp1OGF7XEM68PDTHdbODpHCKDoFliawNElp0/YT8kRSd3J8S2AJSVSWjIuC/ThHA0eJwJGa4iind83lzuYMAo11aganpmifzcmUpNRGV34/Urw1rFEoQc3NcXVAogQ7kyorjQkrjQmBpalYJb5dchRWaDolDUfTTR3e6muanqSbGf63bxe4Fgg0N6Y1F03HmDpK4FStICwlLUcTTVXeLuYbZAqeW+zQnLaZZ2dLPKm4OqqwEVYIC0FaCi4fzvLajRWi0iKaehTMBTa2FBwmEDg5YSmJSkPdTO6W9A4rbPSaLHgF1qqh1c28T+FKZahD2gQWKs81SUrJUSrZmmhiXVAozX4iuRV6HKYeSWn63U5qk5RwupbQcDQCTb9X4ebE52boIoSZ0Nef8SmvHHB4pUKqBNuhpmIpJOZ+tZySUpmurOEKHmuPcOcMzW+QeTSXE55+Yo/59QlRYbMcpAxy42Ta9lMmhbxnEFhjjm5qlPWS0phDZqVmN3HI9ktGdyw29tpEpcRerqCUYPm5lOXnUhq2Ii40Whf3xlQpbFzbTOa0LtiLYTe2GeQCgeB4RbEZ2cx7ipZTojXEBQxSj1cvrJB+aYPel0KOXhbYz59goRqRKfOb58pc87xX4llmgTTrljRdgWcJjlViqjMZ5VHMKHeozaaceKjP0sqIQeay4OXsJ6a/LbQJMEgBrhSU0wFSIOkmmn6qeauXsx1bbMcWya2UvWs1do8aDHMLMV/D9UpmnyzwLQiLd/X037kP99NdltwaTRlQlBGOXaPtujT1jFETspucdGbIdcSceFdzpVQx5VSlKdYFsS5oCJ+0GDFJ92nLCrnIibIuYWpq7zztUrc13gKobsx+VKG5mLB+ssfy0oi4tDhZTdmJIFMSXyqqNlN1K4G+N1N4F2kxRqkYSwiSrZL9WzWu7s+RlOCcaTIMA5qnC9ouzDguFXv23t8ahaV3MckUV4aCaPrInKj6xIXGEZJ538YRFcryB9Ol3oH+a6ha/07NwPfb/iwQQpy9779/C7g6ff1vgV+cqgo9Dwzfq14AfngB8Zh3MwIVIcQ7v6TAeA/88GXe92B6QXvT12MhxBUMl+kH4aeAN7XWb0z/pvsnPecDPMADPMADPMADPMADPMD/13jHdOwvAP+jEOIhTEx4E/i70/f/APgMcBOIgP/ihx3oh9UMvLd39J8RQogTwPuAV4APA39PCPGLmMLlf6i17gPnAC2E+ENgHvis1vp/+mHHrjkWa5Ux3+l71BzoM+ZszUTA9hOT6lpxSiKd8f5mBTVdNY/kmKwo+EhllkeaE3yroOX6jAubuCw4U8twpILQZdZVgGDZD/CkpulK3oz6LKkWTQdGmZzSXkqS0tzqumOKSyt2SakFVikptGTBh0ebY17uNummBY+2HFpOiWvZuLKk5SnuhgFXRzY/uxaSqQp1u2BYGGWjtidh6gg4KSRtVzDvpewnDtnLJjt0dXSWDXkbgODxGYqdiPP1mEYloTOu0HJTHFmh4ZhiwEyBIwVLM2MWwypNJ+fUXB/HUaSpTfbVTWCJRiWh26txvDnC71Spt1N0T2BPn/26rbAWPORzZ0Bpjr9+hWG/gnpjjI4LWjUb1ytICgvfLtmOHTYnmifa5gD9TLC2MuAgqlB3LBqOTZ7VqC8OoDdkYXaMs2gTfXuM1nB3o40lYHJ7+iycKvHcgkGmsV1F2SuR76sjKh7N5U3UDUHdgb1Icbou6WQWbw8M7abuSHYTl1nXULsOY01YKG72W/QzE3nanhTc0JvUVBOt5+49g+McOqnmdmjSzM70fmyHkJSak+d65DvwnYvLXB1XeH7a2ioyx7mrmA1iLFFnN/aZ9zKSUhKWEtcSHMp9Uj1DkxoHUUnuWzjCOGcDXL8xT1zYdKausKobsdtrUL3RYVhIDmNNqTVpqRhk0nQlvsOMZ7IQm4MG85WY4beGWI6msqC5c7nFYWoieeVYoxHsRCYlTGC0p8vvbOHaNZrVmPpKjnVukeHvH3GYuASW4igVOFJQHMRUFjTeTc0oF3TigGsTj6yE13YW+fCpHS5sLBPfzBkd+QwmAd1MMopNTVTx4h1UrLh7OA/AxrjgLgfotERv9Zg9naBji/jOAF2AtzbkxugYJze6uOOQo17LFI7nFsmVkOCjNZQW1GyFFUD/hoPtKFpncrJsQm+nRVhAy4XD1GZcGJqEKxX7MfyHx8cUkWQnsclKTT/LyVRJrtU9da1CCfqZppPajApJtZSktmlnSQmPP36AdODlz81xkLi4pyqoMEcnJbZUzFRiWsPa9NmyaZeS7YMWm2GVUmPUPkpN3XIIy4LNscCWAkda3H6jxWFYYZQ77CYOuh9xtFmj3kjIlWA3MYWzcaHYihwebRZsT2p4pEwKQTdz2J0qGU0KSaFdyqlO9l5i1IHqNmxFCSdrAf3UUBs/d3eOOQ9uTRzO1nMsoTlIHPoZNByBb5lC1f0EZl0IS8GsmiVXgrUnxnhXC1Yx8QAAIABJREFUTZhxq9ckLu1p1FswLgQzrqDQpgi56ZQcpYKwEJRK0XAljoReHKA07EWwXpFcvrbIOHc4Sl0KDXqScXt/hnPOEZmSJKUmU5DfMEWdk3Keg9j4qWit6eUZYWHRcATbsc1OBA1H0s9MlL/XcOikJjMUZS4HiaHwbU+qPJIO2P2SJkmrbI3qZEpQahgXRnFpXBjawCg3jTgtNZ5dYM26vPX5Gm8OK3yoJRCuQE9DiuszA9ZGFQ5TD88qCUvBuDDKRzVdZ5BqUpEyyTWHscn8DnPJ1bfnyZVkM6xwY2yjw4yjYQPv8vDeb9xJsu+K0ubF5Lt04gulcSVcGUJUKFYCQTeFtivoZjb7icmYvXDQoGIBL69QasFu7PGfALalGOYW/UzQm9altlyJxGRow1IyyjSjXHF+/RCAr/7hCjcnHp9cEAgpsBsa77pirTbhQt83/gFiSgG2oZMUzPim8D8RCZ5Vo5OUZEoxyk3DvHN9hoOoQi9zuDKSqL0RvX4V5+YIS2gazndPk+6nx2R5h+1sxKG1Q1700NpQ9Co6IEl3sawqSalI9QQl3o3Mv+PdAJBrM2570iVMttC6YBwk1KiQ5aZoO1IFVeHx9MyYcqL50gurXJt4fGI6RqpEUWjBw+0Bb418xoWFb5m+pdSSTOUcyUO+F1lh4rudRHH9xjzdxOPKOOBSr0D1Y8KsyfiORaZMhqSXvFuErNFI4dxTSSq1ppOUjPOcUKcsaodRrugUMVZWoZvfxLKqlN+TUbgfUgbfdW/+OqH8C0h4aK1//ge8r4Ff/pMc60d1IP5zhxCiBvwO8A+01iMhxD8BfhWziPpV4H8Gfml6jR8B3o9Z4XxZCPFtrfWXv+d4fwejpwpAXCgUJkW+EmiiwYSH25rr/dY9RZ+wlIzkmKrdBOBCv8Ks0qwGAbNuiW8V3BjVKTTsxi6xnrDWCLnZb9HNJLOuMeT5+ePFlM9tlAUen/XoZCUrFUFYOEbKD0MsXq6ahnB9VEMKY5xkC8GzbaNgsn23xXbZJykXcKXi8WZJL/XoZTa3QpteqlifG2ALxSDzmHNLJpnkqUXTKTRcwUpQ8MRsj37sU7E0L71oEi/fCjdwMJM2Nc7Y+k4dKWDuWIi9azqkBb9NVAg2hw0yJTjmFCx8psLMr2WcmBsY8wwlaC9FHF0P2IkDztcO6Y2rnHxuSH0ThIRBGDCl7uIIjXx4CQIf7uxSFpJuGHCsGKKiEtuWePWCfEey2hjR7LY4VZdT8x/zb2VV09pKWQgUH19q8RubGVZgTLCy1EbWJe5Cic41L746gyMFaip9KGcdGssxFdtc2ze+tsonn49RG13ins04h3lPc0sIuqmgbsNelJOqkp3Ip5NotixBXEj6acZi4PD6ICAuDBfwqAhpM8euvE2i5umk5otPpulSpQWjQhBYmk5q6CxbUYK7IEl2FLuxzyAT9/hehxs1wsKmVk1pOIpUCQ4Sl6PMMuoaoRk5+7KDKCWV0qbUFqkqOUqm8rNRwEHq8HpP0k8LXv5XLXZjn8PLPl/fL2l7FqNE4VqCg6hk92adU55LwxvRrMZGxk9ort+dJyslx9sj3uy2efEw5VzD45ULq/RzSScuGJYp6kofgOhawV5Y5aGfjhhcsMn+3SF3d2aY8zI6qZlALrqKw0s+qz/n07yQE5ce25FvFk8JtFwHaWmi0uId9/r5mQlX3mjfSzNvvVJlkrq83jPJybeKLUpyVCLQWYJKzQCpFcQDm5vXmxwkNkKCyjRxbjMuJFlucfd6i7NPJYzyBoUyz8jF7UVONkfUT4wolSQpBb1UIYWgZgtujkzPXrEttsOMG+MqC/u1/5e9N/uxLMnv+z4RcdZ77pZ7Zu3V6wyHzVnJIagZihqJBiwBkv1i+MWvfjdg+MH+D/wgA34xYMMwINC2AFkyaXEFRVKzkNPb9FrV1bVXZWblfvd79hMRfoibt7tnenoIWyRnGvkDLqoy865xz4kT8ft9f58vs1oghWWoM2pR06a1MOdzBB1tHLVMCZg1gr3M573xjK0gxl+XDG95zGrP6UlHJSJwx0ihPS53JyxUXRwUPrOmhy8t7459zgrDQA64anfIdYPB0lhLgOSkgP1Zm3Ht82juMW8Ed3/P5/awT3YgeZQqfrlXO6Mvo/Glz6TyeWvs5gpfwnGpKI2T1BRGsJt5VEbQ8w0P54JhaXm+DTtRxHFWsxJ6ZNr1osxrt9Hu+h4bYcNR4RZ5I1+wE1lOM8l3BwPWwzUOcxjLCc+323hrPr1NtzAIJ20O8ojZQlIyKOFyDLl2RnbTWjKtoR9YhqXr4xqVTsq2Gmgiz+ODqUdt2tQWjgu3cb71B20+nLR5lsXMG0dVqg386K9cv95JIRmVNY21rPohJ3W+QPNCZZy87e5ELOe6/2dfURvNWqh4d9hjWEKgLHdmEb/x6pwfHV7jrHSY0cMcamM4KiRnBfQCJ1V8kDoK20zMuPx8SnME96c7TGvQqUVZKI4coSQI9DLpIoTrkzjJLbW1PLJvs1n+Fsp6ZNot1qrGkmvFo3kbgeVHI4+ssbzx+6vcmba5PXbXwu8d18zNRwZUwJIqdB5pbRlUklK7xMKTVDKvLYeZpdCWtVBRaHfcZw08SuPlnK7fesK87DKsFZPaGWqBG8+DwqFgH8/d5nJX7BL2JYPdFndnEV3fYHKLDGH6yJlV9rsZ11qatJEMKslJ7jbYs6amaxQzXTGRQ06LPtpaYk+RLjZUT2ZtHqUhsxoeTmtu/duEe9MuDFf4l/tjDhYJtI/G4ZNEnFrUaFsvTbhKbXggbyGFj9YpI13Ql5eZ8+mihhPpiDyeubSUZd0TP+KG/TLGlFhbsyt22TTbvHhlgC7htPQ5LQTlmSVYhdOHLXKtaCclm6Fm3kgezBV7qSVWgjM7JRc/KdGxi4V8oS1P5gmFltybwr4e8f7vd3gwS3h0L+G105LvVb+HkuHHHtt8QtBjgK1YMa3dcXOc1ygh+JDX+LByvRaftREAPtFX8XmKv8HKwH+w+DsZeSGEj9sI/O/W2n8DYK09ttZq686o/wX4tcXd94HvWmvPrLUZrvzxE25q1tr/2Vr7jc/qyr6Ii7iIi7iIi7iIi7iIi/jbCvtT+gX+JrwH/r/G3/pmQAghgP8VuGOt/ecf+/3Ox+72nwK3Fv//E+BXhBCtRTPx3wc++Fmvc9qk+NLwQltjgHWzwcb2nF5QL7u4z0pBZGISz5F5ZrWgpuHLq5LaCl47W0EJRx/YzSQaTdKqkMLS9S2Zluy0JFeTbMn2b4mQQFo6nuZrKyWHecC8FlxPcq4nOZ7SeErzcm9OIA2zWqGE4NY0xvMMNxLLGh3GNXR9za9tnrGfO/LMtAZPCk7HbSZVwHERsBq4nf39maMpjEtLojS70w6DMqTlGR6nEY/TiNi2KJhTMMdWBiFco5uKoX+pYPsfCDYCJ2sIlWumM0D25pidzpydfxZzMOryg6fuq7p3ukrfr0lnIaudFP9bN3mll5EvaBKz2t08CcUfPsG+cZfj/2PAq48vsdrKKR5XFM+gaSTJVxLGVcDGlyu+0JvTWMGkFqwEmlhBuie4ujHhpW8M+MbamA0voRxImtOav9rbpnyQ4X/nRYIvb/BCu8CX0P+qoP9VgWj5eF1BWoMK3Oea/e4z/upf9fmXt24wqWEzrPm1dQik5aSAXuARSkXawAtdQUvBtNKUVlMZy6iCWe04/5EIKEVJlw22o5qN0DVbt72PTjABVMZlUPfTCgmY1DA+dqZV/8m1U3QOhx+0OUtbdPyG4bTFN9ZH3ExyTkpXxKs0+ELSN+u0TY8zdUjiKSQghZMYTGvL8cLE57xB+CCPaAw8TEOahVFZoJxMYaulHJHm/7pP7NdUlUe3lzPLQ+5OE3xpUNLwKPVoKUWh4TAP6HiGfT1CIhi+qhm+qqkLxbe/8ww8yXQSkU0D/vxolZe2B7zcn1IZy6Wo5vGgj81rvvKlQ7YiFlQnWAkFpRG8/2SLltK88+42WR6w8orB2o9mzrvDFW6Pe8smQACfkHxfcPB2THDFR62F+H1BstXwcNYh8QzBtiR4qcOLN8/QFpJWxf1Jl7M/ybk7i7gUl1gDVztzkrjk5IOI1w83sTiizTmpZrsl2G45KVmkJP/0lx8zKULGlXXyMhFRU1NSsxo0KGERwo35pdhl/6SAUWXpKEcq0hPD6bjNsPL5rWuH2MIwfsfy5NEaae2xe7zCtzbGfGtjzNW44u7M47hQGOu+59BGnDIhsxW11QybgnFd40vYz0NyLTgqYN5Yvn+0TqYlo8o9/qxUnBWL40I6ytKshgmnXIpqImm5NZbcGrvMYWUstREMK3c83E+nSznU3Lhz6XrLzU21cbKZjmc4LT3WQ0sgBbMaDgvXeJsQ8VK74moL+qbHlbhk8q4hGwVko4DH84RQWjaChpZyBDVrBatBTWOczCiQ7jzVFn5lRdHxnWzLl5aigZ3YkGlB2khujzTHOdwe90g8zaxW7GWO9iSBp2nM0zTmMDOUxhBKSaENmcgxFtJmQRsDYg9ansuu5o1BIqgtPM0Us9pVfseVoKmcTHUrqpcEJoGg5ztjzI7vZDe+UPhCEdgQFcLZ/YjaCP7zm8dgYHgv4OSwgxKGu4dr/HJ/ympQc3+aEEhLZeyCuLbBSujhofCFqxwI4SqU09qBDvbnmlGpuTtto62TYNVGMNM16/5PQvvEx4iFK6EkUjCpGirtgBzaOmnpfjUlbQwd3zKvLbm2PJo7Q7hxLdj7QcTl7TGXoprfWC9YCZykyJfWSbJwFSmFcNerBk6mCULAN9ZHNDPYe7vN/nGfltI8OV3h+XbO1ZY7bmsLyUKXWWpLKBQRCZUxbETO5HJUGkalYVh5TmanBb6UvHrmjDYfzT20aCjt/BNj8PGmagCD4Vn6ESb+rC6QyKXEyrGFMmbVRzAXKWOkjAGIbUJsk2V1BGBN3CBYCDesNQTEDOQA5VuePFrFAP/ZtSFCwNndiEkW0fdrHp6s8lInZSuqOSvceqG2UIqP/AE+Hv5CFWEsTGrFaamY14bIRnwwcVXXs0oxMHO6/g5tf+tTnwfc+Zc3lrktGcgBE5NTmAZPhBTNmEbPfupjl+Miwp95n1/M+HSS0M9TteDvojLw94D/AvjOj2FE//sFNvQ9nHHCfwWw6Bv458AbwDvAW9baP/hZL/JMPeX9UZdHqeIol3RlSD7zGVU+cy2Ya7cQssLQVha7+FIaDDdaFeNa8iSVHBU+H44NNxNNKSqeDbrMF3rhd0eSG4ml0pJfvXnId3YUX+i06AewHtZcTVIMUBpIG4+08ThNW5ymLW6NOzxMAwJpuFcf87V+yu6ox6wR9P2A31ir+PoLBzybtTksJONK8Cs9zUbk3ucHU1fWntROD1kbMAgmVUNtBYMqwCw+U9sztD23KExYIWGFp3+V8NrxBp2gZv7MySfkRptLcclGBF/7yiG+tHzn2iGTw4ir3yrgyjorccH7k4AqVYxrnxdXx5xNEzzPwOYqLa9hOot4+Vvj5aL4Ulzw9jvbvPo7Cf/u0WVeHUQczDqMnsVUuSJq1WAs260c77k+V1YmfKlb8dV+ibaCjVBzeNxj/Tc9gm9d4+b1Id1AUeWKydOAK62c9NjDvL8HvRZfunLCr64UyEtd5KUuCIFsK661QXjQ8Wv+6L0bvDlqc2sM49Lymy88I5CWxINAuQtRoCTbsbvApY1lbmquttwFMlKCae3KpBLwrU8hUi7F+RKHeLWlWY8ENxO3OVn1DZ6Aymh8oSjPBPfOVjktFZeuThAC4rhiPcnoBhVCWJSwRErT9d33VxlL21dM5JDex/r3x5VGCYddPSeTDCpJYywndc6wUkwbRSTd4jVr3IIqUg4vqq3k1p0tNq/NOUtbnJ52GOTusz6YJVgrPrq4GIdL3QprfOsTCMXeSZ+9kz77xz38r19CrrV4PO7xg6c7nJaC/s2Ky5cnbEbw7S/soYTFVprWt9bwBLSUw0KmjWVUCY6KkFHl8dzmiCiskb2QlVAtP2+2wDI2BhoDDqRYcnDQ5WjaRv3aTeRKzPypZH7kE0jDC+0M71oX8fw24brlUtTQ2SqZ1Q6D+ySFl7cHDB9FvPT3p2z9uubB2Sodr6HSbsGdLChkfd/dnG5a8ubDSxxkLbLGSSY0Fh8fg+Vq4sym1gKHR32x43pbVn3DzTZESuFLQTUWvDXos58rVi7n1GOLHxkub4/ZTjIklk5U0olK1qKSr/RLVgOz3Nyts7Kcw0Lh0RI+hWnIG0esOSndwt+XTqI0a5wL9FZk0Ba+2LMMzJwX2zUrccG8hlW742R6ytL2BW1f4EsIpeBmUiJwC2Efj1BaXugKKlvzhU7GTlxSGRgUjqLkDOg0tYFZbbmWuETLjURjsKyFJbupe/8vbQz5P9+7yfefXOL7Ty7x/iRgMy6wCFYDTaBgLay53p3y5X7BC23D07mjFA2KhkwLdlqStcDQUhptYVwJCiOYNXC9o6iNZdZIxrWitjCpHW0nUDCsFcNaUWhLKCWx5+R9MzHCIhakGsgXqb1p5TYDw7okWRDHKuNM2CzuuP5wd4OrrYy2pymM4HLsUKbPtx0y+lLkCDwt6dGSHgEeTQq3jjaYNYpOu8BoCKKGlZWMrSRjJXJO9SthSaYlG6EhkIJMa1r0qLRlLmbUC6LMtK4oNIxqSWEcAvegzCiNYCv8aJG7FUQM6/ITKEmlEqRqLX+OPTjKoTTu+0vdNE5aG7oiWlJ8ANLGzaPDSlJqwe8+3UH5bn771atH3Eg0NxLNzaSk5TkDzEC6cyOiTToIuDXu4gu4tOP6GlZWM65sjbnendENS1bjnJ5f0/HhpY+hTUptaLDLvsDTombWNHR9SdeXHBUOEW2BShsEDt/tSTevv2i/8olxOI+PS1o60aXl/51Er4RFL0AmU0b1Y8bpncU4drG2xFq3QDfCYIShfa6JBEIbseElbsxlyJRTFB6zUcjurM1pKdnozbFaEISazZU5m3FOLyzphhXrYcWVBL7YY7FpNbT5iAQkZYhcSH6E8JjXmrQRnJaCk6KkEAWZdse5L2BDuoa2cfHkJ8bhPCpj3VwjQsb2GaWoKK0mkesUzQS12Px8VvRbz/3M+/wihpMJffrt5yX+1nsGrLU/4NMNEf7wMx7zOzi86EVcxEVcxEVcxEVcxEVcxC9M/Dwt/D8tPp/dGov4cCapjeAoN+xxwum4zXHhc5RLjnLXwDWSZ9ydKZ5kziDKx6PQkpZy39ywcs1Nl+OKuXDZ25PS5/HMccQfzgXvjTu89ugSJ6XkcgsklqvdKXtpwpNUMW/g1jTm1jTmrAw5KxfkFQPTRuHj84eHCR9OW7x5ptmvZhhgNo74cNZiVkOmBYmnWQsM96cdMu0Y5bNGOROqxGVfds0pfb9GYJnUikRpjgvFcaHwrU8lciqRc3u4QuJptBHsH/fZu9dH7475B//kkL5vCV6I2YkMO9+BwTRB/fpzcDREG9ck9s7jbUot0EYwq32qyoN3HvC13zzhcJ6g1iJWAs1KoNluz7EIDvKITEseTBv2s4hxGnM6bKN8S3E3w5cGc5qy9euant/wzecOiJXm5W7Kk2kH8dwGNJrdPVfGnU4jHh6v0otKjs663P39iOrfP2X16y77Ty+BXoJoh6gX1vhyL2d+EvB43kJb5z8xqw3z2rDyGy4rM10ws6e1k0uNKyjPPQekx6M0pdCWtLHUxjAsGw7EKTM5oWNWuLkzJJBm4fMAL7YbrnVcmXk7qliPoOsHDExKNg04zAPSBmbDEKPh4fEqVeOhjaAV1mxfmhJ5LsP0xU6BJ122ZmieMhFTemadTGtOq5LMNEQeRJ7LwGkDoZLUNMum5i92UwptaIylNpZBWaOt5SAPGZUBuhQc5TH7szaT2ue0VAwqxcGkQ6BcJlwtSs+3phE9GWOxzCqfWeXjKwNlTf7qgFA5WchmZPFf6BD0DFfihmjDECrNkz/2mP/FECUsw0rRDxwLPW0shZYURjKctphmEcXdjIfzbHlun9N8GmuXmfGW7SCBtPag0ZhRznQcc3t/k3Hl0Y9KzCCDvETnrhphG7g39zkpfSoNK8+VbP+TENEJwFi+fPOQr145pu0LYiXJGsGogkntZGxpo8m05nEaLaVcJ2VBYSs6OEOidlDR8zUvtHOuxg2dqEQJy3PtjPXAUGjtiDfPeswaNyWbxfc1Om2Rpz5p5dNvFayupayuOQlkrhWrQU3Xd14nE9xxVova+TZgEAtZ01HhMasFzYLn7glnBLYaNGxFmtIIEs8SEvDNSydUjWI9EmjR0PU1L3fnS8PEQMILbU3Xr3mp4xjlNc1H7x1LYyWjyue3t6d0fMEX+4KWZ5g1CoOg1AZfQGMFW2HNREwZVgG9ALoi4r2jDR7PBa8PfV4fOvOpxki+sjYikIaVAHp+jZKGL20OuBxX7n1YQaAkJ4V1csBGEimDtk60Ma0d8SaQguc7Tr7jC3ilPyeQYimdq4wzpvKlG7+0McxMQct2OMxchnlQCvZy1+CcLSoELelTG/f809q9h9258yJ5d9xGCsul9py+b9gKGy634FIrX/jUmMX1QyARzEVKNgqYNYppI5jMYkwNz46c4dUwj1jvpWxsz4k8l9VvKUsvEI4UJjInP6PGF44Gk9mKXMOkco29sSfZClrMGsHlJGMjrNkIawrtjp1zUgyA1uknGkAdbc7JEw+bKdPaUBtL2miUkNSL83Jn4SMyqSyzWpBrJwWKdtw5uPY1V7V7oZ1xozehpSzrYUPiLbTWoiZNA55mjsw0n4RYLbi3t44QkFU+gdJsb05ZiVy16lLUsB46GVdtLB6CVIwJpMRaGJg5vlxIkYRrNk48S+y5islKUPOlbsGW12YgB58Yh/M4bxg+4C7afCTDmYkZV/jCUiakrEelUwJ/czGOU6w1y8cXpBSkREouZViNaMh0gzElWMOWvcaUU8ZpzNMs4KyEeRZhDeyd9KlrybQKSIKKrfUZsdcQStiJnIQrtjH6Y/ZM56ZjVT3AWgccyLRYyPl8hJU8SRUvd2c83y6W8kgpfnr+eFxXzJqGZ+Jw+VoDOeSkuoOvkqWvwmfFhnrhZ97nFzGsZekf8uO3n5f4O6MJXcRFXMRFXMRFXMRFXMRFfJ7j3HTs5zk+t5WBymZkDZwUlqO84nH1Kt89XmFcS9qepe1ZtLFIK/m90T0A1kPLuhfz+tDjqHCc6sYKriSKxjoHv3dHToyY+JBpzcNpzdsjwa1pyJ1xs+BOG8Z5xDvjkFw7TdR5M+37k5D3JyG3JwqDa/z1rc9ZYamM4GZHcTXsMK48dkc99jLJce4asdqeJpBwf+YzrgQWwWkpSXzJW2d62cBXaMXTzEcKl0EdVoJhJXgs3qO2BbUtFg3UHgbBQdbi4aTL8asK9coOL7RL5FaHG0mJ/NIV9uYJHAw4/Ncp7w/7nOSGtHGuso/GPQ7yiCfDHtPvTfG/86JrlvziZTbDks2wZH0rXeISLY7XfWvi83DaYZRH3H64yfw4QBtBeqtCfeUqs8Yj2W640sr40svHZFpC1VC9+oxJGXJWOnxZ2njsz9q8M+iz1kupxiCSgEAZ6h/uUf9wj/mfnZD9+TEbUcGdww0OCoeVLIzLwHUDSXOY83y7oDKuAc8XgkA6BGJp7FJj3/dCKm0oGtBYpk3FmlmlFiVH3OcPPrzOTlyxE1dcjgte6KQ8nnZYDzT9sOJGqyFvNBLB2SQh05LtyJLlAW+9t8NBHrE/b6OtoLeSE/QMse8aDp/rTdmJXRPflnwJgBPxxGnUraGnArLGYfwOcslaaMgazQtxzzlZdzJevDTgcstf6P4N2rq2NSUsk9pjd2+FR2nAg3nMrFbspjCuBY9mLQQCIVyTpr/IpgXSOVqflgGnZcBhmtB8cMarb13maRqTasFRLpj9MGWyHxIrTfj1DTphxdNJl/29Hge5Q23mH5stx7XDef7Rs3UO0wRrnHv2efjCclx6jCtXvQltRC0qTrKY0zJg+L895c4ftPA8TcevUMIyqwJM2tC8sY81sBEVvP3BDrFaaMcrjX+txewHM0Y/rKkOGnq/1aF3tWI1sDTGMqosXd9VL9LGNQVPm4rvHhvGtSRrFhnVRVYwEgF/cbhBSxn6YcnNdsaTSY+OZ7nSnXG1VZB4ispYjhbOutpCOg748IMNno677A17ZI1Hp1sQ9g1h3xB5DaNa8uLKmL7vXisV6dJldF8c4yGIhbdohjzHYbrMvhCwFlR8ZX3IQe6RazgtpctIFwFvDPpca2meNm+SL/ozvrM54zubM351teZqqyDXHr40fHO1ZM1rcaNVcpzD9bDLvz9pcVr6bCYptXV6+JbSvNzJ6PuaXqgYVIJBYfGkZS4nnJY+a6FlXxzz9tj5pwwKy6CwCOC4CHk07XBQ+IsegIDDWRshLKVxjtyzGtKm4Z35KZVx52ypJadFQ9o4TXukXLNuvaB5XGmVXF8fEynLSV5TaXdsFxpGZUOhDdO6YihHTOWQtHbozH7gzru9uSZrtIMCYDnMC6SAeW0ptMFaWAsFqXZz7Zuna6SLTPxO1HCQxbSU5YsrY17plcSe61Fo2RaDSYvj0iNtBHFY886dHZ6lLd55uk3a+MSdGiGcH4EvLd++csRzbc1K4DOsHzOv9eKaYBk0GZEIiJRgNbSMK2gpNx/PG8GoDHll64xXts7c+7efnckdlYZpBZFUdIWbH9xz+xjrPFrOHXDrxRw6qizaQihh960Ov7Q5QCQ+/aikH5XsTzt0PMMX+hOeS5xPR2hbDLOYQbkAWhQBb9y5xKQKuLu/zl6asLaR4sUGbQTroeULvSmVEURSLas7PbOOtpaBSZFIAuX6w7yFLv5ZBpGShNJSasnLqw6XPLBPPnMcPBGiP9ZUnIkZLRt/4ueyHuOpn2zIBlfRbNkOD5uTZTW0cX6kAAAgAElEQVRB05DZ2mXtbc2ReIwSPqMiZFgJuj54SvPBw00ezto8OF0lbTx3zWg3xH5NrNw4vNwTrNBmaJ7+xGubRUUjWoAhWp4l0+6Y2Y4Mp0XEyxsDVkIPTU1W/nQTW4NFIiiEq1CeyUNqSoSQWKt/JlYU4MPJ733Cy+LzFD/vPQOf283Atn0OT7iJv+s7G/W9TJA2H5X457WhFiWXzCVKDc8lBZUxVNoRNW4krnzvFuqO4DKoJMeFu2DfbIe0lOIwq8i1YFxX3JvlHOaKUiuezi1Zc05YcDfHXRauJL2gLygUd7MxqRa81DHcq0754Zng9iSh0Ja2L0mUZVj53J4ITgpX2nww9zhZUDRKY9hNIbAhR0XAtBaMa8WtiU/iQeJBJLrLBuKskYxryf1pQmkEB4XPB8fr6DvHANhZwQtrI+zDI4aVk3O8ur/N9058KuNIRKNa8r3TFpmW/OCszTv3t7EPj5jVrtlqM8nYTDK6/3iDTCuOS49JLVBC4El38E1rn6dpzP2jNSZVwGwUwmKhrzqSV/7xlOQfbblm0bcPeefVLb532kYimBUhk9rjaRaSaUnTSPaf9pm9kTOvfXbf6rD7VgdTS+Ivt8kaj7fHLTwB3jlJaXEGVGeWX7lxxJWWpdAQea5BOPFd4bbjSzJTU2hNsmBUSxzZJxSKwMZ4InQN4EFJPyhZjUoez1uclD5fXR+yEhV8+6pjSof4fDjuOkM6I+h2Ct4et9nLfY4LR5cpM4/ZQUBa+fxyf0oc1rzUaVhbNJEbYUhYQVtLJJwh03kDsSt9u7HWBs5KeJLGlIVHri1SwFbs4wvlNquNpONpTrIYA5yWTo6UeIJxZTkonMeFI0050yc3joLE85jUikmtOCt9jt6J2M9DSuPoVJPKcnzYobtT0vY0dGKGuSNcvXG6Sq4tJ+VHrPabieW4OPdqEGzGOeVELZu3wTV45g3MK8N8QUzatOscFyFSwAd7GzycdpZN2KeVx0EWcfCjmMFtn7O9hFnt894kcY3U0vJC18PmNcXc48/uX+X2+5vkb014ervPXoYjRyk3ru6zw07L5/l2i8uJ4iBzUoyeCpjKKR6CzJYU2i38enFJ2vjsZyG/dfWIlfWML2wNiJTbDD1J3QKipaC9VnJ32uHurEXa+GwmGXWlmB6GTA9Dqkbx1f6cMGjYCDXbYcSpeYCPv5CZuAP7wA6xwIsdR3QZl5rEg5PCQQYqrci0+0yzWtCSPm+criKAlUCTeJsMSp9Z7XN9bcz1tTE7cUkvqHiWBxRaESlNYywHRUCgYDWSjCrLOyOJVJa10B1Ld2cRz/KIULpFtxKwFgkepyGbeodhJTkpJLFtsZdaznInO6mNZVRaRpXi7iyk5xn2UzguPX5w1uHVZ1sMK4+zJqex7phvcA31hVvX8HIvYCWASLnNRawsWSPItWBY+eS5z9XYsBp6rIZOLmEWTbeBlARS0TYdLuvrFNpwmBlGFVyNWyghWI08Ys+NecfzOcotLU/Q8SXrsSSQdsHad9CI7+wM6IYlpXYmmN/aOSH2G75+9YiWJ2l5krEc88bpKtNa0PUt3dWC4yLkzVHEszzgUnvOfBxQzH0qrfj29il56fNc4mQdO96XiJQkZ4K20JMxCtfIfr4IyTSshAolHB2qqhVVrViNPrkgE4iPNZy6zxl7jiZ0vePu+6zIscBZWeFLiQAeTGF37hpLI881nx+kDYWG7x9t0FvLyW7ljIqIURHxzjjh710+ptfJ+e3n91kJfCLb4vakQz9w38vqSsqgCrg/D7kzTXi+NyWdBhRTn3EZ8qtrE1bbOS93GgqjCZXELOZLa6EtImICduea3blmspDhtjy3+XPmdZ4zIfQVsVhBCG8p4flxFn6XTRr9MROxHyP3zBngqzZ5ecCnRSMaGtEsAQBuvCXxxxbFJ/kdpvqIx2nMpHYGfyurGXembd4d+3wwbbERFYyGLdJhyFkW8/XVCa2g4uVO+QkK1MfD85zkbC1UJJ6bBwBCAgyCx2mEEJZKW/J6+JlNwB6C2JOsmm184RrNtWiQwkfKn2zA/rQwJmen9xt/rfv+IsW5z8DfFE1ICPFfCyGsEGJ98bMQQvyPQogHQoj3hBA/geP/8fh8bsEu4iIu4iIu4iIu4iIu4iL+juOcJvQ3EUKIq8BvA7sf+/V/DLy4uH0T+J8W//7U+NxWBl4K1hlXjnG8GSsSuebKziV8OK74cFzxfNdj1WzzlvlTcm0JpOGOuMegdCi6661imUUdVopa1DzL3HOEUnC9DeO65kynCCw32y7zYoD3J20AOr6rApxXBupFA985ykwCGk1PxGwEht1MkYoJo1IzrgXHmVmWk94d+xznLtV1VlpaCk5yww/ye4ybksSDmZxwVLgm39rAamjJNeQaLpubhDYitBEHhcLCAq3nMSglu1nIm3+4yu1pxMHv11z+ZoGduizH63cus5f5rEVigZcUy6YwX7ijPNeK/EdTjooA/fpjOnFJJy4pXzum1IKWcl4OiS8ZlpaT0uO4CHh/4nNchIxrn/ePNsj+aJ+z0uPkvQD51evoe2fs5QHvfHedDydt7k3c6+2lCb603Ju5JsG3Dzf5cNRjb7/PsPJ5POnyeNJleNJi/nrKrPbJGieJsSyaBLVlUGhufbhF7xs+voDu4juz1rlsygVPPBAKX7pTZlppIum5srWtaChZt9eYNYLrl4dcvzzk/rTDk8zjtFRsbcw4y2J66wVbscuSfDjzeVZ4KGGRypA3cFLA41Rxc3PEnz68gh82zOuAm9eH7I26BNJQG5hwRIMrTWtryGy9kP4sZE7Soq0gVI6PLhBkWvBvH12maFyjXKDEAjfoMuPHpc+dWUzfd8fcpFb0fEtaO5xm4gnmtabUlmHlqmsuc2uWmfJ5I/ngZI29TDmWeSVZjwR3Rn3mxwGFltiDEWnj0/UNe5nzSIgVjErrsrLARuTGve1ZikZxfNohVh9lUQ5zh8c8rUpOq5KWbeEjSRtFqYWTKDWKH+zt8Jdn/QVq1WOcRoxmMYN5i0ntLd6zWIwXHP9Q8fruDpNacWfa5tV3rvDnh+uohUdAIMWCSe5urgojCKWrdlVGUxlDyySMbYbBcFwIblwacn/Y59bEZdbWdlLGgxYrVwravss+H5eStFlUfWqxbMi9NYm5dGnKG3vbzhtEWMZVyMtXzhjNW1xt5ZTasC6fw2BR1sO3AR3Pp20TSm0xOC5+4stlNuqw8PiTg3VOCufAfVoYbradhDHXglGlCEWbJ5ni1rTF3rDH3rDHYR5yd9rhWa54OI84yENKq3mSKqRwzXKPZwXWwp/ubtP1LXuZ4uFcMKndZ3poDsm1YCWwRNJyqHY5K+HdYYmyDukJMK8181ozrQ0npeTxHO7OPDzJ8vXeGgU8mivWvZiT3JJ4Co8F41/CozRkVDnJ0Hnspq5hWlvLbubxb57s0A8a1MIV/iCDgwxqa6jtwjtA1MhF9lPgfBIGZY3BYq1lWmlaSrGyyLKWi88ggWHpqtTjWpA2in47596oz16uyLRkZTVjkMZ0tit6gaAXCPqmz0mpyBpX0W5K5w1QapdRXO1m/HB/G+UZ8tpn6/KMURHRDyvkUjJq6LCJL6G0msI2aOsap7V1EqFBodHWVUj+aG+LP9rbIm8MXdHC91YBsFh8b2WZSQaHEE0X8slQKFb9kFJbIqmQOEloNzjPpkPRWMalZT3yGNeL+TdXPHm0xq1Jwq1JwlkpWFnPOBh26WxXdANJaENOSyelc8eX4NHcY1g5b52drQmvP9vCGvda17dHnEwTun5D33eyqKnNKHHN7oWtKKnpBopuoGh5rgo0Li2+dOfJYeHzr59s82b5GEO9rIoAdFovEgbby5+Hdo/1+OXlz5XNPiFpLMyU0OvgL8ZOyhCluijlJMfn12S1yN4rlZDYhMxWSOGjVJf1+GUi2eWoUJzkhoMcqsK5gE8rS6oFOysz/vJoA2NcJe7m5SFH8zbWCiyWQLaX7+nc56AVOt8AT7p5cFZbEs/DYqgM7GaS//vBFZ6WU1r+Bkm4tayMBP768jOA88eY1u6aFIgWvg2RVjqfgWqEUgl/ndgSz/+17vcLFZaFnPcnb/8B4n8A/hv3Ksv4Z8C/sC5eBfo/5uX1E/G53QwYLM/ygr2sYDuCNmtMK7eo2Wr5bLV8LsWGHm22vS8RKbg/j/mG+iKnVe5IBgjujisCKTjIJZmYMa0s1cIU5Ze7BbU1nKhndHzHnU5tyRunNY/mgmHZLL/w87LzeaSNuwg2i/LtE7HHjSTnKLf07CqZ1lyJ3cLfWmd4VGpLoTWnxYIGY6HlCfpmnVAotzAnINOOylJbQSQtaeNIQwqFxWAx5FqQNoLB4qJQGMG0kbw96jCqBA/OVpHbbabvNuzligfziEntmO6RklRG4kvLTguOSsVGaBhVHu9/sMVRIXnvT1fY+U3Dzm8aHr/fJ9WSSS2R4tyAyy0c93PJpdiQKM39uTNSe/f2Nu+OBO8fbYAxzD60nBaCO9M2+7nTBtdWU1u3IRHAaak4KnymtcdfnqxyLcm43p1xvTtjWoS8de8SqVZEyo1LvbhwJL5kLVL82XGXerdYkETcd3a17XO9LZhWTlO6GgSOIFRVC6KOQSGoaDDCkIkZXd8yOGszOGszqRWD0kkT0lmILw3v39tiVGpW/ZBIOX1/KC0/fHSZWXNObACxILc0teKkCCjmHq8NO4TSMCwM0+aArumR2B47cYQvFCNdLFnwSjipj8Uu5D7ugrGbOflTWrtjSFu3qZw1cqFXF0tDJQuMa7cIThu3IVoNfVZCV/IstWWmKx6awwW33nHcH6Qh09otAErtxjNtFE9P3MVw8v2Uh/OISS3pB5ZMu8+cN4ZxZXkwcwuto0IyrQWRp8kqn1n90Qm0HbnN9WYYshmGGCy74oC5FjzNHGko14IHc4+Wchvjo0LSTwpH4mlcUfS4EJTGmTAd54Z7J2vMGsWsEZyUirfHMQ/nC+mJcVKbvPlo01VbGJWOSa6tWzwqIQgJnC4Zj9XQMptGFFqxl8FZJdGV5GiWcO/2GpPKuO+kERTayZpuPdjirHRjeg6cmNSKPA/I84DdLKSpJfenHWa1z7xpKEXGXEwI8QltiCcFGo0v3XzQ8cVCM2/ZiZ2vw6AUpLVlN3XfVeTBYWYYVJI3BgKB5PFMs5/BX5x0+YuTLu+MA/7yVHGUw1Eh+NFQshYEPJpq2h7cm+XUC6r7D0/daz/LWMoiMy3ZtOtMK+d/8DRTFGbCSW7ZjHzaIiatDeO6Xs6fs7rm3aFL0ngSTnO9+L1gXluGpaNcpY0brchG3JrMOSkg1YLjrCZbSKGuJILDzNDy3EYubRyFZ1h5ZI3lOHca+0K7166NIfEUJ+IJUzFnI3Jmky0PrrdDIiXRFvqhou0rssYlobLGMq0MbV/QC9xmIJCWo0IySyOGlZN5PsugyHwK7XHn1sZyvpYIJpXbZJZa8OH+BqcLypS20FqpyLSkLDzeH3WpMsVRHqGEk1f5BBgscwZ40vnXrHoRs8bNmZsRPMsqNmOPtcCN23l/2WnhjOtC/6PFv7UGT7WWFBxrYT2SnBaGXuCx01K0PDcv+vKjeWhSORmZFLCbp3QDt5EWwHwW8SxtMa4WxmzWUheK2kjuf7BGqR23/sEMTnKXePrR023miw1SpCxGu4SWtfAsjyhyj9sTRxartFkeEytmnZXQIxA+taiptJO/ZIvnOZdfnvc5pI2gY3pUNnf0n3M9vykJ/d5yXDpyky6bKNV1C/2FVA8WPH8k2jZos5C/yoQk2iGJ3NrsnB41swVCSDrRNYSVizFuSKIdFD7G1uQL4k+h4e7RGrVx8+yKb/A8Q9pI8sLnwaxFkfncniQkXkNtnaT0PLrxDbrxDdJiHyn8JWXMWtdzs+a1nDzWsy7pI2oCEVM2s+X3HwVrdKLLy+cUAuamohYVmRnRN+t07AqVmdONrywf97NixKfLqX6R42f4DKwLId782O2//Os+rxDinwLPrLXv/tifLgN7H/t5f/G7nxoXMqGLuIiLuIiLuIiLuIiLuIi/ofgMjOiZtfYbP+2PQoh/B2x/yp/+O+C/Bf6jT3vYp/zuM8sQn9vNwF45oy1CMlsRezFbZoNRqVHSo7PoZXmSCk7EGV3bx1i4P5OEyjrmddnhR6OYQDbEHnw41rRtj34g2E8bIuUxqHxCoemaVRJlOc4Nc5HSszGVgX7gaCeRYlmiThfEFClc0xJAYRp6rPI0i7gzm9CmRaAcUznTml7o8ziFo1xzaMaoZoWW57FwWyeTKYmJKDXs2HUSz1UvOp5jeVfnnHzhU1pX7iy1y4aMSqiNYnvhQjqs3H2fphEP/tWc43SL/dS5rfrSZfTfKJ7yD+1VggVzfN44mUPHM7w+7JJpwd1Jmy8+OQVgmK+SaYkn3Oef1obEk9QLupASsJ8HaOMoMvdnCVljuT2N+Oa/eMhrDy47RnUjaXuQ6pprSUShDUMtmFQWi7OStxbuTCyv9ARKurNPW0k/KDktHZ85VlBIVxLdjp0b73ZkeHy7jxIQKyfPerknyBrntOkY5JL1OGJaWUZlw1roow20jcfQnLBhNlnxDfdGLpt2VEj6geO5v3m4wbDysMBWy/lRaOOoGmkjyTzJSuCqOLNacO9gnf3c498/vOIcO+9dY1oLbk0jnusKXi6/TUuETMWESAna0qe2inox4UQKNkLDWSH4pb7HzaRhWClAECnpGuM8wdxUGAIq4xp4D3NHCEo8SyAtsRLECiclUq7snzWC7dhV2Xwh6ZrusqqxGlgKLdiIIG+g7bkZ6Gmm6HgxtRW893ibWSNoe67iEimXCe2FikFheL7ryBaRsjyXOJrS+6N1mo+V1hLPMKldhhbgSeGy2N7inBhUiq5vWA2c/GdQSX5rY06rVTGdRowqn1mjOM5hK3aVMbPwW8gX54uxsBoYBJJRBb3g/DM6t15w1Zcjqej7ltMCSmpeaCV0G8WjfEokAq7GDX/5bItRLen4gp6vef3uJU7LgHnjqGWr4UdT8bASTGuf49w12O5EhvcebFEYwXefubL+sJb88YOrGODB3GcjMgyLLc7kITklfdGi0s435XpbLCVXOy1JSzlZmOez/Kyz2jKvNYdFTSQVu3NB3hhatsta6PKcuwsYyHq4oBIpJ3/cT2siJdlsSfZSS2ZLFM7V9VleEHsx08oQLc75TMOKF1Aa54fxZG55hW84OUdlOBNDfL1Oz/cJFx3+o6qm47v33hhXrTLWZdpr644jV0GV3KqOiIgxGC632tyZwFrkqEod31Vpz2U0iWdZDVzlaC+TrIRurp5WrirbUq7KFHuC7eo5lFV4EvqBq0oUWK4krqqUNZZuIFn3BKsBvDs0hEqSNpa8cef6UQ7PteH9oZMIKQHXEsvto3XencQEEoaFk1p8sdNDCjgtLDfa8HAek2sYV5btWHDv/gajSvHOwSa+tPz5/avsZh572QprkeBFvc2kqfGkq0JebikeTKsFVMPNNVeSkJ2WG4f9XNFfmOD2fJ9QK7yPyWPa0RZKhBSLRthu4BqjlRBsxq5Z25OCm51gOQf5i78HC4nfdhg7R2opWAk0756usZ/7S+zijcTy7tMtHsxjCiMAy4vtFoGClnIOuYkX0PYsD2aWr61oPtjbYFxLfvfeNWJl+OPHlzkpJYNK4cuGlVDxg/o+z5kvLZzgQ2QtuLSYO3q+I1ppK3iu69H3NdY6GdmNoE/W3OSI15bjoGRI4q8z5S5CeKzrbY7VHlGw6v7GCtoalEoI/TUMhlqnS8dhITxC1Vk+X2QdGKErQ+LwCt3gCp5R+HhE4WV6wRW6bHDKY4x1AIfEE7w6SBjXTtYaSsv7zzaZ1oLXj9cpjeB3PryKtfAojTBkjMxHieL5ggrUCi+RlQe0fXcdXgkFszrgcuKkt5stzWHhsSl6zFlnFqyTl/sA9INrKPyls3JmGnoqZGQNv2S/QSAUz8QJkVrhJfs13gzHpPnjZYXlp8XB/Eef+fdfxPj/gxa11v6jT/u9EOIV4Cbw7sJP5grwlhDi13CVgKsfu/sV+OySy+dWJgTQ992k9NqpRghBN3CT751xyZ1xicVpr0tREiyuDmdlxSp9TgtD2giutD0GhSsXZ2JOqATbLY9+IPjjA8GBHfKSv8VeJnlaD4lsTGZqtHHW9nljmFaW0xJOSwiVu53lZomfW/VDtpXTAyYiZCeKiZTk7kxy2EzxJaQ19APFUB7xUs/HLBbuhbZsmDUS5TOtGyY2d5SO0F1oJ41kUBoGpUFjCXA291I4GVTa2MWi3i4X5/3AMq4lb56u8dqwTeKzwHC6suEveVfJtZPaVMZp8MeVWzyNFrIjgKOHbY4etnk8j3mWOb1s3sC0rlDCTT4dzy2ozrXb55vnxrjF5psPL3F3FrEZO2lKpmEzCukGwlnbG/d6AjgtBKVxk+VpGXJ/1He3aZthGS71ygeZJVKuRHcpdmX8aSP5/tE641qwFRl+acVd6CywErj32g/cRuGFrjMjGlcNK6EkVBLfhiQiZC2oCZUhVIaWciXnO1OP3SzgsJAYK3ixA1djzaxx5l1d35mUzRvBcQ7bseWsDFyvgmVB+nD/zxp4LtF8rbuGtZaGktpYNmMPiWAtdN/9zcSZvuy0JFdiTaI0kbQkyrIaeVxJJP1AsBHEVBr6viFRhq7vFljnm9diYUkvcIsvT8CNxLARNFyNDZtRyLpKCKSTgcTKkGl3nMwasZQDbEeGUa0wlgUhx30e//9l702abUvONK3Hu9Xu9vTn3P7GjVahLpRSNmSSVVZAYskgGTLCjAkT+APM+AFgDDEDM8ZMYcCopkCSVQZUlZQlKaOPuP3pz25W5+4MPt/7hsqUykGlKFXYcdk2RdwbZ5+9V+PL/fve93l1ar1HxVEpmNfVEIkI3aQwgVfLii9Whi6ErXa3D4rHtedeFblXRQY8FsvYhu2j5rLXnJQ9UxdQRLSKvD4f8WIx4rq3NF6xVyh2sshVJ1jENiieN5ohkFryMi+MbWQ3h4mD3TzQBvlvdzP589KIfGiuKyqTSCsqYxVbautZe0VlhGC1HDRfrEQH/bqVz/BwJGFMTgvV5Kq37CV40k428M+vanxUvO7Eh3HTy/e77rUgFyN8UO6xF46pKehTS94jyOHdzFOZyE4mn1UreTiVJrJXaJZDYJ4bnqmXGCWLDaMU17zmpo9c9+CD4Jiv+yg+hCi674PSctX33PSRZohc62ucMix7QdeeN57WB6xSnLeKi058Rxq5B2XDaakdHJSap+GviUT2S0NhFYVVVEauneUgWOjayjmyakMlk+972Q28nx0RCGg0J0Uv+ncn4ZNOw4PKc7cWr8puJleLUvJdZNEMRiuMFtnKfmk5KDWjWPEwm1EYkb9c95HSyhw+T8SkOxU8HkXuVZ6AaO0Ftylz2+ZayXVkN5O/+/hG8dPrkvNW8XwND8eWh2PL/ZoUtib0I5D734fIWSuLtoN84HXrOCpaPltaLjrFWae5X0MbArky7PljYpTv2EdP6wXNu5sJJvcgj8k/IMWeLsB+aURKm31/+zyNMeB0hVKaSf2ueFCsFAiqRAoaQiTto3hUR/FOhLCdL51W3KkFOboZGlksRYTy9oubks+Xmhdr8U7cr2VjYbUUCPog8jmFXPe/vBFyjVGRkZXn6lkrErh3polsFx+yUmtyo7hTGY6LgspGKpt+BplX3xkHch1ZeMXUyUbGxYwiO9x+3tyMmWiR+Eyrt3muP2ca9tgv3mXi5M93s4IyO2SS3yFTJUfVd7FGpEUnox+yb56wb54wrt6mVJZSWdZxEAwngQHPxGbMy8dYcnpaHsQPt5+hC3LtjSy8XAd8VHyykAnjaWNZpnn7soeXjcbjtzhqgCo/pMoPk5dhyiyDO2XgoAg8mQi96iD3vGoNMcI6DgQ8x/Y72/cwyLFVKJzdoY9C8LLRUmnHMra4mFHpOTfqhreKP/k7NwLj6m0Gf/Mb/5t/G0f8WyRC/zqm4hjjv4gxHsQYH8YYHyIbgI9ijC+A/xX4TxNV6A+Aqxjj386F5VvcGbgdt+N23I7bcTtux+24Hbfj3/T4/zlT4H8D/hz4GFgB/9nf9QPf2s7AV/qXPBxbCpVx0XU0sSMzipergXnmmGeOp0vPB/F7/NHoLtd95IuFhEE5NCGKqeyogC4EMq1ZccVuLlXlz2486yEwZ4LVYkJcq7W0psuSSaaY55onE01t31RsR2k3b7QYlI4rzQdzx3ElIWHP1Smv2pbCaJoB3inn7OUiVTEKXMzZy6VNvptL2782joPCcVQ6chxdqiLPnFR8vmleDslCvB4il11EKZUi5cVAtBpSBVhHPl0aVoN0JUKUyj3ALBMiiVQmpUp7p5SKTOOlinXZG/7q5T5/9XKfp2vDdS9SBKXgwajEJCrLzQCVhTaIUc4oqXhOMs3XK/jr65LTZJpbD/DxdWSey2XbBjG7lomK04XIX18GhgDnnZCKXjYZr1vDp8uC161OhisxqIrhUyoonYdfXL+R2XVBcdpqSiP//KD27GaRIZnBKyvEjE0nYx52KIzhdes47+TVR7juJVeijzDPxBxaGOnCvFwHbnqoTGCImteNGA5rE7jsLI0XlvrIBgKK/TxwUgZed8L3rrRDoZnnYtJchX7bcWm8RquIVWJS76OisoFMR5Z9wGn5O6ekuzQkE3ll0rUQRca2HCJnLVsjMohpdOk1zxrNQamZ53Zb2euCXD/C6o60AS46CUETcpXholN0qaOzoWHMXKS2kYmTcynHONIGxceLCo3Il+LGhKdECrQxPN7oK3TU/OLGMkkyQDn2UkHWCr5eFXxyNeHLZcHzRkKvtJLPtjF7bszTQ4SnSyFqDEEqbF8v30zoG0b02HquOjl2nY/bsLFmiCziGoflOlGLXjSaq06u+ZnDSnsAACAASURBVMvUpRqiyLCcTgFbrYAFVl6qp0ZFbgbDWat40ejt+e2CYmQD550cr7HTXLQDY2rO9AUHeYHTiqNsxMjCda951Wo+uZFr0KiITRVUHyOzzLBbKNbqmtfDkicTEm3KCRXGSSicmKelAhwjW1O305rdQrEcPC5mvFCvyI3iWi3JjWblPV3YVLfFMClUJrmohiDBYsshUukZbfQ8HsHdSl6XfUeRpEFNUGJ8t4ohwmkzUBghZ42dyHp61VOSMbae2opUZ+TEQNxHxUUr8iKtImMb6MIbCZjV0HgvsIZhiY9wUIgEqQ1C8xqChG4temjTJDDNNBMXueyka7ke/JaKtJmHr3u2IX9Nuleclop/bSMzJ1CIKundWg9njQSaxai4V8t5GTv4eFFwMxiaoDAqbqV9hZaslC54lBLCnE0ku4B0U56uNRedyJn6ZOo+KsKvPCuaITKKb4yyd9wP2FePAM3g178ieX26DBIOpxQjB8clvGplnl37gbNmYOJskoJFThuR+X21cvRRbUM5P15IR3bs4layCUIaO2+lQxqR6660avv9G5/klgmE8Hzl2c/l8x0UkMecK31GYeTZe97220yWjVS1DTJXX/aGw3xIBv6BVjUU3zAMT+0d3o1CvFm2L7kfnjCKNQpDF9coNJ0P7Bfvcazfk1AyBrSW2uuck23QmNXZ9n3nNiNLxJ0aqfKf8C53w1toDF+on3LZRVZDYD+pt4Yoz72VFwnV5nk0tvJPnX+TZWTjm9rvTvaQnewhc/sAqwuuezjrhKCnFduudK4jVz1U2tKpNQtOt+9RMmHCPihFP5zzsByxX1ha1fAsnqMQEtQsHDCKNZ7hV2hUv250w802CO3bNGIijv2619/b75AOwWn65xhj/C9ijG/FGL8bY/ynf9fPf2s3A21c8OF04J1xyWVccaZf851p5LCyDEFar7/sXvOdecFurjhNE64kEAp2czEo7lWeGCVt+No/4341MHYiA/Ax8rgu2S9kwX8S97mfzWi8PNhOG1lAXvcSUHPRwW4e04ZC8cm157KTyfvBKKEKo8agmOcbCY/IGDapp8fhDj7CW2NZHBulmGeO781h5ATxlml5r+u0sMmNIjdCk5jqkqku6YM83LN0BWhkYfB8FbjuZQJ+3cjDOks63ZfrQBvgugtcb5JSe3mwbSgHCgny0YokgzCsvHyOzotuFgRLd5MWyo2XB8cQpLX7y2tJhtzNpLV91cmC9KwTGcBGLrOTSYhMZqSdvhzg0dhw0wdWXvGskQVrQB7OIBNjbQW1et15Gi+fH2QBaJKX47qLvFjH7aR4M8hiyii46uGT9RVOq6T596xVw8/ix7RBcdoaTluTvl/kTiVhXa8azfWg+dml4mdXmj5IG33lNV+vLROnOOtaLnuhLJ028Isr+fuZk3Cyl41mNcDLVeBZPKdX7RaHF4i8agRP+ro19EGxGGDtNVe9kQell41W4xVDFFmOUbLA2ss8Xy7Fs6CApyuREu3mcu5uelmoNOl8bqRLRrGlgbxoNC/XIg3KtEjRThtZbFkl3+VFI23u163m86VIUoZ0TnNZy7FOYX2Hec/NoOmTzGHTZr4ZFKet2t5XozhmHqfUVhZCVz2sBtmU/nLheLqCZ42Eo10PhiHIwmw1xLR5gmftKuFS5Rg6LThWqzfXtXhTrnq9XVA/awRzuZG+hCiLlCGIJO+1PmUxiP72phcZ2/OVHOPLdJ8tBtloLIfAQaGSN0fuoWUKNnVaaCqf3MAnN/DOeOAyEZC6IBuZvcLymf6YPOaMncZqxXIY+GpFkjQF1kPkVau56ISY5LRI97ogC61r/4IBz3UvWMosluRG8dXCc9518mqGrSyotopX64GX4YrLLt2v+pT9sEdpFLuMWQ2eVei56gT1+XIdmOd6K7G57gNXYc1VF/lkscKqgkDkw+maoyJwVARmLkuLdKH83PSBkY2clELOebrquOh6kY10p+Qx50xfMM06Gh95tZagq5frwHknadPLQfHLG80QRTbT+MhlL3NQTLIZg0nSKOhiz5f+DJDv6WNkOQQJdDSKizZw0Sl+eS3EoOvQclAIErP1kYsO/uriMs0zMS1gY5qj5XpsgxSaPrvxPF2JZGeToPsi3fuS6Cv30v/xOvLza8WzdY6Pcj+cd3I9KRQTZ2nUAq3guovkyvCiEblNYeDjG9m89EHuqbGNjG3kvAn4GHnGL7bP1INwQCCglKHpXuMSHerZcuCi9cxy8Zk4LZ/jdcMWyxyQ0DGrZaH+qmnpg6I0cTsn11ZCDBeDzEk+ytz/+RIuO5F61faNr209yIbOKjhtJGX7ZtC8bjVGydzXBZkTcxxVHHPdw9Ol5ywsedHAiwb+n3PN61bxqpVU+t1sSMWUFCoZC9bdxfY4zMIBhdGMq7fxYYnHkynHZf8Fi/Y5ozBm5AxW5fR0WFWwHF4RUiFjoS45VV9yqr7kYvGzLb52iJHer3GUZMpQGUOrGgJChtpVD9Kx0hhNukfjFhvdBcWnNzFt8BUv1jKvnTbwpfmUtXqTALwb77Ib7zIJO0zyu3y9CHyxEGT0X77q+GoJLxrLctAcFpF55piGPZbp+geYxBk97ZYS9PV6JWsCLrjRF1tk+krd8JX+lLP4OSH85lTrtnvxG//+3+bxu55AfCsTuh2343bcjttxO27H7bgdt+O3MGKUgurv8vjWdgaW/SltUJy1nqf6b7iIX/Hd6YpZprjqe676njkTXq0Dd8rA606MmHdry2HlmDjFaoiMrcSZH1eOQk84yFseVp6Pb5b0Ucynk0zINAqpxH13Lp2Fd2eWe1VHafW2/freuOG9ccM0U5y2rcgiNBzmgbdHA98tjhlZy3engUXv2S1UkgJAH2IKuJHq1ePRwCwZ4L5cKZ4tA2Pr2M89R0Vk5qRSlWl5lUbzeJzzeJyzWyj2C81+Ib/7tBNW9lEl1ZouKA4Kqfru5VIJu1srIoq3p5axFWnHJFN8tRSz79R5XCJtrLzamiwrE9nNFS/XAzs5HJXSqdBqE8SmeLUWM2mmIwelItMiq9GIOa+2iiejyPd3HPsFPBqJzOpe5em8EBWuu0Ch41aOMHGRiZMK3KaKPXGKsVMsezgoDUeFl05KkIpsZaIYLXMx6mU6sl9I9Ww1xG2be6pL2hCY5/CTPcc72T4u5pRG8gGcFkJRphVD2OQ9CCf7bi2V9nu10GxWXuGUfO77dUGuI7mBnVyOf4hsg6I2VfnaKepYMgk7jG3ksNTcKapti3dkA69boSG9bBSP6jUTNzC2gf1CZBKFjmQG7tSaqQ3bauVGCldb+R61lVb7xCkqK5XMnWzgpAzb8Lz7VeB+6oAkAAxDkHMwcpqxi9RGzHm1lc5D4yNWKTGoezEJNl6qqD5uaCQi3bnsRJ6mEjHNKshNZC+X63POiEDkqPDsZoFFqqj3AXazsOWc91E6Gw/rgdJIN+qqk+NwmJU4LZ0G0ueT6zqwX0Tu1YqjQoRAIxMZmchOJpXhPsBVN1AZSx8ih5XmXj4mEihM4Ou15V4VKAzcr6UiNM8ie3lgNxMT5sRpGr+hOIVtdfSs0zwZDWJyTWz0UZIBKKWYOCG77BaKIo5QUd5nkmlqa5lncFx4Ji6wV2rulJ4fzJY8rnuOk4HepOsm1yNmquJx7em8MOo1sFcYrNJYpXnZL9kvMiGzZJEmDAx4zpuBLgRGcYZThsMSauP4hX/G2GSScaAFxrBXwBc3A5edVOTXqhUaj81o44IHZc1BuWYnG9jJBu6ODCflm/n9s/aSoyJwM2immeV+nVNby51ao1HczSaYaHm+LtL9I9fx47Hiuhdp1cxF/mSvozKBB1W/NYjnBo4rkW5WyrHoAxctLNWaSRzxfCU5LR/tGg5KzUEh9+j9kcEpeHcqx7OlI5CoYUaoZ4d2xBAUr1vH3dKzkyuRgSZT904m98vIaZ6v+pRhoRjbgNUwdiKpuuhkgTFyEjA5dh6nIvNMukkXrWdkLRddz76XbvJ1P7BXOLKUW3DaSqV+L498b7pm4sJ2/jusNEOItGGxPeaHWckkTAGN0eU2mLEPkT7KtV0Y6YZOnFznkm/zRn65WXD0MTB1gcWw6dgm2Z2Tar+PcFjEbVjZxGlWCXQwtpGjUkzeQ5Cu4ib8zCghRt2pNYshdVt85CSvCARijGRac2hHdF7m4QcjthSy81bIPE5HnowGyY6INXvVm1CxMha87Jc4U0AMjFSOQ9N7qXof2wmtD7iY83z4GVks0coRokxKD/wjjsNbHAeRGrX0tEig3VvFnzBlnyYOGA27YRevBo7jHpMwZezk2BRajvGmW7sYFPcrz8QpfnnVoxBZ8kkl3ZGdcITGbL/DOI4ZxzFZzLlsPmeaa04qxX4esVpocAf5wG7mmTlPYRV39R4fqD968x7UzMPeNkxsx+XkRvFe/IAjf0IgchGXOHLuhEcYHEb/5uCxb4a7fZtG5LcaOvb3Mm47A7fjdtyO23E7bsftuB2343b8lsbv0sL/141vbWfgbffHnBQdD0aWJ+FDlv0pTgeOy0BhDIUx+Bi4Vxv6CD+YV7w9daw8fGcqFdLMwGkn1abjEsbqgMve4aPi/UmNj4H7NSgiD+vIw1FBoQ0jKyjFu6XnvLMUBt6bBN6bCOJQJeXznx6WRKSCv/CKnawnErk3sigV+WjX8qN5j1VSuVj0nh1b8N6kS4Y2wX9ddUOqsCpGzrCXDcwzz3IQQ1tm5LtE4hZtClIJvOkh02L+zbTgFSNSIZ+6SBsilZUq8UZ3GpJmNddSJR6C6O2nmeAs21SJ38kCO1mgtFJlPaktQ1S0Xpjtk8T8XvSRR2OpDo2smMOcls+x8lItyhKCcmOg3GipTzuTzNViLBb8nHQjNtWmqZPv0AW15Yxn5k0IyKtGvt+mEitnCWb5JpFX2N7i0UicchRjaznI5fhOMoNCUpk3v7cwco423cF71QZhKP9vdfp/JRWvRR+3iNu5C2Jm6wJT5wlRjquPcv4ejBT7tsbhUAp28sgse3M7b30ba7/9M6veGHxHTkzpfZDrt0pIvp1cdMOb878x0pdWMKyZhg+nPUdlwwcT0aAO6VrIUxdh4qTLMs3e+ESMEj1vocVAPXGiEc6N4Pv28sh+LmhTpaSy2XhYeZNSMSUdtyofAJIzIN4YqfQPRGY2x6kNtlGu5ztlj0rXdqal0/ew7qitmDtHTrTemRaTauNhlom/4aIdtum0PlUdJ9ZTmsh+3rOf94ytZzcZFRdBePsTJ/fWdT/g6TnIewoTOSwGJk504eshclL0HOR+y31fD5JVUuiQzpX8zgfVwNgOzDLpaklWwUCupYMTkYyIxsN37APmqqZP3TEfotxTg6bxmot2k70h19lhPrAcpOsxdWDJuVOJebF2mov2c+7WsFd8s1qe0QeBF8ixNRypOT/as3w4z6lCzQ93SqYu8u7MMQkT9gvHbqG46qVLedXB21PH/ZHmTmXIY8b9kdly/X9vV/Hx9WjbZcu14n41cKeWrJH72YzdvKc2gbET0+peYci0QkXNPDe8lx0wdQNHlaK2hvUgncjdPNL6QG0FEdsF8Q1ketOphGUfWfYRqzS1k3llnyktPT/aZWsivl/F7X1+rwrcKT1dgJ9f9oxUyXqITDO5P5tkuH1cd7RB4bR0LiOw6BV3K/FwHZfyKozmoDCMnea47LZJ2hOn+NG8Z+YkRbn1kZH1W+xmbaVjsJ9wwxmW2op/YIMDrWzkYe1pBnlPrcSgPMsGZtmQnn+KRftGw221wmEp80O8v2Gey3X3ZOp4NM4ojAAxJimTpjDyHH3JORqBE2RG7u/aSLaAUnI8Nud58/zYzSIH+cC9Ggorc1kzyLEqvuEzmLjAXubJUm7MTjbgg+TizNIcY5R8FxczRk5QtbmWc2o1HBVenm/AXh6p7UBtZd58MFKC3Ihv5tGTbEymHIf2fULsmbmMXEsmQ5XtMXaGvcKyG/b5D4o/x5GjlUMrMQs7pfHK45W853v1lPfqKaXV7IYddsOcmc3JtGJqcu6aOftFhldDel517Oee2gQejuT7vVUP28wQeTaJB3LzrD9QU3bD7vY75MqSK0tJzo/z/5hcSyd2bMUrUhgYO08fVcrnkPddqjea/z2XU6mcafUYEB/lECIzl3HoaiaqICfjKO5zNxtT6jmDv+SbQ+vyV/69Lu7zbRzSGfjd9gx8azcDgxr4eJmzX0RaerrhRhaGNrBfWPYLaYpcdZFFr3hUC8HgriCLOanYUjjGVhbRVRxz1Ru+WL05bIWO7OeRj+YLDkpFaYWGMHOBUYoHr63atl83o7ZCmLlfRUJUfLlUvGwyjFK8Nwn0QfGDWUMf5AEKMHKGibN8scrShaT4cmV4d+ZwWibr2iquesNFJwxzIXaQpDKRf3J+wz85vyHT8nl+ftmx9FrMywperOUzNl5MSVMHJ4VMNK/WspD5/ObNgmrtozyMTeSwXrL2cctU31zsh/nALIORVXx24zltxPj7+UIW1yeVbEoaL+EvWsliqU2Ej5tePserxOH+cimmyyYRacYOXq5lo9KFxD1WIkupTcAqWeg7Lea4wsii+7oPVEYWR68b+PR62JpJFUIxqZJcY7+AR+ONHEBxHVpqJ2bp5SALiTrWtF5RmkBpZBE/yyTIay+Xid8pee/NouNOJRuem0GncyWfEeDZKnBUSZaCVTKhVFbCrX5xFbZkqMZLxkLt2La+dzNZZGZG8cNZx3mXkenAUdHTeDFELoeNNEdx0Rl8lEV5H0VOs5GB1CYwcx4fFWsvxsWnq5Jn64LOy8N6w79fD9KmB9kENOkcXieKi9MRp+Shm2skf6KL202W07Jp6oPIrGKU63CeJancILKFzeZwvxAZF8DEWabOczXoZPCUTYpsrCI/mC3ZyXpmruekWm/pNGUKiQrpvBwVkstxXDmWg2x0Zy7wuB7Yy3v2Mk9l5TV1Q/rdkanJuBmGLTt/HQd6JWSMqRUWeGXh62XksBR53Hln+HzJdvH1omlpgt6aKzf5DuedSzJB+ZzXvZyvo0IkJpWV97jpe3qCGCj7wMgZvlzKd5DNmmYvG+iDRhEpjMg7HtWeCCzDGaVRHBViTD8pvs9J4XlY+y2I4H5dMHaaDyayGN8vHA9GOU9GPUWivzwZyX1zpxQZxWoIvDsO3KuCBJ9Zxb0qUNvIPIfvTWZbeVWl5sxc4H8/zWi8bGIWQyQ3kScj2Si9PbH4dD09GsO9SqSImY6MVMmzpdDjPlsW7OVi8r/pw3ZeOiwtUxdYDoYi0bw2++axjXzSXvBJe0FhNO9OpThwWBQ0ai1he1qO6ZNRy/2yZ+3lmtzJBpyCnSItxI0YO686MevvlZbKenIdGYLcp68auQ8Pc5lnN/Pmo7HFaJF5PF9LMGDj5fdWJjBxA6tBZCJXveWsEzneSQl7haay8szoGKRwVIpR2EcpxNhkgv7hfClSRhNwSqSMhZGMkofVG1nIWxPDvaLme9mfMxu9R2Fkrrrp4YdzyTEZ2cjYweO658ulwAfWaskqiOzFKKGCNcGzlw3sZZ4uaPZzeY52aWNSmcDSa0oTmWciZ9qEDgrcAL5eijTqZWu3GQe5fgODqFM2SG0VT9cNIHJHp+DB2Gw31iMrRauDIvDd6YqVNzReU2ihKxUqY6LeBMAeV4bDrOAwnFCXDymtZpIZ/tD9R/wD92cclprMwFSXPBgbjuI+7/P76c6FD+cl7+Z7vJvvYe2M5+uO5+sOHyNOGWY2Zye3zHLFfuHYKy211dy3c86ayCr0rLxmiHI9BNhuXr5cDGgFhZHcmtUg18KDUc5avaH0PBqVPBqV/GA2EvNzJ/NxAOaZ44Nxm56bsklb9rJ5//3xm+Pw7sxypyh5bP4AYyayAS00N8PAezPH3apgpdY4pZnmhlGcYc2v0oSm1WOqb2wAarfHt3LENzkt/+rrd2XcyoRux+24HbfjdtyO23E7bsft+C2MjWfgd3l8azsDz8PPyXXkuhemdZ0d8Mubis9XhmkmyYY7tmDtBV0GcJAHciNV0cUA+7lU4owWSYnD4ZTE1xstJqgvV4Kc/Gol7a55rulSC7gPKjGUpVq+9huRkFT75pnsun95o/j0euBZY1JVRBjUXdB8ubLs5CLT+L09aW1WJrDjpHvwdCUV5rGLzDLBgIoRUHj/R7lUp2eZGM4qJaY4jbRIH4wyZs6zGhQHhVR1jgsxk970itzAVW+47OSYnTaey76nD4p5NjBNhqZZNuCcZ/SN7WWRmNdGRSoDF51IQgqjKK2YlGorcqJcS/Vd2OVS5VynynWmIxMnVZWDAmKMrAYxhj6o+m2a5Z1aujhOS8dh4gITF5hnnv1sU/UXc3JuRDpy2RuOS3i2DOylaqFgQEEj3ZMuSBU3FT1pvbSOrVY8rDsmTiQdVSwZpyj7GBWV8Zy1koPwbG3JdGTqPF1QLPrIRSuyGqciM+e3TO3KirFOpy7CZW+preeshfuVtMSdVjTe46LjsBBcbYhwUCoOSuFvF6lK9qxxic+uGVlPZRUHhSTACtZTPldp/NZ465SYwM86+RySu6BoUyt6P2/5dOmwqSK36T6NnKDtbnrFcemZZyKTyLR0GIYo3aU+SaU0IstrEzdfIVX4SSb97ZWXjknrJeW664VzLVIg6VjMnOekKLBpNjvMB56vRRbXpyyAPkRarxMG13DTSRjB2EV2C+nS7WZSfRUUrvC7M61Ye81O5lOOhsHpyGowrAZDiGIOr21kt5DsCZFTRfaznL1wLGjXxECvjaBHq2QY3c8HDgq5zs/aHoNiP++TiVJ4+psOWRdEwjTLFOedpTSRkZPr/d1xwIfIVVzzQr3iuNK8PdFJOiidu8IElJLr6XqwrL3hvLPs5iIV+2jWckd/wB/uDXRBs5MrHoaHvGgNpZFK9hBgJ9d8dw5TN+B05L2pdG4KHZhnkV71CSYQeVB1rONAbTU72cB+PrCbS16HoCMlxXnspLp/p4Ii1vzNwuIjPF07nq5dSitWTJ1UQCNw2Vke1Ws+nKwFiemkg7vnchahY+SS3M/JvXpU6W0H6riC1aAZO0+mJQG88Yq3R510SvIZj3LpVvRB7pMuBOZxys0glfUnowEFifEvXeTCeB7WA3u5oJxjlHl4L4/sFYrrLkn+Uq6KVTB1gsItTODD6XoLAcj0mzTfvbznXtVLvoiFZTp3uYaRU6wGjQ+C+D0qBj6YDFx3kYuuIydL17rcq18sPDZ1Smun+WxR8qLJqK3IQvqomGUy1x6EN5XgTIsUcVePOLHfS6njIm1ySrCxz9ekDqdmJ5Pr+jH3GRvHozpyUEjHodCGm8GwGFKHKj0rWi8dydp6TgqRnWolmG6rFTuZ57DoJeXbaM57I504K52XV608DKwSCdFREVJnT47BqwZqB18u/NbAKV04z1mnOU/zwqbjF1E8rAvuxDvb41Cn33WSVzwu/kS6Pz5yxg2TTORofYC7dS5zcp6jtqkGoji4PzLcHxkORt9jbC1ja2l84LgQrO4oQS7muZwLOf6aRR8olKXQMvddtHI9nHVWutNOk2nNZS/rhojiuBQs65PsjUxIzN4i5XRIAnmW1gxayTNj7TW5jnRBM0r5F4UBYyaAzBm7heKAGY+n/2j7fBxbK8hprZgyAuS6GxjQ38hVABi5I6bFve2/XzZf8G0ckV9vHv5d2iB8azcDRlkU0r4PRA7sO1z2EuQzdvL67o7lwUhtQ3ymThZcT1ciBylMYDXAL64iZx08cDs8bSw/vUyyEOP47Gbg1TryujXMM2mvgkxge3m/bQdvdORrr1l7aed+fCOc65crWYietXLz/19nhuWguOgNV4n5vkx69f1CE6Ii04Gx9fggfP2fXgT+6dmKTMtG4+c3GqfhZWu20pHLvpPwCyKLQW19ERu9a64lH2GeyRPoqAxCwkjegFHSVb4/E8d/H0SPP81k4xKTXtVpttKmzSiTRKq0sqmQliiJ7CGbHSDp1YVE0Uf5bNe98OYVcNXJIr7z8lnOO8NyEP37eoiJCiS/e7N4WQwSkhaitI835IhJpuhDyjfoWq47nzYukUUvC7zFIEz+2kamNnBYRK77SKUyYpSHRqEjp+shESFI0ouQWPsbMo74Hk7KRvTjpaZ2otHcTMAgTPGQvrccV7kWG695fxJpvOZB7blsPVopWtVyM4g/4bp/swHTSh7SB6Xo9J2OXHaWq96ikO8mOvPNufUsB0Pj30jaKhN5VA8S3GSEg201nBQdL5ucaZIa7OSKe2XgXhm2UriIaJDH6ZhJAJ7iRWMokm441xsSidoet50sUNnAbqGojWx4+yDhZcM3Wqo7WU8TFK9aw6vWSKveyUFcDoaRlQV9rmUxcFxp7oyWzHJplTfecK8SrfBeTqJvGIySjWaIQoA5KTcbY8PYigfotLX8s6ucf3aVU1lpy4+MUDhA3msvj6yHwChWOB05LkSLPXWBe7UEndVWFqL7ueSQNMFzFddo4KToed2o7UbssOjog+ipWy+0qMIEDnLPB+Nmew1NVcklz7YBcJ/erCkS4cqomDJKlhQ6pMV6I5K1KISbR/pQvESD5WEdaWKX5EqRn+wGfrIb+Gje8d644aITWdbIRt4dD1z2chOXMeevrx2XvaYJmko5/vhA5D3LwaR55o2vRishn2w8OzecJanDhocv5/9Va1gO4hF6uZbzetVLWOMQJSelD3Ded3iErFKZyBAVhdE8qiPLRK8xCh6PVrKxj4p79YrayjXaBtHrF0Zz7lc4TcpU0FyrpcjZVORm0IzcwFVvtgWJaSZ0ojZEzrom5SHI/HfRRiorG4bDoqfQIXlXVGL2KxRx64u66CR7IkQojd8Wf16s5HzMM09A5sOIYpaJz6cygfPeYJTiblVQKYdCCi/TXLOba2oTuOhF472TyaZOI/PZ1A1JKicegU1QVB9kvvAxUMURE9kC5wAAIABJREFUz9cyt84y2chLZsuG2ibvIcUgRUihhV2A6z7SBU8bZKMeURIcFhTTLNJ66IJO16vk7Yyd3hamfFTMc5EnOiWf+7qThdVZpxk52SRvJKCSkxKYxFHyTsDYCZlsQyfLtWwSIxJUWFm/zZ95se6pUmCYMbUEa1p41TbUsWYIcu+/X+xxWGpeNZJNdLoeeFjLe1g0B/UHADxbxW2A38X6UzIjcrLKGPZLxSyzvEqatVxLKCHIucuNpjBmSxObZnDZRp6uDVMnRY8srco3G8mD3DNEoS1txkbqdt1L0OmDkcEoeNkYfIzs57IZ0gqOipadTJ7/MYJJC/rrFNx5zs2WVHTaRnYKQ2Fk/rtBKq2ZVlzyDKV+dcm5Gs7o/Jv8g3F+wrdxRGCI4de+/nWGUuq/Vko9VUr9v+n159/4u/9KKfWxUuoXSqk/+7ve61YmdDtux+24HbfjdtyO23E7bsdvaXh+a12A/y7G+N988w+UUh8A/wnwHeAE+MdKqXfiN53w/8r41nYGfsAf8tMr+XqP8in3431GyZi5iT5/UAVeN5Koa3Xk8XhJH+D5ymOUVK6GKDz+OyXMc8N5q7hXK05KMSyuh0BAWOBdkATfTxdSMVkMhr+5SeZfGxL73fG6ddwrB+5W8KAW2YBT8LCOPBnJ7vsvX/U0XjPLpLPQBcVyEM77Za/Yy3ucDin50jNxmv0sx0dJXTVKEkdfNmLQvOziNumwj4GTMmxJA+U3Ktk7mVSlN9KEzb71tJGq+yTTPF16DoqOsRtwSXKjiLS9GLmWwxume586In0UY+h541kMkZmTrsQHE+me3C17nJJuwCqZog7yTZUeCiNGu8zAq8ZTO+koSGUd5plw+dtUndIKDouOw6LjZtCsUqLkYlDbjoNU9kXacFwW3B8ZnjWW2ko1bj/vGSW6wsxF3p0syLTIMlaxE466FUnH5/6UVrXMsm6br5CbsJWMDBHem6wIUbonrxqpAF73mpEVmcJFG6id0J3OOk1hFPNMZGFNkO+7lw+pImlwStOqhkmq2Aypgt4GqU7/4lphlXSRNudyP2/ZzyNPV5LTECFx8nUiqwjD/mZQ3AxifrzoDbmJvFjFZNLWW/LHJiX7ahApzIY0ddoEZokRv8nJ8FGkXVIdVOxmnnku32vlFS8aRxcULxvDxMF5b3jWGCornYNNGxrgZZOx6MWYedWJ/GLlQSfD28t1SJ0gqfTVFpa947Qp6YNm7HqWg2YIajtFTzORkO1kkUdjRZtQD0bB604qlXJM3iSm9kG+83mv2S8U08xu369MuqV51nPaWnayjnVK3J66mEzmfTJ0wv2q4MCMuOoNTdBEEtlm0Hy2zNnN1ZYG9ni0xEfpjBTG8/XacFhqlrFlh7tkekPhMnRBDOqfrxzzTHHdOQIwcz3jrOeml6q0UZGd3PLzG5FK7OcDBpEI+qjYzXt2857L3qCQ68SoyG42kBvpol338P54ymIgJdsqRtYSo+JZI90CoyJHpcAChvgGkPAvr+TY5FR8duNZ9mzzWVof+Xql+GqtOS4GKqv46ZXmbxY5P7sucVrMol1QHBU5hco4b+VMFDry0a6hCYrXreQMiJTFcL8WY2lhBz6YdFsZXOMDjQ+cZCOyZGqvncgenJYU3JWX8/uXZ5anK5HJXXUZ551lL4dMCQmoDUL3umgDqyFw0zs+XeasvOZl47jqIqtBbQlPl5285hnyfInSqdnkshxVAol42VhKI9fETtZvk3kXg+bjayFydUGISDtZZCfRh/YKoUtd95J0L+e643XrGLuOsetwSgy4C7ViGIQAIx11Jfk6sUqZAvJsAJlzX61lXpu6njbId7ryLZWRrmMf5BlQGsuT0YrrwXBSNkysZ2I9q0R8qq0nN4HrXrrwe4XkvPRBugFyfKTzOEQxWedG8WTU03iVuqPw+dKwn0eOK8fM5hwVko3yN4slu7nIK887w2erLN3rMr+dthlj11OayKOxdIGtneHslINCpEKBSBElx0IrmGY63XNyTCeZobaBi65nNyu2mQ3Hld7KKqtsj5PKcFIZJplmngkNr7aawgiFCkTa1PrIq6blfGjoo6JKx8do6Z68bg27uaG0infHS847eR6uveL1Om7nI0gSsEKusXscsExAjv3cU1qRNG5UDZUdttkxfYAYA0V+wlEpUJC1WjMKU1ofWXSBZS/PyGUfMNFilOKwhBknhDD8yjptau9SfsNU7HTFt3GITCj82tdvafwF8D/HGNsY42fAx8BPftMPfGs3A/frgrdGKUCq0Hy0U4mOr3xzMZ520uLsgoRKFXagtop5bohImzFEEmKTbRDTyArN5riSwBsfRHYxdyHdyIrXraYwgaNSFmGnneG0Mzxda56uhZBRmch744bDUvPZomVshW6zHGTy8hHulQM3g9puZEIUecWny4IvVjmFhXenQp3IjOJOJVrQEGUDUiZiSohwpyw5yuVllOArY4QQVZICRe6UgiST8CVZuO7nPcfVhvajeNU2jFyH1YGrXibevbwnTzpLofC8QWcVJjBNbc23p5aXK08f4TD3jK3nWWPZyXqslta7/M7AXj6ggbs1fL3OOSllAi2NSEKmzic6jARTdUE0jaWVjcBZl3HWZTyoOsbWM3GReWpDn7UiWdocp1mmtm3uGBWVFc3/YdFxv5JrYZJ37GSDUCh0wWKA0g08qDpsapNm3yByrJLsRrBsJKRnz3qQ0DSjFB9O1+zlPTtZT2kVu5kszDYEpOUAj0Yr2qBYes3YDoRIQqjqLS5O9OOKO6WE6JVGKC1DjNyvG3YyOQZ1OkeiPZcAsBBlA5LrKFSdRPXZzUSmY1WSA+Qq4VDloTy2gXu13D998gFc9JrrLnLTy/m+7Cy7WeRVK5KXqfMcFxIc5KP4RiChVYc333uzQL3oROol+Ng3u4EvVobXrSwCuiASjhgjX65yZm6QRUcrn180x/D5okYRZVHaZay8yJXG6Z5e+/Q9ouKslYevkHw0V51CK5E0tUHxncma70zWjF0vkhYtP3vaduznAzuZ56LrcEo00Xv5wHmXYZVsIqwmIft6dpOfZTkIIeqkbJm6AR9FriaIRrXdaKVDSxfECxCR41TbSKs68lgwyyInhccpzWqQzVadJFyij5dixfZ9bGDlNSMnUpXWy0J+zxUsB/nnm95w0xumLnDVW/7Ps5yz1tEFeYx8udIcFYH1EHi69Lw18lz1hnkuC/FNgaE2geNioPES4vaoHtjNApNM7t9Z2GPZBx6M4G7Zc7fsWfaBFyu5Zs47IcHcrWDHBZ6v4aIzPKgGRjayV2g0cm2svfi3InJvP6w9b48GvlhEdouWi85x1Rt6rzksGqyWxdMkM0wyKaqYRFXRQKmsELSMfI/GSxjaUQkP64FZ3jFL59NpCX8D0a+XVuRKWkXulR3nncg9dgsp8jgVmeUd+4X4pxaDbEq6IJvGo0IkXY0X2UGWAtxEWiS+BQmy65lkiv3SiBBGCYrX6ciLlSwgm+SBChFmWZeKFJ48vSZuoDLwbrG7lQk1XuSbgYhGaFcbupX4LmC3UBzmnknW0QTFysOZPuOz9oraSnGkdiJPMlrkKC+bfCuj3U+Bhz4qattTGrn/Oy9+suOiZ5Z1ZFru65WXItxqEL+Ij2pLv6uNJ0sS18vOU1u53scWcmW2C3KnBdFdmchOwmO/bByzXPwjpVHcrTNyNyOELnlIhPzjlEmEJMVRKbLk2mkOS5H8Tp3nySRHA0oZtM45yAPvTOAdkd5vPSJKyXPzbsrlslqu7908CtWv0tyr8/Q7I0oJ7roycFik8EoNiz5w3TveGslmpzSRWS7HK3MHgBCVnJK1zVVYUxi26OyLVp57551NzxkJ5jwuPE8moJSldHOuOsVOHjmJ+5gkMimsYtH7RCaKrPSS3dwxdvBE3WGvfu9X1mljdin0dPvvmfpV1Oi3ZURgIPza19/D+C+VUv9cKfU/KaXm6c/uAF9947/5Ov3Z3zq+tZuB23E7bsftuB2343bcjttxO/7Njoj/W/4H7Cml/uk3Xv/5N39SKfWPlVI//TWvvwD+e+At4AfAc+C/3fzYr/0Qv2F8azcDrYcHVY9VkYcjeDzynJQDrVfbFtlx4TkqAseVUHxuuoxZJrzd3Vxarx9Oe0Yu8sUCPrvp+N60o7aBIQpD+clEbU2fTVDMcqGzPKiGZKCM/HAe+XIpfPz7led+5Rknqkxte47KwF6eUVlhK8/z5NpPUptHtZBM/u8zzxeLyEkplcedzPN6HbeBWXdrLTkK+SAhVG5g4qJUua1Kke6elffs50L8MBpyE7ZhWc8aw6vWUmjhvM+cmNTulIEno4AGDvKCOusZgmY5KEyqchoTeLGWFrxU6zXLFHZUmMBeHnhce3Kjt6a4JugtKaTQkaN84KqT77MYNFliPfsoley7lcgkQoQ79Yqx65PURQy6i0FoRWPXURoh5GzMqXMX2EnEI5+Cn3Ij1d95nkxVSuRQe4XC6bCVhlQ24IPmsrPMXKQyhqdLjw+Ky87S0zNnQq49rzvL6y5VSkzkcS3XzHmXUWU9D+uBsd20qJ2YmKPIggoj1a7ciNHuvI2Msp6ToqcLwps/zD0fzhR7hcHjk5RJOlJ3y467ZYdJBuKbXqRMy8HSBY0PYtr8/kxCjC47oWNNs4571ZqDYtMNiLxohKKz8lIFfDSCj+YDI+vZS4Fb09QWPy48x4VnNxOm//szw7+4ynjZatZeOhaZjlz1hr184LDw1NYzsUL8sgr2c89ONtCnoLe9zFMaqdgXRm2DtDZjN3/z6kKixCQCyXtTxWGp2cs7TjvDZRcSMzvwoGpTRT6y47zIWVLV/bAIjK1ImS46MSmftlK5M0rM2SfFm+5iZoR1HtiYsVOIVQCnpDJb2YFna8vYDolExPZctsFwWLQpvC/yNJzz8aLkvHM0XhjhpQkcFQPX/RsCxV9fjSl05FmjedlkHBUpS4SePGacFJ7zTjPLDW+N5N7Yyz0v14Hc+FQtV8QI9yo5NsdFz6KPvFxLNzA3kbu15aKTueGTpeWTpaVP8o+TMqTjJt2Et0ZCdrrsUvcp0YYaH/l8KbKGIbINMrpbSgfHqsBh3vPOWH7uUp9itFR4nzeO542jDWGbzfGi0Vx2kdOWRF2Cf3klXYDjwrOfw2Vc0Qzyna56oTiNbdiG3/UBrrtsO/f4qDltc46Khh/MWk7XA6frgSdTw47z7GSBBLhilHI0uqAYuZ47pU/5JYE+CKxgbCNNEHLQ47oXOVUhFLXjasXaGx7V7dbYXRihfcUID6ueh1WfOnYaoxSv25yr3pFpoUndDHqbcbIYoLYDGjGIv2wy3hsPvD2OXHQ9l36NVXKerrqBu1VkN/Ps5yGRyQKj1DE0OmBS5wjgx3tqG5Z1Uoic9l4pUo5ZJrCHRyOpHjst1DqjpOo/tmKOf8QJU1VyUvSJGBRpo6eyAze9XP8bSWmRgtUaLx2U+9XAPIefXzWUVvG8cbxoClwiGWkVk7E+8PFVz37eYZMh/qxznJTybPusveR5s2bqAruZxymzzTa46jUXneG8UywGQ2k8hQkse5vmhMjjMRR2Rj9cspNJQOJOIhTdHyn2Cs1lJx3CO5VQle5UcswfjeBHe4bH6ofEKM/t2kro3cSebDv3EyddnOtEEaqtXN9TG9jLZZ7OtOKCa/ogxvd5LrSww9xzUnguu8izpiEkyVll5Pu9N5F1QD+cy9yZeXYzMXHvmCqFQEaWg+Gsa4hpLXneGfqgZY5L0+/gb7hef87D2jNzgSKZq6eZEhmc7xki7OaWJhmI+yChjB+pP/iVOfwehxRxhFYiTVSpw/5tG9IZ8L/2BZzGGH/vG6//4Vd+NsZ/L8b44a95/S8xxpcxRh9jDMD/yBsp0NfAvW+8zV3g2W/6jN/azcDLpuHH917wx4dnFFpuiPfnl/z5B19sE33PO51oFRt3fWA/ERrGKXH3ezsXvDNquO4Cz8MlD8cL/t2jUxQyCVVWcI7LQW2lMH2QxWdlPX+0f8GH0wVf3Ax8cTPw0e4lH+1e8v29M656+GxR4ZQsPFqv+JsbxXenQdBiXrTSf/bwGe+PGyZO42Pk/dkVj0cLdrMuyZkEQbccIkdFR6EDXy5EglCYyAczeUkSsKfx4iH5vUPBNG5oNYUJnBSeiRNdZZ/a+vtFyx8dnPHhbEFhJQzHOWkFP6y9IO16R1H2jJ18njZI+uudsmfmBgoT+P39C96dLJikAKm9vON7u+fs554h4VhHSa9/3unkNVApGdHzj05e8e64ZdlHrrpI7XoOR8ukS4a7ZWDmRDaSbUk08h4R0c7/4dFrPpovGDmVaDENPzk449VaFs6FEX3/w9qzHOyW7jFz8nD+8f45P5jJBLdXGEo38P70hiKW5MqwO15xr+y4lxbkVZIN9WnTMHjDu5MbHtUtrxrZEO0XDQflmpFT3AzwqF5zUnieLUVuUDrxjyhk4fKn917wB3vXTDPFV/qXfDC95kc7V5Qmbj0phQk8rmVh3HizxSdqFTnMe74zv+Sj+TVOS+Lyfr3i8cEFl71ObXPxg4QkI2u9QiPfY7doOBkteH/nYhv8dKdsuFM2/HjvglmmcYkG0weRMG2OhYQyRfbzju/sXHK/ajlt4IuV5vvzK36wf5aCARW7Wf8NypK0rzdjZBPRy8pmeDNOqhWPptcM6QGrlWjXx07zeLxgr1onpOLA0it+cnDGR3NBU9ZW8bhu+P39cyYOKmOSV0FoUrUb2MtlI39YrTisVtvzf7/sEwVG8bBe8v3dSzKtOeeGadlwVAzcDBajIh9MuvTfRq47oeG8O24ZOcPbbp8PZwt+fPia9yaRWSa0l8oE2rTZMErxZLwC3iRK//snpzwZeapYcakv+e78ij89vMBqxVmn2HGesZXraV60ZDowcz071ZqZ8/zB3RfcHy14te75+c2Cw3LNHz98ltJ4ZRG/m0V2s8hpZ+iC5slIyEyZDjyoV/zDOy/5YH5FE+Q8vT294d85PKW0mtLAzEnY1toLSUkrWZSUJjB2PX9y/IoPxi0X4SvmueH96Q1/8c6X/MU7XzJ2Ig3apJYvezkWO5mnGUjBjoF/8OAZ/+HJOVH9f+y9SYxl2Znf9zvDHd/8XswROdeQLBZngj13g2o3pZbVlgV4oY0BwwsbhiF4YxgwDBje2DC0Mbwy4E2vbBiCYMAWJMuWFpaa4NSqIouskZWVc8Yc8aY7D+d4cW4G2QJFtrvdVrERH/CAzHgZN9+799xzz/m+//f7G9ZNwyvjJX/txjFpK1jVks8ME85KwdAXbPfSrq+nZBrn1EZwd2OOhKveKl9aXh8l/Bv3nqOE4MK4ez+QsG7c4NwI3OJnJyrYiDPu9hNGXstAefQ8ySuDhC/PFhjrdPybo5SBbimNRAvnuj3UhlUtOStCbvRybvRyfmezItIuSbAdltzopWwGbrN9t1cBrt/tybphFrneh6IzD/u1nTM+N8qIlaInAl4dJLwxWvO5aUBjxJVsMW8tvmpJas3Eb1iVAasyINaGf/PGCZ8Z5Ff0mNeHCX/j9hFRR1WaeIZF7Z59Res2TUMP9iI3Lr40WbIT1uS2QQrBNCh5c7wiUA672g9KBl7LsvKIlZPIjjy3sXIEL5/bvZTbsSOnWeCVfs5nJwuK1rKsYOY33TPXUpiG7V5K00npfGn4rZ0zvjpbEBFQUvPZ8ZI3xmtuD3wWtWBRCz47LNgIGioj2AhKl+zwGzxp2A5afv/glF+dJayLQ3rhTT4/Tvn6/gmTQLEk4W7P9WbEHaZuNzR8ZgSv9Cpu9HJ+b++M39hY0bcxUga8Mkj4lY0Fv7KxoKXm9UHL64OW/dh0mGmX4PCkk6KN/YavTpd8bpSxqg031Yy7g5TXJ4srpO6NuGDkuXsqEIo3Ni7d5rTbFHzj4Jh/50aC7DT5b45XvDle8bvbczZCzbyCV/slU7/hZhwzCUoCZbnbK/BVy0Abvrwx5wujFGNyQPHaIOO3d0/pacWZeIYvnbzuTj9CCxgHgs/rV7jZd/0Pv78X88Vp+CfWaXf6Ab8R30F0TsTb9iaenv7C9d0vW1jslev0v/z684QQYven/vq3gHe7P//vwN8WQgRCiDvAq8D3ft6xrmlC13Ed13Ed13Ed13Ed13EdfyFhaWl+8T/7fx9/VwjxRVzx4THwHwJYa98TQvw94H2gAf7jn0cSgr/ElYE5CYPNkvEw47iQvDu3DKKSaOqoI1kLjxJHJlBCULbwo/mQrHUl5LHnOMMbs4SDQYKvBAZDPyiZTlKUgO+dVRxEDZely+DV1hlM9bTgvNScFh4Hu3OksBz0NQd9zSguGMUFO7fWzALLi0JTW9iPfV4UmtPcld6nvjNySlvJYFIyC0pmoeBZntHzK3YnazajgouyZt04M7BVZQk6tnKk6crVhvuDgvuDgs0Q+lrT15qilXieIxoN/ZqsFWz4jlSTNJLt0GVBJdAawf7tBbc2FpStk0NEYc3OxsplMnzHvxfCciNyTVsTv71qvLO4ysPWxGVmp10zU6haNncShl5zJRdqrMvybAYtsTIsasWTxH2XySRj6ldo6aRI/bhg8yCh6BogHySO3pA1rty9FVZshRUSiJVjxA/6Jb4yLDsu9SQsmE1TRr7Llt3pFaSNO96y1lxUPkGXSfZ1y3SY0fdq+p5yNKJBzsYgI5MphWmI4oq0cTz0WDdXVIyLShJrwzuXI7bGCaEyVK0jzUzjnFs3Lxl4rkr10kdi5CvWtWE8zrGIqyz5cFqw1UudqyENsV/zyu2LzjDLkZOWtbpitfe8hlg3HR1Lsm4UW1srbm0tCLqDDvol0cA1Y7/ktnsC1o3iuHBNlAaBwRF0dm8umc5Setp0DXCuZN8PKmah46HPfEcveSlBW9aKonXUonml2ZwmjP2KjdBlwULdMttOqS3ojuox819Sl2Ar0ijluusWtSuNb/juNfIlnhSMo4LtzTU34vaq6X4jsNTGMowLylqzqhVFozAWZtOUaVBeEZBC1TKISnwpmIaasvN5sBaqVlK2TgaUVB5J5SGFZX+2oqcbLJC3LqM4jAsmgSK0IYNhwbpReB03fei1pI24IjLdns0ZeTVFa7g90GzEGdOtlEUlWNeCtFGUxkkRXsqEtnspnnQN8YGyxH7NdlgRi4BXxD5atdy+e8HQc0Z7WSt5nvuOOFR7DHRD2mjqVnFZKUbbBaOoxGCJpcekn9PbrPCV86qY+D8xpKq6rKsSLz0qDAbBbCdlc5pwzpwH1QWDqOTGa0uSys1JoXKZ5PNS8CL3XbWoq6ZKAVu3EwZezT2+QtVaZoOM4W7FcLdiK5LE2hHSlLA0XeP4unYmkr5yc8xws2A2yAisj0TgqZbtu8mVx8h5GRB3MkEAX7oM/SILXQP9rYKebrjV97nV91nXglFYEI0rdiPDlupzEDnYweAld11Y5pWrnGWVz/7Wku2wYtzh2iKv4eaNOTsRzmcgrjkpNUFH+YqVMxl0Uh7J7c05tzfnbEUFgRIMPMFGlHPrYO6acrs1RdYKdmPJsqnZ2lohukZ2i6DfK9npZWgp0ELS82tubS3YCQ0nhRt7QWdqltQ+06BkWWtWledoUxaGg4Ldfsor8deRMmISlowmuZOvioqedjKoe3039g103hiW1gi2xgmBNPSlx6ld0vMaDrYXaClIm4bBsOCo0Aw8Vz0eew6OcFRILIInacgrN87ZjVwVxFi4M16ytbViWVkuSidnmgWWWajZDkO2ZsmVxMUiGI1yJv2MRGTs+QP6QcXedEWoHNFsVQtKI/lo7ZE2P2mwl8LSWEe+mk1TplHOKLpJ6I2ZhAVx7JqLPeuhhOVm7+W5fwk+EF2Dr2ZrljAJS+71Y+Jgj1FYsre1ZG9riSbA63xgzktJTztjQGvdfaul81zYHiXMwoJZIJkFmlk/Y/fmkkXtJNEv8pB57ea0ntZEUcXjVHUQD0GvVzEJSzb7n3XfUbf4umVjmHb3pjMjvKw0Ves+91A3GCuYlyGlEexuLxkHJRvDL7M1+Bw9r6EXV/R9ScSQ7Q4esBE4uZOxztsoUk6+thc27EV/smF25Ds6ozGu0tm38ZWU6S9TWKARzc98/bmOa+2/a639nLX289baf8tae/RT7/3X1tp71trXrbX/xy861qduMyCEGAsh/r4Q4kMhxAdCiF/7qff+UyGEFUJs/Ov8jNdxHddxHddxHddxHddxHb8obFcZ+FmvT0t86jYDwH8P/GNr7X3gC8AHAEKIG8DvAU//NAdZiQV1JqlrxXlhOSoKrBUUc8lRBkeZaxqtrcNxPUnslQuiEnBcaA7zgLLQtEaS1K7CMs8jgp7L7DXWkDXyynVYdVlycNnQs0pT5h5Z8xM1Vl565KVHU0gq4/wP+8rS81y2qrWuv6GxsO6wnZencdfkBtt+RFr5xIOKyKvxhGToWT47UVTGclb6aOls31vrmnfL7pU1XCHzJn5DUXoc5XBRBAy04aT08KXlrJQ8TL2r75Q2mvlxzCoJOeucEa0F0wpe5IrGOp+BtpFOsypNZ/FuiJThpPBZ1Ip1EmCs6HoqnFa9TN25GXs1oXJ4y1A5JNtlpagM9D3BSam5uOw53nkouDuANA+wHbv6QSJ5Y1jzLFOcFy2ia3hyjG5F0ihWjSDLfCSWSSBInKSeJAmc27K1fJKETh+u2k6n79Bsi9KnaRVNI1lWPnljuvMgUNJwW2wz80PyzL/yGVhUPtYKjnKfnbClbAV7UUmW+wgsezHsDdasioCmcljG1sBpGZA2ijsD15xeVwqvy+Ita0mRuIzuVmi5b79IVrlr5XfNiC+dM08KjRJwmkdXfQOL0neuzeuAsnToOMeOhtVlSGuhbB1qtq9dJtfh/gx543wRTvOQKtG8OB4Tdw3Ys6i40i1rYVnV5gqFOdDtladBrA2VkSxqTZoGnJc7K5lCAAAgAElEQVQBNyKHfV2VPqYVjDyDxfXwrDoGvbGOtW2M0yOva8tFpVjW7jULHF7wJOkhhMVal1VbVl6HgLRkpdehKTW1cZnYPPMwVpC1gnsDQaBa8tLDAkllCCTsx4bbvYbjInTZcSOojaQ2kos8Is89dnoZE9/5T7RWEEY1q9pQiII8c9Wlly7Yz7OAWeCa9R6mISfLAbWRSBxismoVVa44LuBp4rKfF5XumiYFvnRZR186l9jzUpPX+gp/eaPvUdYaIRwucOBZ9qOKRS3dHJGHXa+H4TIP2YtqiqWmahSFaQilwhpBMdeEnblDKF1j9UAbPOGy8A+SsKsmKo7zkCpT1JUiE2ue8wFp4bTmfV/y1nlF0UqyxrmWO6a85HnuMqtlKymXCmMFsQhcQ3UjqRNBnTi/jNK4DOpm4BDHAjgpJYGyXBSuT6lcu/n6PftNWmsx1mUpQ+X6xPJW0VPu/j/PInpe01VlFGmraBJ3Xirjmrwb65phq0RTtIK9nkcgDXnrqq7r2mNZa3wJF2VA0Sjmi5hQuYf8ZdFQtQrbuWwLoMg85+EgbOfKLLnsmthLI8hznzz3qVqHUC5ayGtNU0nOCnevnpear00zxj7c60eUucdG1++Wt4LFKqZqnUdHaVtWpU/TSI4LefWMCpSr7Cwrj7TxOCn01bhe1Jq6lpS1phAJQrh7J135BBIysea81MwCN08kjSJvJa11rtBKWowRPM0C9noeu3JM0SiUdgjStXH3hRawrj0WtWZRaw4Lj752z8DSCJJVyCRwPgWhElxmEW0jmQaS1ris+aISnaO7oMjd82ReuZ63qlTUtcJgmAWKdREQRA7vPPQsQ89VIIee7Tw93Fx6XnoktfvORe7ujZ6aUdTOcyFN/Q6rajgpNda6HpLSuB6drcBwUng8zwL3+63ioyQhzR8zz0OEtAhpaShZ1pJlLbksnUP22HNO7y/d3M9KTVF2z2PpXOpXWdiNSXic2KuGYudZ1I2hFh6tu8pg5pPXmlX5wq1DajdnxP0KJR10wzWyG3wlmFceoWqv5onKCOpSU7SaUA7xRIwShjTz8SW0woEfJoFES+eTkdSWzJYsKkHVujkja/8k5GZZOayztR08QKx/3rLulzgsLfXPfH1a4lPVMyCEGAK/Dfx7ANbaCqi6t/874D8D/rc/zbEqkfPWg1e5rDy+nT7nQjwnjHbQP1WmKlrB2GtQPctFoVDC8c93Ijc570eGtw+3OCs9lk1JJtYcbJTkK4+ktgw8j+2wYuhJHqa+49xLy9h3E9Fu2PCtp7sc5u5hAdDrmqvSpU9r3cNh6DXc6XlXC5++dlzwQLmGsAfzMSeFz6NVQ9rWjOKCKtdc5BEHPY8NvyFWkh9eukW4u6nt1Qbi+4sAgI+W7RWrPVItYVDT145EEeuWda05Ktykc7fnGpo9aRl4Nd893HKmRKFyko5+Q1NKJr4zQWuMxgtalHBmUdvdww5gFtRclB5vn20QSuejcK9vGAclWeZTGUnRKnajkqTWnTV7y9SXbEtLbTxCaflgPua81Aw8QdFa+nHJ6iLgSeJMafaikspI3p9b8tqjaNXVd42UQeDxraMtauMaEV+kTl5hWmf61vcEB1FJ2io86Yy3QuUWjVpaikbx7skG80rTWkvd9a1qbZiF7lbKS4+om8Rj3XJaeBRdI/NLaZR72HqcFOB5LX1bka6Djh0NQ90QKcG68bkzcN9BCycfkwL++NkOzzKfs0IwUj6bowuKRJO3rokSYOI3qNDyvfMQgWVRufM88hoKI/jOi20sL43bLFJZBuOC9BNJqywHuiVWilPrNniXlfOySBv3gB883+TdZY91I1jVrskZwPcbAuUaaXfDCk9qtzhWrnjv+PbuZvjWiy1WjWNmn5eSm5sLitQjlMY1dA80s8Dw7twZPq1rc/XQSBt4mMBLgtqqshz0JHe35lSFpjCia66rnTdAK3m6GvD6bE5/3ae1gtLAP3+2y1GhOMnh9aEbD1K4DWDPE+xFzZUk5jD36XeyqFi7z2Gs4NvHW/jScJzD54cjdifPKHKPW33FJ/OWdR4QKbeJvqgU9/olT7KA2ihuxg2ryudZFrJuGso2IA5q0jRg6AnyxvkOlEaybn6Suyk7OlRPuwXy905nmG6sJ7Vld7YiX3oMfcHYa+nphhtRw1GmCZTpNiaOonNWan70dJuz0mcuThmzRX9QdBIYd27HfnUlQXxrHl1JEEsjOK8UWSv440eul21uvslI7bMxTqnWkv0YlqViL8qcGWFngjb1Wz5ONAeRIpSG7z/a5cN1yLF4wp65SRxXrC5dw2FjLfsR3IxLTgqfF0XFLIzZDgyXtSOwWSw/errNUe7TV5soIRiPc/JLJ5eIlWUrKPGlxyeJ7zZzRdDdqw3npeLtD3d5koUsu2b1g9jJAU0HU7gsWsZ+xe3YSQGLVmFxCaVItRSt4qPTGT3dsq4NjbVMBylFt3Ab+oLLdUysnDypNI7UVRvBw0Tx5siy7j7TozTC4Bj5k35OVToDJ4Nl5LVkjfteezHUtSJWhkBKaiP41ukMJZz3yMz32Rksrq5nT1sG2sk4Q61ZN4pFrdn+KUpWZQTfer6LsXBe/ZhBuE+gm6tNtqHlds9di1i1nJYegpfHbliWAU/XfYaeIdaSyrRs9jPy1GcWOOb6InWEoUAZis6rojbuOq0bya24Jil8Pln3Oa8LduI+sV9T5B7TwHJeCMZ+Tagk37nQDD1BXeuOwuQ23t9+voMSlsCmTAPBxjClKjSR5go80FMt24ElmCiyRhEq54dStpLDQvHNZ7ssuw1F1ayIvBrfb8gbx9F/pdfnpPQ4LhwNauq7BEmsDM9yzT997PDuG9pgbM1GL6MqdDd/1NzpuTXBTii7jb8iVBapXGImUoa3zmZXpnSPk4LYr6grxU4ID2pn0tbXLT0dooQkrzU7IZwJlzh452zG+yufps0QQrM9cgZoeeox9JzEaeI3Hd3Oye/6uu0+I6St4HtPdzgpPFb1EX1vm1C3+F5La6GyGXthQ20cfcxt1S27Xp+R5yh/f3wpOcv/ZCZ8FgrWjUWpIW274qn9IY5N9nMpmL90YbE04tOz8P9Z8anaDAB3gTPgD4UQXwDeAv4T4HeBF9bad4QQP/MXOzbrf/Az37yO67iO67iO67iO67iO6/j/OZwD8ad7M/Bpkwlp4MvA/2Ct/RKQAv8V8F8A/+XP+0Vr7f/4ktMKcFp+yKM04Ptzj9j0sBiUNjS55M2x5c2xY2+PvIaBbom0y0j0teF23DD2Hf7wpPD4/qVkZTMshrzwENLy2tAyCZx8Y1VrTgv4+t5pxw62HBWSnmo5LzWPU8GycjhM0TkNlqVm0iE8d6OCjaDlrISedhmzsWc4yhzSb91oDgtF1jZ8ZuQQXGG/Zl66MvxLF91JoEgaybLW3OuV+NK5Kp7kcJLD3YG+akAc+RWeZ7pGZVcVGfsVtYVX+xVl69j622HJeekyVW/NA7xuxPgDQzBoOIgqRp7lr+2foX3Dopb81f1Tgs4OXgqIOjzaZaV4kPoMPSfLmE5ShHSZpJ04o6ddFjfW7jv3dEtPOdRcbZ2bbdq6aoQFRtsF/XHFQc9du0A558xJoHiWxtwZrbgzWnF3kLDfy5y9uoWkdQ6znuwaQxuN7JohpbDsxzlFqxh6hp5u2YvKLovW0ljBZa142szZCARhr0Z7LfdHgqJx1ZiZXzPzaxoj+PX9UwbasBPW9JRBScs8D/nR0qc1IKUlDNwkkXaZ35Ffsa6da6sWlsPLoWsibd3fF5W+Krd6XQOw0oZ7fefmfNhlnTbDAotrKBx4DfdHK8ZBxXbQUhvBvFKsaydp86OWcNPwxjBnM2i4M104aVLnNDz0XNXsbt9d80dJxE5Ys6wcCvfluI56FfcHJW+MBTtxzlZQs6wVv3fzmP2oYuS5ZsObscuGJR2eMWss2jOUlSbWLbNQMPVrd948wesjhwcFUKrH0HNl6HlpmJeGm30nFwmimraVvNIvOg67ZuQ1HPQ0fa9B65ZbvQyLYOzZK3zuNHDyCl+1aGXoa9coP9QNO1GBxGULQ2U6lrlBS4OvnAv2w9QjUBBqaFtJ3K+4PzSM7YDWOK8AXxq+sX+GFpb9yHHzk0biScPHiSJULtPb75d4uuV2r2UauPt5L855nroGzbNCcJzGhMpwXjrOvhDuWgXSeXgIAX7UsvtTldC9qOCsMAgsoWqZBiXrWlMawbLWXFaKDSY8bS/xQoNpJTfjlnHwE88Nh3x0csrNoL5yF7/bKzgtPb59EbEpX2Gr3UVIiw4Nt+OW3djxykdeQ9ZK/uDVZwx0wxfHZSe1bPnh0s1tr4h9VlVL2G+I4poorrnTc3OAJw0jr2HqBaSNqzpu+i6DmbWSeaXJWknMhI1QY4zLjI49g8D9/r3hmovCZR534pzNsKBoNbFyksgXufrJPOlZPK/Fj1o2g5ZIS1orudHL8aXpoBEtt+KavlfT677fj5Y+k8AdR2tDNKi5Ebc8T1uUNAw7p9tf2TvlIKq43TMdQMDw8WrAx6sBj1LNvHSZda1astxnLzIMPOeBE+uWo8xV65ZZ6ORWnQdE0QrOypfuuJIwrDFGMi8tF6X7NwOv7ioFLbd7Gbf7KaFqCVXLunFOz+8uPW56X+We9+v4XovWhps9y8RsEXYO7S/laTfjkju9Fk8aQtXwT04CDnPNorRMfPesGkxLXum37HsD2q6K3RjBV3bO+MrOGbFyrsReV1U+TWPeXXpMdcg0EGxvrmmNZOYbdmNJrFyFo2rdfH6WxJ0DtBuri1rRWsG27tNYS2skQsBe9JMG4u0o59XhmtYK4g55e2e4RgqHLS6N4PtzwQ3zOjv9LxFF7ly+MRZsmhmhajsZoJN59ZRhI2ipjOQzg4plI3lvJfGVQKkeWhv8sMEPGw64f/VZow6Y8fs3TtgNG/aimta6ytH7K4+P1prWwCVr+r2SNPPZjVo2QoeTLY3zpJACfrwYsRm0rGvnbL2uFWkjMLZBIGiNpDWS0VbBqwPTyegM90crLsoKTzpn6xv9FCUsO0FL2igep4qxfxOAwGtoGsnNHozZpjaCqW+IOtn0rb7g9sDJFQee5dG64EW9dq7YvFQouDn4M8M/AOCu+NLPW+b9EofFUP/M16clPm2bgefAc2vtd7u//33c5uAO8I4Q4jHOPOFtIcTOzzvQTf+r3OmVzCtLIXIU2uls+4YvTVZ8abJiVcOt0YpXR06nFirDlzfP+dVuUgJnI/8kqQjw8YmcjrVSfGP/DF/C0Ku4P0qQAnbvrfnqxpzf3L6gNm4xtBdVzja9sWSN01EaIxgMC+4PM1oL06jgbj+hauG8aPjy5jlfni5orWOkl62jimyFAVpCUviUmeagnzrDkbDi3iAhUILtsOYzkwW7ccZGnPO1rYvOQwF2IkNPS3pasq49omHNm6OUwrgFyW4/ZaCdbv+3bx7xld1TPGmY+m5yuBE7HXioBEgwteCLe6duUzXIWc8DPGHZubnijdkle/2EvX6CEpa7g4TXBzk7gSsTfn6UYo1gPMu5NVzTWkk/qNgOC4oG9uOcW/2U12eOZd/vWPVp48yVfAmL45D1POAbOwsuKyhbxc1exjgQBNKwuZOwuZOwMUzZmqz5gztH3IxLrMWxvX2B1obNzXVnRAVbUU5jJEOvZlVLXh2t2O+nTAJXmgWnPb7rT51xk4Ei9/iDG6f4yumCx0HFOKgcteduylc2L3hjskQKuLWxINYNW4F1Rmd+izGS4bTgS5M1noSNOOdmr6BonaFQ5NX85t4p08BpjAddaTZQ9srMPE0Dfu/WIRu+YcM3RKplNsgY+ZJINXz5tUO2Jwl39i/47RtH1FY43rrnytlSWdoUSuMWk4HfcHeQortN0pc2LvjGwTGDTh4Ta8NlpTmIDQdxyboIWBcBTa14c8N5R0yinN04I1SGrdspn9264O5oxaKWHAwSpn7Dhm8Yecb1uDRu0bMR5uyEhkg13OilTALXF3J3IPA9xw7Yj50xz8tFW22cBCJPfbQ2HPQTLivBLCiZBAW6m+mG04I7W3Nuj5b8lb1TetqZJQ08RyhqWkV/UHC3V2Gs25i13QJrUSt+9eCYG8MVjZE0RpI32knptGU7hLSGrPA5PBnxq1sXGBxZZTfOOCs99veXbEUFX9tYUBl4c7Qm0i75sK5rRp6bI8K45m4vZzO03B+vOM1Dhr7rKYi128y/OZ3T044UtKrdFyyNYeg7jXC69Pkbt48oWsHQr9iKc2ItCHXLa3vnTKOCVycL/voNd12TRlDYComgyhX97YpX+jnz0hJ5DRtRzkaUM/DcpvoL+6d8ceeMnm4ducVrr+ZNiWC1CskXmt86OGFRWWZRwUE/cfLMOxX3Ny+5P1myapSj1vSqK18Hg7u3/LjFj1u+PF3jCdjupexEOa1x4/LLe6f8lduHzEtHX7vszP4i2yNvLHWlyFOfb9x+waoRDPyacS9nJ3aL4Rv7cyb9nO1eym/vnRAo02m2BVoKlrXA91t0aNgKnNfI0K/oefUVT/9rN4/5ys6Z+3+9moOoYi8yJJXBWjidDwD4jf0TtiPF83WfnldzWWk27mR8bvuc39o5Z+hZvrR5zmZQshmU3Ok1bEeSzVBijGQ6S/m1jSVboaPqCCy7sfMKiLyaNzYuqYy46mfIW7dRrIyhbQVSGv79e3N6GsZ+xXY/pWph5NW8fnDOznjN3cmSu5Mlf+vWMXthzXZoaGmoROU2ucOKzwxyIhvgy5ZZUJA0CgN8cf+UX989xSIIdMvXpg09bbgzEBStISl9Dp+N+NLGJUIIDIKxX3FWemy/krL9Ssrv7Fzw6nCNEvCFjQti3XC3M90cexZrBKNJzmuDjLFv2Ylz+rq9kj9FXsNnZ5dI4Uh8sXJJqWmgmbmcFusk4PcPTpn6zsir79dsDFM3Lv2SL989ZDrI+OzWBX/9xnHngQArucQXMUobhtOCN4cZSkjGQcVnx0vWtTvfv7l3ytd2T51U0XMeIUepYVHV+HpC00jy1CNPPQb0GPo1Q79m7Dtzyp07a+6Pl7w2XlIawWvDFfcHbuxFWvC5eIO6VkxnKZ8ZJswCuDtcsxmU9LRlI4DtsODXdk4ZdIk3Z7RnsbbG2BprBNYIXjwe87v7J6wbR3PrByV7ccBmUPHGwRnTQcpWL+N3bhzjS8NmaOkzo7Fu7A9HBW8OS0ZmxEZQM/VbYu0y4V+d5Pz6RnV1bUaex0z2ugSVmyecH4Tl6/27VxuEUe/+L1gm/vLFL0MD8adKJmStPRZCPBNCvG6t/QgnD3rbWvu7L/9NtyH4qrX2/F/X57yO67iO67iO67iO67iO6/jFcS0T+rPE3wH+JyHED4EvAv/Nn+UgpcjIGsUsEDyz79LYkrrUPH845t7BBfcOLlhWlsss4jyPSGp4lnlMphmjSU6kzFVpfK/ns5RLxmZEv1dyuuizsZFQGUdCeJFFPE8MxVwxiEp6YcVRZrixtWBdK3paYDtWedMomkbxwfNNXts7Z17BWRZzXoT0PYGvJONxzrhXoISjIlgEn6waLks3mIZxwfm8R8+viLWTplwUAedFiydcY+2N3QWb04TNacLTpOFp0rCqHdHFAsdFyA8+2uH13QuyRrKofFZlcFVWjfsVw2nhSnx+TaxahrrlvGipDeTnirPjPoONgqIVFIXH7F6BJyFfekxnKYOoZBCVfJKE3Nifd6Xp9soBdp0EfP/jXXb2VrxIY+Z5SNp41BZC1XDr5iXjWeYsz5XB4CoCJzk8T2EwKXmxGHKwscSTgtMy4FHSozbw+nSOVK4xdrxX0N+o2LyVUrSSk0JStK6cmhU+J2cDvnBwytizrCrXWJi3rilyNk3YGKdEXoOSruQaKcNZ5SoJySrkYh0zm6YUrSHwHGfek65Js1pKtvfXTCfOKXl8syT2awa6xRMQT1yT3MnRgNdunONLy2kaI7AUrWAWwO7OislmRm3guJBdI7Dl7fOap9UCP2g5X8dMdnNq6yzs142mqp1ra6BaVGDd/71vmN7I2Q2rTiLm5AR1Ibk8jPnqwQlZK2lbwbwMGHSc+uGgYDhyNvcjv8aXhsvKkTyOcp/t6Zrt6ZrlMmK2l3BcKHdvFRFHuSI71/h+Qy8q8QTs7y9JW8WDRPE00y6DWbnmy5t7cz5JBJVRXBQhWohOPmBoTY61hk/WL13DHXHpSdJwnLtKy7OzEVtbK9f41tFB3l+UbMYZ3tAy2KnYvrFm5+aqkzhYjnPBvV5DXmuenkx4c+OCQAmWlU/aaIadA7W1dM3pjqzR92uOcgcP8CRoCdNJyqr02ZolPFUPGUUFeaNZ1JJ87THrZwzCkqMM7uxe0nbNzhbnEr5cRjw7GnO3c629yJ0EpK8tvnT3QNZojpIeobSsOufsUFpOmoQPVhn9QcHFqsd0K6MwgqR243o7kgTSSXB2D1buPNxLqIxkoC2fiB+SiDVlofng3U0+s3eOLwVVq1iWAcsyQAo3JuJhRX/kMoSToGSgGya+pW8GLKTzoTg6GzHdSdmLJRd5yHEa01ooziSDccGoV9BY2N5d02Heed88ojaGZBnw8NGUh4+m3Nu94DCHo6THSR7xolkSSCcVjAcVke6qp0HD0DP4NnDkFb/ldNFnclDgCbgoQorSQwknCfNiw2QjY/fuis2DBIGTj6ZNS9q0LGs4X/S4PIy5P5uT1C3rjt4lhSVrJEober2Sou2aQoHtoKEyhqGn2d1c8qMHO46/b2EalPR8R1cq55LeoGQ6zMhbl/XueQ09zzXrAow8yzILeXw45fauc0i+zCKkcONBApNpxnCcU3elQiUsnnBSusY4eeoqC5n0cyxcEe5iLfCVwQtbRtsFO/cT97r1slpuOWx+yPP6bQA+eLjFG7vnJCLlsgxorZtHWyvww4YoqihbiRSuITVrJZ6E3dhjZ2NF0Sg2pwnWWpQw9LwaJSzZqSI7VURezWyQOYf67ZRQO8nS0FeUBj5+MeP54ZjX989Y1/B43SdrHdSiaGEQlQxHBT3tZGNKWM5KzeM0450LQ+A3LPKQ7d2fUGvS2nPVWa+T/g0Nw82CjTsZWzdd1X/oCx6X3+FF+hZF7vHJkxn3ty84Z86i9JmXIfOypWihPyjo9Uoi5eRSM79BSahsi7EN42nGyXLAyXLA1At4kUW8yCKWlc+qlhRzzfbGmkFUUlu4e+8CKX7il9LzBHWt+OjpJvcOLrgsBc/WfWLddNfCfa/+oKS1HcxCOUrfreHXAYiiiiiqSCqPjf0ET9D5Szjuf6CcNG68V7D3yorpXubIQsJyaZ5wkXyAtfDwcMpnty54oZ44yEGtqA2dbMt2fiaumr4ZqSuAycuY+paPloatyGXPU5GiZPBnWfJ9ysPVBn7W69MSn7rNgLX2B532//PW2n/bWjv/l96//aepCizbQw4Lj3Vt0SJgVR9xcjngNIuoCk1VaHwpeJ5FnJU+RetK31nic3nR42mmeJDEPEo9lmWLwWCwvHe4ybp2Jb7DtOKsQzVWxvA/v3OHvPQoSo952VIWmvdWzszE4F5J6ZOUvlt8r0KOUsMnScRx4SMFVK1hPo+ZJxGLynCUtby71Bz0FWdmzWlueXg+YZ6HJGXAqoYHScjTLGBeVZxXmmeXI/LU43LeY7GIrxZMWSN4nGY8TjOe55rWSupashXWXFYeF0VAbWAWlOSpz8VJj7zR+KrlpPB5lmvmVcXL2zmrfOrMGX0drvq0qSv7/eEPb1Pm3pUusTKCKtd87zLiWebzInM400Uesq41tjPZevlwaYzD+V2c9Lg463FZOyOtZ5kiaQTr2sljpGcZByV1raiN0zgeFp7brNQey/OQ5XlImwvmRxHpmcdR4TPyLc/SblNTa+Z5SFUpnmVOY/4kDWmsoKcteeaTpj6XechFGnUmXIpIOGzn0/kIawVloTksM3y/4TiLOM4i1o3kn7x7kyLRVKXrAbh4FPJoOeSyVjzLQHpQ1pqk8qkKzXEu+eb5gEXlYzr6R1NJmlK6P1t4mGiOC8ndoUdEwNOTMQDlWuEJZxbWWsEiDxloy1kRsjgOaUuo57A+9rnsFjTO8MZhYpPC4QcnXss7R1ucFh7zypGATud9Dk9HZK0jP52VHhu+4bKCJ5miLDVl6RB6xcqjMvAo6ZE1TkD6Dz+8yToJSfMALS114ZCggXL//0UJF+sYi8C0neSllaSNprGWdSM4LSSeHmFMzvO05jsX6yvZmy8lJ3nLjw83qI2kzD1+NC+5rDxWlc8s8LBWcPE4Ir/QLE4i5sexoyQJh/Q9LNxnrbtxC3QoUocYPIhq0txRUgRuvK1Kn+NScVY606l5afjB020C1VJXCt9GCAHvLAZ4Ev7vR/vUtSKvNQZYr0IqozjMJZHS1IYro5+qVjxN4bJ7SLe2O08l3Bit2epl1BYGGtaN5EGiiEXAqTjng+ebro8gU8x8w7wzSRt4lkUVcHka05QC2wrSM81R4RMqw0zcoqVmnsQsK5+ydJ/zOItYVh7LyiNrHM1pPQ+Yn8funsgi3l9FnJaCSpRU5Lz9cA9joUp0h03UnJU+rRX8rz+4Q7b2qRuXfGhKyWWleZFLFvYQgPOVm3/yRl+RdBy9BySS0sD8KGJ+HjPwBHlreX/lc5hrhiKmaC3H50OKVlEuJIvaXcvzLKJoLUntszxxtCLbwMmzAetGs2okrwx9Xhn6jDxYFAHLLCSvNUNfcVIE/OBizKLyCZQlS32WywhjISkdteuw8JgEiqEveXQ0BSCKK1oLs17O0+UQJSx/7wd3SdcBTePu7/UqvHqGHReSZeWeS60RFI2iyDWLWvA0jXmSRrQWbvWhqRR1qVhUgsvKLdBPCycr2Qg1j84n5LVHXSv2wpbCSNZFQKwtSe2xvIhoCkmbQpvC+izgo8TnuJCEasIy/TEnibseZaU5kG5h98QAACAASURBVE6u952LEZWReMJSZB7rJMSThnkR8ih1z6dlJShby3vPtvhkPWCxiJk3FZHX8DTps24U/+C92/yD925TNZqmUeStYD0PqFpJ2ghiLVhUgmFQcZpFFLnH89QZfWaNZF07OZCShrJDKi8qOK8U+51pWc8TfHQ8o7GSMnWo2KIVnOYhp6seWSt4kfY4f9YjvfQp55L1WcBJoUkbyyS4TdNmnK56pLWmbhQHcoOidejqoScdfjUNSNYhx4ViUfl8nLj1hcFS1ee8/2TbSQ+N4KzKr3oGCuPGwB++c4eycOehtYJi5XFcaJa1k9Cd5wZjBevaI0t8zgrDReVxUYbdpkhwY7qkrpTD0rbwLHf9IufVxwA8OJnx4GQGuPuztpC1ivMsJtawqHzOT3q0uaBOJMuTkKyVrBtxJRGa5xHrbkz17ZiilRwW7jv0PUHSKC4rD4szGny8rrhssz+xTnunW91lXe/Y0IyYpx/9ouXdL124BuLmZ77+vCGE+DtCiI+EEO8JIf7uT/38PxdCPOje+6u/6DifKpnQdVzHdVzHdVzHdVzHdVzHX5qwFvMXIBMSQnwd+JvA5621pRBiq/v5G8DfBj4L7AH/VAjxmrX2X1mK+Eu7GfBFRGkEl4VhILfw/QglDeelz+Uz13vcWsuP145yUBtD2gj+8eM9AF5ksBMKHqzhvC7p2wG1qAmV4oNVj/dXPZZmxbN8xHEON/qSH69gO5ySt8584x8+2mfsWy5KrkyqTjNHzHiSeaybTYSAeaV4b2HJm5ZlW/Ktkw3SRrIRuobUpLZUxvJaNOG0KLvPLlh3WbrT0jV9zkm4qDb5eNXjcRLz4drjK5OCqOuerIwllO6Sh9KVD9893uSw8DvrcA8p4GHisk4bQc2i9rr3XIZmoD20BGuc2dY/+/FBd2yF0M4XYeob/sXz7auykxTwweGG82FQzlhLClhUAbUVfPhok77X8O2LPl+dZEwCwVEaQ+rM1saeMz0pWpf985Vg6AmOnw5JKo+3zyf40jVSxspQtY4g8nw+BEAtBhzmEe8sfHra2bevqpaelihpWdUebx1tYYFlrUlawZ40bPgtf9Rxqu/2U0RnRvdgZamtI0gAXJQh7z4eciIfkBejq6beohU8azy+82gPIZzRUl1rLPD2BWyE0JagpOUkjXjxLGZeOZ+Kl+X11rrm4MeXI0LlyECugdo1zeaUxL7hwWLEgw/7PMvdWY+15GHSd4Qf1fLscsTD8wkAH61jPkkkfQ0jD3ZCx7VfFgHnWUTSSO70M95ZDnmaGA4iV453zZ2WvJX0teGjtWYzhI+WlrJr3DxOY755MuOTleX+AE5LzeMUtFR8shhxUno8zwRvP3bntaedudPL0vYnSUj4fJOyhZPS47RUVxWSBytLUbqscawUaatJu/sqrQ1D31GxAP7Z4z1eGWoEFZeVz0YoEcLSNIpvP9zEE5ZF7bLAm37LXqTQ3fVMao+H65hYO38Fx8Z3v/+90xkjr+UwdxncO/2Ude18K3zp7vPNsOAwi3nwuM+OKbhIG7aCmqeZDx58cDmhtoLbPfhHz3a4FVfUxjU5Fi2cd9XK58ebJLXlrPTwpOWt84bf2HbneV0EPEl6DLSTpUw9Z05W2RqNZuDVXOQhH3w8cqX9SuMJS2scfeyTizHhwpmdffeyx9Q3XFSKTTPjrfb/xFe/RdEqvvVimwfrlIdpTOc/xnnhqEnfP9rqPEIEaau4qJwsI7YxT8z38eU+L9Ie7300Qgl3PWsj8KXzUXnrxbbLUNfw3Yd7PE4d/WYgtyjahtaKK5LZ82c79LTlQRLyLJN41Aw9wY/PpixqV31VAia+JW0FnpAs6golDYd5xEfv3qGvLSeFZln3qQ0ktcuYRwuXnfvW2ajzZ+Hqux5m7tofpTGL2mNRNVRG8ixX7EYVorV853CbsnV0pVg3nRGeYF42TEPNqnbPmG8/3GfowUUakbeKVSMZe4YPz6aclx5nheDBxYSyq4xdVjANJOCM6F7kEc+eRaSN5bQziLwooachLzx+eLJB3lqep4a9SLGqLZFyJpq6Mxx8+3JIawXzWlKZAb504+H90xk38oQXSQ+AR6kb3wJ3Pc71iFg3LEqft443yUzN8zwkbQQqtBgEf/R0tyPKNGxHOeCqVpGytNZV+QDeu5ywZklWeTxM3bmZ+u4aPF33uaw8DnN4dDEmbTQ/XtnOFAvmRUhtJG8dbbl7tZEcF4rtyFWMWyP5zotNWgtjH+aV4GYk2A0j0toZjNHA//XggJfhqur6qvl9lYWsspD1icfb8z6LWvDHl2usNLTGSUafZzFnx5vESvIoc/dApN0z9ntHW5Qd7a2xgspA2jQEQmFtgxJuTAI8kj/iQfKVq+dkrCzHOfzwaJPz0qO18EcP9ymNq/RYa1nVDcsiZFlrvvNim41QONOyKiSUloHnvsN7l2Mi5Z4Xs8BylDXUTQpAT7uF6cOkz7sfuOfkSeGxrBVl68b8s9WQpPRZVT7//KyPhSuvg9Cf4knDovY4O5txwb/gpDxwlU3hzsNb85D35zV3h66peWVKSlHx0xFpwXFe84/mzwE4VS8wJucvW1j+YjYDwH8E/LfWunKNtfa0+/nfBP6X7uePhBAPgK8B3/5XHehTJxP6/ypW9RHHuSBrWzwbUNqE9+eupPk49Xmc+mSNkx88TeHj8sKVvhvnBrgRuMlnFgjWpBQiJxUph3mIJy1PUsme38eXMPGdlviidMjG710ozouGRSXIGpiXP0GKPstCnmVh92BTTpdcg5KCUSC5P+izbiSnpeQka8hbZxwzL1uq1jL1fX68jqmMYhhUhMotDFe1ZUAPiaMonJWKVeUWAa+PHJpxM4Shpxl6uutH0JyUHp6wTP2GsDNOGngtA88RHEJpCJRDS1bGctDTNAZ0YDjLIo4L94CfBAW2gcvSkSyKVvLdy5DvXoYI4GEasaqcRr3nic5oyrmPJrVHY5zmV2AZOgULpXFYxYvKORe+Pmh4d5HzJClprKVoNIOgImslz1PDupHM/IY7A8G7lxPSxjlrfrzu83HicyM29LXjGGxFmo1QcJxFzCvNean5ZFXT0y8xhU7GUhqH2Pt43ec4i9zDTwoyW1F2TrRKWD5ca77qv9qZsDj6zNAz9JRD06WN4qJSHK97JI1i7AsOU0OwI/lwOWTkVzzPPbZCuBXXV6ZAD1YWJQ3rRjuEYCW4GbfECqaBYFMOeLIaIITDz2WNk4P50jDz3SKztYKyVVea0pnv8HKhghe5c7h8fDniMI84LkI+STscnHZGXkkjSRtF1i1SVrUzONsKXhK3BPM85P9p701jLMmy+77fubG9JV9utS+9b0PNcKQhZ2iKtGmKpikBloYkREAjmzYJ24BpiRINwbAtC7AtCgYM2LDlL4JN0wToBRyPuUgjCpI1okTSkjxLc9burumu6torq3LPt8Z+jz+cyKyaRvUicHq6lvsDHirzvXivIt+NuBH3nP/5n/3cLtS1Wkp+o0iIBZ4fWZ3KjTxlv4qYVCZ9sfoUeGXf3ITemCzz5KDkzVmfvLFjclyZRGBSC2kkiMT0srO8tOo4mWVEIkQinB3GPDsS9rqbxztFzMkeR43VXhgpZROzqKyDrHUe167ztjX5yZzy+mRE44XXJgmNN4exxCmxU2JRtquI/doa5J3pl2zm/SPXLwXWsoiDKmPRnYMlNUtpTeKUvco6lG4UCV/ZTxGB63PhoIqpvDKpWvZKOtvTmlcnEdcXC870arZLx0oacTuH27ldrOdNxEEtbBUm97qTQ0XDkg6503WdvplbrYLDNO6HJM6zXWYmu1GztV1LPBOZM15c5gvb62wUCTfzGI+5JfUie4AtqOdNxIWJ3bDUXljqmjg1tIyi04zrBA9cnkdEzhaSmVNuLBx5a9/DtUXMrIGdKmY1NblEqVNuu1tsdjdMYMGT/coWPucGnhqbG798MOALuxawKFrrAnsnh6/zFSKE2/Mh26XJ6orWmmktxZ7lxMZrr0w5KK0r+W5lcz+YY9ph9+Vb3XE9rrsu0ZFZMoM10Uud56sHJl+a1QnfnFgn3tRZd/qms9CcNY68obMAdUcLjmuLjK3S5HBX5xkrac1KWrOe2g2iYt2N+5F1ZQc4mZnb2SgR9itzhtmpYnZyT+KEJ/oVK6lY9/a84ca8z0GdcGNhkralSInFOn3PmojKO+ZVwqKNWHRSrEQgi6zB2DA7xTf2V9itEm4sEmaakzjlWHq3E/t2GbFRRNQqzOqEyguNmkyl8koW+SO77ZqapaziWNoSO7MAPajt//7qQcy8ge0yYxg3nBk4JpVnEFudgeusMtvOUnsQWeM9xYJUlXfcyc2G97lh01mdWidqk/UmXOykMbVy1G19I3fWfLNK2CsypnXSNZODD41G7BdXiKMRrx8sc1DF3FgkFiiMrKlW2SoHlQX3buQRg0gpWlso2Hlhx8y4So+uEaXOWEnMUe101nBxatuO65hp49gthdtF3LkJQu2Vk/2EtmtieXWRULRwvl/T7641O9YInkXryFslb5RhZEG0LDZnqxvzITfmQxaN40bumDdmnXyuX9GoHa+1N9lUqw4ncKKb71tfErmM18cjFo3j4iwmk6WjhYgTkzPdXnhO9K0J3KQWbkXXyDT9lvu0/dJTe8/1+mUAYk0QeTRvS71v7vv4Q/Ii8K+IyBdE5PdE5BPd8+eAG/dsd7N77m15ZDMDgUAgEAgEAoHAB8lhzcDbcFxEXr7n919S1V86/EVE/hFwPyv9v4bdw68B3w98AviMiDwLR6Wd37ob78CjuQQDvK95YdRyohcz0CWW3MmjJiTjGsa1OSk8OfDcWlQ8nx7jsFP2rBGyLgJ2ru+JNGakIwoxz/xDB4VpY5XyO6VFrM4MIqaNtdwufcudwhxPllNhGEcM44hB7BnE/igVvZXXDGKTrfQiyx7slsL1mafwLbETRomy3ospvSdyXSQjqcnrmItjS7vVHvY4oPRwbW6RdIskCJmDzFm6dpQ4Rsmhy0JijhZeaNS89U/2zKN4UsfUXbRp0UTEAtPa9m/WKPNx2hVWmkwpcopvzX2iaB2juCV15syxXwmVFz6yalFWB+bbH3lqL/SilnkT88JSw7SJj4qJdkuLHnu1A9UDhVZ4tXbvAJfHy+yUjtVMONurKVqTTC0ax6SOmNQR/ajlXK9ht7KGbkUriAiT2rIT89ZxfRExaSpUzad7WkdMG4uQeCyVPohbVlPleCY8N1hmv7JMhlc4qDp/9XuaM7Uq3Fg4ai+MYmskd37NHGzWMzg7tNNvOW4YVykriWfWWLRxu0y4MbeskKrw5syKu7PIIuYi8MJSw75fEIlFrQeR8tKo5aVR2xXGmuThoE7YyDP2yozGC2tpw0dWGnZLwStcm0c4sYLYrTLiw8sVV2cDRrF9pohFnm/kSdfyviXvxrj28OKycnplxumVGUtJQ97aMbeatCxai8AeSptSp5zqw14VsZq0rCWef+m4dBmLirx13M4ts7ZZJDy/1FrxXqp8dFU5Nvoo3lsPgOeWI55ccjy55PjwijKILQtyu3PfUbWsx5f3LVuwV2TcmC5xM89YS2ueG00ZRMqTA2tSNK7dUW+BEz2T5m2XlgkrW8dmkXIitczPSlaykpVkkedc3x/14DgzcPQiy8AAXHcXAFiKW0aJcn0RcTKrUew8fnZJj5omFa01Gbw273fnATwzHLBZxiYHSeycPtmD88fHDCLPVm5ysUUrnO7DsgzYiG4gQK3CvIGN3OGBVyZ9tkuLjl6YDNmrYmKnPDFoWU48eSvksuDcyg8wilv2KsesEU6k/a6Z1aFvvRV9194aBCZd1N8kNlZAvMQxss5Rq2iF1ltUftYKJ3omV1pN2u67gTtFxFJsRaAn9WnO6xP2Wd7csw6PofWkpfJCKw3z2qRZYG4lvQjO9xtO9GCJYyy0pmwdT/Qtg3q2a8DmFRpVGhU2y5iDOmHRxJzueXqRsl3cvY6sZRbxLrzj8iziZD+mVou8j+uYi7OEvSpmXCmzJmIpqXlyqDw7bChaayy3V1l0dNoV08eR56CKGUSeGwvHatJa1DpX+pFyZdbnysyyIvNGEUxuMq0tg1U0dpw3Co23R79fcaZXsV2VVJ3mThW2C0/TOcr0nDU2e2nUsFk6drvieYD9OuK18Yj1tGI9rViOW9ZS8+/fqd6gak1ekrfCQS2syoC8tXGpvXBxFjGMlXljjjO9uOVsv6HxJmO6Nm2Iu6h+4YWImNo7zg9KilbYLR27pWWwhjHcXtTUXrhTWGZ5JbOBHlcpsyY6cvgpW+tX0IssWzUYWE+ceWN3PoeZva2iZt60R9mpvL17XzRthJu5NQ3cLFIuTod8czo4yqStp9aUa733HE07RxGmjfVpqbXloHZMKiV1piZYij23F3atjEQ53fOkznEiveuSkzprQlj5GaW3jGGtwpk+pM4yu4W3z5s3wnpm51bkhLVMWDQx0zpCgKXYsmyTxlF5yCJhZVhwMqtpO81qL/KcG0acyj6MkwQRRbomdYvG+s1sljF562g8jOuIm3nGKxPb55OZZ6e066GIw3tzgZq3joMKzrVPoZixAMClSWMGLfOKUWL3BS/45/FvuR+NREicY15u2vdCn156lkeOrmbgfg9g57Bhbvf4pW99q/6oqn7kPo+/g0X8f1ONL2K3Sce755+452POAxvvtIuP7GIgEAgEAoFAIBD4IFH0/ZIJ/W3gRwBE5EUgBXaAzwKfEpFMRJ4BXgC++E4f9MguBtZ6z+DVCrByWRBrwlrasNx1Kzy0v0qccrqf4FF6Mawmpis/lmpX8KqcT5eZyZxr038G2Er9oFIcwrFU2S08G/OG2kMsSuoc62nK01aLRdHAflWzX9VHloQriWenhH2/6PS4jivTmkvTnMTBaio4xDR4WOZgoz0wn+G4pfGOtX7B9xzP2C1hv2xJMEvH9UxZTz2nexYVKVqLqqly1Fkzc8rZfsWJrGYlaRnXVuC1mnimdWLe894KRSNR9mvTuO4U3jp7NhHHs4rt0jGMzdLNd9vs1Y5ahbN9z9m+52TPcyxtaBVGsSeNII1bZo1jLW0o2oiLs4ztKsJhkcfL8x6jpO2iRnAyayyz4XosxTGqsD5acLqfd5Fr06RPmoitAk73rLPldpmQt6ZjvbWwqOCxTNnKLWpSq7WPH8ZWXF14RyIWSRlEysms5lRmkeONPKNoTRtdtL6zo7W6hmuzkleqDZrOdnO7q8WwOgXr1rtZWmTwMELYKmhjWlqA/dpxa94yiG3cms6vuWkc/UiZNVC2wp3CPhtgx20SiRUUFl44qB0HtRVSN2q2rrPGLO9mTcS8ielFDanzKFZ06QR6UctK0jCKPU5gFLdcWzg2covGXp4nOGCnyyYtWotkraemhZ8VKbMi5fq8R+staucwrehWYVmlorXjo/JWV1J5ofDCMPZ8bdczTBrW05pz/ZblNGItba2/RKfJbxXyeo8sWWPeWLGoVxvTSWP/z2Hx9mZhNnizRvjulYrLM+HirG/drGNP0doY3FhECHpUqB4709PfWtj8MIis6NCJslc7TvUq7hTmmb+b946sU1u1Y6nyyl6ZsZHHXBgL82aLoonYyO087dvmPLdkWZWes88/1Tcv9iyCp4Y562nNuDKt8yi2mgq673NSC3WnbY8dXJpUR3UBK3HCXn0FBQ6qmLK1/geT2vH8sCJv7PtS4MWR9WJJnEVLPUKmPVY4TeaU55dq9kqlHzkSp0cRTDBTg1qFnrP+BrPGur32I2XmxpzyJyi9Y7uMuTI1n/VBZNmaorWOpJFY1HunhKe67EzRCje5QKGVZdDSmvW05vYCqlZZtI5TWctA+0ffzWpq0VCwv20YKQkZYzdmELe8Msl4Y2ImCEtdPdNBZTUPRSusJA238j6nezVriR1Btxee2wurkzrbt+Oy8spOYftp80bL2Z6d308vCcezmr0y6ywrXaedxno4JDVPDkpuLxrKxmyGe87MAirv0KOskmevjtirI0Sg9RaNX0tr1ro5tBdbVskJneGAUtdmb7kSJyzalu0yYVLb9zttawaRt3mpgM0iYj31jGJPJFYDlDlllLQsmphFE7OStPQjy+Ie+r6vp9Zdea9UBOFY2lC0dkw8M7QeN6NEGSU1B53lduxsDttpcjZy+5xLU8tAcTSfwFKiLCWHhe7w5JLVgexXEfuVcnNeWb1H0qBYwWzemNYf7Ds6N4C6tnqUw4zVbpfZXk5iYrEM5GZpRWm17x4qnOo19JyyU1md2PNLBeM6ZjUxo4heBHvFm4gkDKOWc/2a2ivLLqMfKc8sWQa1VZvHI2fn9l4Vs2iFWISN0v7mwjtu5Sm38pTWW83BUqTsd/UgeWtGEZNamNXKqcyuRa/t14zLFsHqilLn2a9MxdCPbCwdULZ2fZ52BdtFa8fLQak4daSpGShYzxxlu7DvMLqnpqjyjswp5/stl2Y9lhPPqZ6naIUsWqZuFyzFLauJ9VZYdhmxKPul2YSe7EX0YutEnnT9kmo8Mzf7lvu0vPG8qTepanOLL2ROXt683y3dQ47itbnv4w/JrwDPisgrwKeBn+myBK8CnwFeA/4B8BffyUkIHuHFgGCT8bhSbjVfRXBslykbRcy1mXJtZql5r5aWs/fYSXN5aq44YCdIP3IMtQ94Ku9I3V23CQWeX3bcrq0J2W7leHoU0Y+FfmRp7GECpbaU2nYFRY7bRcyFcU4uBT2nPL9sUqJCTfaznsFKGjOprBHRiysxc5lzLIvYq2IaL8SR53jmeWGkfHQtIlEr5j2Wmvwm6k72e3Hd404ZsVsm3MoT3pwlnO7VrGcllRemTcy5fs1+HdF4eH1qN1FZZIV1S4lQdjKUXmSTyqJKKOcxe6VNPntVbP0FOhegQeSP9sErNG3Eq5OErx702SoSzvbtRvTKIiVxJtW6Mk+YNnAss7T4fhXx5DDjuWXrH7HIU7aLHs8MG4bxXUmEyRlswZM5K4RKRFlNzXFouxCeXEpYSkwCsFdbYebpfsrtIua7VxbsVjHbpXBtkVF5u5kexi2NWvr3S80FzvTpmoM5nhxmnOMEizJhUjsmteNWbn7Zm6VJC873G67srrIUexoVLk9qtFa+cjBgu0z48q410QLb/+VU6MVwe7rEWtoyjGGv1O4CLrw2iTnjzzFvYiscb5RFC4vulK+9kDdK3KWrG3VWOFr02Ktijmd203NQKa+NzVlmu4y4sUhYtI7TPeXq1NLupzNLsceuc7Kq7UJ9cWqp7MNGa5Mm4mTPM6mUW3lEP4Z+JDTeCtSmnQTs8Eap8cKr44hebN7pV+d9PHBQNWwWMTfzmKr7e96YCvP8KrP8TcDkdIc3bV/eaVmK4WaedMeqcnvhOd+3yXYQ29i7rjDu+iLj4mRk7jONNZjbrRzXFjG/s7lqRZuFLYSnjZB38rPNwo7P16cDXp8OAJM/3VgIk/ruoiB1sJU3nEheYl4n9CJvMpfUM28iam/zw3LSMIxbYrHARe3h5qJ31Afi1qLu5AT2fQ1jZRgr39w6jgcGMRzLEoaRMq7tu33R/QCzJurkaErRKqd6Nn6LRnlzHjOuhZuLHh5zZFm05npSyIJaSg7qmP0q4tKkoPKeg9oxq4VZLUc3UZlT7hS2+FxJzDwBYMUfY9NtHzmPrKbmd354s3FtZt/puI44lbU8P9Kj49VuaBw9SbmZp7w+7fP6tM8bk5LbeUXmlL3KkYkVkDrMtavyFvSoVVi0wlk9QaIptRdWEmUrb5jWJidKnUc76cwoVq4vMpbjhp0ytiJhseDKftnyxrhiI4+5NOtxcVzx/za/z3YZc3GWcqdI2asd1xdWUH87T48WmbNW2KtL9kvrE7BXZmwWKcPEUbYR/chzcRazW9ocFDsbV4CzvZqzPXMeSSMb9428x+3Cii/3S6UXteyW0knj4NLOOtMmInWOYRyROt813fOsRKm5NjVdv5nWHJ1Wk+ao6HraOPar6Kgp5YVpxn7nU78WP4Xg2CkTLs0zrk4rbskW0ybqpGiO3coxiD0HlfD6dEDR9enYLW3B/0Rv2C0oHZuLlpaaa5MRm6U1HDxcVA7jltLDmb4FZE5kNa3CiZ71j/n6wZC9yvpyLKd2Q3wnt4VV7eHS9jqJKMNYuJNb0G2zjGm8BQ5u5nEnnZUjs4VR7Ltz2zGKPWtpe9Rb5HBxMK3heO8FItdju0y4UyR8bT/ngrxB5pTNwlG21uBtFHtrvNWd44mDLLLic+BIyuoVxovLR5KdWs2ZbStvGdeRBRYjjprxPbkUs2hbepEda5PGZGOT7rjuOaX0sJaZW9jlWUzemtxxXEdMak9MRtMumDYR0yZi1lgjwklndJM5z6JRepFHUKaNyYg3cltYrKXKcXmWuhlzM8/YLiNen8x5hVe5Mo+6+US7/k52T3O16z+kqnju3gcAlP5bf5/7d20h9ZCiqDb3ffyhPlW1UtWf7mRD36Oq//ie1/5rVX1OVV9S1b//bp8VCogDgUAgEAgEAoH3AVW+HVmA95VHNjPQaIlXeH4ZTsXfRS0lqfM8Nag5PxTOD4Xr8woFzgxgGJvtW+mFJ4e2kv36vkU9TvTFLPt6ZzioIyaNFSzNfMW4tp+XJOPCdMxBJdzJPWkkzLtom1cYuNgeXQHxvIEXR32WdYnCC/NGyBvPatSnF1l0JhKT9NRdkdgpf4K8VW7ljkHccPVghWtzQYBjmWchC3ZLW823apZ+Xk1KEDuTN12a5lya5hxL/VHEIXaWKt4pM27ljq/spxStOyrgS5yl99dS2C4aZrXiRNksMlYT8wyf1ta9drc0+UftrWPkQdVFQ7wjdbZv8waq1nEss6j1onUsx3aiHE8t8vG1PYuGHtqZbVdmiVd7JYssgl61EetZyaS2iOrTg4bnlhr2SyugPZQ1FF7YrSLO9KxwxgDp8AAAFyhJREFUe5R0FohqkaOV2HO6Z7KQYeTveilHZsN5Y2ERsMvzlJ3SInUv6Qvc7uyQp03Ecmq2rb244Vy/5ly/ZjlRbiw4kkgd1BGnhgtmjX0XpwYJ1YF5xEeinOxb5G6/io4KYMsWRqmFbaY1LCVWLFp6uD5rGUUp4zri8jyiaODKVLkytUL5vcoyKP98J2LemkWo77o9zzu508m+4/K0ZLtyxJ006frCCp4rD+eHKdtlZP0hVNgsIj6/E3G6ZxHPcWX2p5vzoT0KK5r2QNnJYHYKpR8L3xhbwXneKFfm5kufOuUr+wvu5BXXFjE71WFhssmVJrX1lpg1yhtjq+yMo1VmNRStHkWpIxGuzvSof8bthWUfZo11gxU6KUw3tofWrU6Ujc528lA+OIqVM3343erzeCwan7fRUdR/GOlRkfh+HfHmLGI5gVf2LYVfd8fcchox8tbbYdE4lhPLPkwbK7y8lTsmdcy4jjio4eq0sWhhHXFxmvDEMKJoWzaKhEFkGbJDyd+pwYKN3PqMnBm4o+P5Vj3lmFvi2iKh8o7rcxglNgfNW5NtvLLfHtkebuQm/9qrrI9IRMxARywnJsv74yd7VK0eebADXfGwRegH3Xfxu1sJ89aK75d0wJ32wpE173om7BVNl4Wlk3+Y8UCtJoe4Ordi1l6k7BWXSXCspe3R+B7PUmq1KGI/UoZRwqTy1GrF7U6s8HRSO2KBV+Vr7Mgtau/Yq4TvPxmTOIs2O7F57JVxwrhx3bFu7/PATqEUvqXwLXvtgicGNT2nfOJESl/W8CqczlpqNenTeuo52VOyyDqg9yJlVgunsz5PDDszhCohdZ6V1B2dz0X3vfYjK7x1YmN/yGHBNsC4dlydR7w5s+Po2iLjhaWWfmTf32pq82DRetYyK7p+ZmTd3KdtbaYKrVC0Nq9cX1gWYFoLV+cWWc+cFVU3ar1iDmqT2Z1uzzPLL9OLPOtJy0fXTe6TiHI6azqpnxXbr6Ym9dosku5vsMzUauq4kSd8frfHqUHEjr/CuaHJZvIWXhs7XhtbF+pedCiHi6m8Yzkx++Kt3JM67WQyEIuwWSa8NGq5Ooe9Eo71iy4LZxbVs8axknjGdc28rYnEJEV2HJsl6aI1m16Ai1PLHAgWHT/MRA1j6LNCHPXIIuV41vLScp9GS2rFJFlima1pY9sXXvjSnklfT/YdY5kQRUO2y+horolc/0gtcNh/J3WOO4Vj1ticP2mskN+yRMJOYcfaXmWZjaKBzTIicyZ3vD5TTg8XbJdQNMqJnmPeCmtZxLa/hG/nR1auk0aYN8pqYtdem0fg0iwm7s7VpDsvD+8r1v0avfQEmVNO9xqeHw2pyVlNLSPTehv3Sa3cLOcUjXVm9yjJW6xFi9ayRFlqZjnLcj/TnEcBRbW+7+NB4ZFdDIzL6zQqnEhbXpRnKHTCThlTtI4nBub+cV23mDeOQQSjxDTJ80Y6KYSdrNulcDyDN/kD8mrfbv6dcqIHLXaxylthOUk5ly2xninL3WftlfbvMLaV4aG7yXYZc3sBp/qwGmdd+hY2mxnXdYvl2HfuCJ69wvz+F41yLO2xV9pN86KJSZznwkFJq3ax2JbrTCrTO0cCs8ZcWw5Tv1/fb5lowUQLdivHvHUsJ1bfv1NFXJ5nJt1QZbfT708bSym/sFQyb4RpW3e+4pZOb9V8z/ermNkiY6soKVrtZC2W+n51LFxbJOSd5/LpPjRqDXf6kXK7cEeLhb0qoueUl1bckaZ6p7QbgnENx3vWU6Dy1mfgjckS/cguOIV3rKcNZwbmd3042R+6ltRqMqLEweaiZVKZg8yNPLI6Bmc9Gr5y0KdRuyABXJ+b3nivNNcFJ6aFPNOHi7M+W6Vwumf6x5354CgFmzjTkvYjax/fKFSttZgfRLCWCuU0pvDCrcKSdP3IUsvWlM0ziCGOWt6YxmzlyuVJw52usZgq7LULpo1jM4dnRrBTNOwUDXcK80W3FLv9HVuF47Vpj9emvaOL6nICz44ylmNls0g51285P4BBbI5F/di+s2uLhNiZE8ipPsxbO7aXE2GrqInEE4kdtzsF3Jw17Fd2/Lw6HQN2QYm6G66twsZ0I3esRCm7ftal1m1h+s/r3yZ1ynqqTGvP5UnFRXcJgLadcntRc7YP46phXDWknW5vEHkuzhKr5+hkew64OPZMG8GJXeQr77i+SLsmSeYPfnNhsoZ5K1w4UNY5T946Xh3fnSbnjbBXCfPWzp+qk7YAnOqby0nlHddm8NSScIvXqHzUOZrY4sUkMsJqd11cTxtiEZYSx6IxB6jCC41aX5G1xPPEoGZam/42EfN1/6dbJsfaKTxbpbMGhNEttnRM5eFO4TjTh0ltTiE7ZcRe2fDUUsRqYhKMRStsV46twuqdTvhjrPgVrs5T9irHKIY3/R1qf1eidMjhQnvaCGup1VfUHjzKUnSS3SrioDI3NBGh6FyBzg0dN2ctq4l2c4nJYfLWzouzg4/xDfkyO2XElZlwZSacHzpzEsMWAzfbfb5Z2fw9iq0u69KkZlwLHviw/lE2i1cY1xGJgxNZy6IR7hTm3z6IIvJWjxbpN/OE7e5YeWnF6rUcwkAybhcxr09jzvQ85/wzTBvh9WlM6vTIYaVVk6iZr74t1pdSx14JN3ObjwaxJxbYznscdBLMpcTOqVFs+vye80cOSpUXhrHpxueN46DSI9lRq8KxzBxdEseRzGQ1i7g2q9ipXNdsTLjqrjJvTLJ4Y9ZwawG7pfUXmDXKuYGdk3fKiI08ZSNP2a1Mez9KlIUsyNLTbBQJ1xd2w9/ScFA77pQxPaccVDa/1R62S3vvtbnrGvbdXdj0ImUthWflY1yeLnGm1zCvLSB3ZmBNwjJnAYPDv3MYw7S2gMJW6XhzFvH0sCVvzVltlLRs5TXrmZ0Xt/KEyxNzMro6j9ivIlqUWj2qsJHDEwNP3tpCZN7Q/V9Qervprb05DL28awGt9RRWdJ2mXXB9EbNXRZwbgNIybRwvjEwidFB5Gm+uX0VrciePLeQXMgXgoBbenNlj1D/HpBEm3c3+UmILuMSBIFTdMZp3kubNZkbttQvscOSKVLV085qynApe7di5VO1ye+GZ1MLxTDjjPoTX+qi27PoMnh7afGxywYiyVW7ndhz3Ijs+L05NKqUKV9wF1nvPsllG3Cliq9XwC/ZKk+v5w2tTYdfdW0XOQdUwkwWlFIjEiHTNE7WgkZr1wXP23eg7Gt48xLw/MqFvJ0EmFAgEAoFAIBAIvC8o71K/+4HzyC4GFsV1Zo0gOC7rDQTHpDE5QN3VrNRU7FWWOr0wzjnV67FbOa7PPKuptRevvUl9MrdE3H/WXAUqk8Fcc6+zmX8fRevpR47KW+HQpFYuz+c4lljPhP3KnAbgbieIM1Z7SOWt6++lSYlHqam6qK4V17SqnesFVK1nq51xqrdK4jyXZwNmfkHhM67MQPGcG1rEoPKWPnx1bLIngMYrhZi2JZE1tgrhoIpYSWCrEFo114RYhI3couazBs50FiheIUbYKxv28x6DqGUjz0ic8tWDjOeXY1IXceGg4kMjc1EAkxWYj7o5A7VqMqFpYxHXfmTOJ5ulY1JbW/lnl+DGAjYKR9nCzblFqd+c1CwlEftlw3be4/I85nzfM66U7dJR+5S8sf9jpcsIlK3JsDz2veSlcnYYMast67BTKGcHjkuTimNZwpUZDCLh98e3WU1Pc7IvvDGx/MpzqUV87ugB+9Upvnet5Maix0GllL6l8hFVV0h5+PeXnRtN3ji+sbfCIPJMamcp9DzhjYlwdmCfu5k33FjEnYTLc2ncoCqc6tl7YhdxPOsikg5uuStslx8jjew7Pj+09PxqYm5YXrUrrjtM5R92EbZoVd6aBG3aCBcmlg16cVm5NBugCpcnNU+NEhS4Nhduzz1PjSIUpR+Zi8sgio46/xYtTGrrkbGWxmws4Gy6RO0tIpi4w2yC7V/ilMgJy2InxHJiRanPpN/PG1PHUgyJCE+uplw6uOvTHYllrIrOmi2SmDMDx6K1Y3g5lU7O0hkv9y1S+vJ+j35khbxLsbcIfw3rKVyZKU8OLat2ZuDwuafsIv9fPYhInXBpojw3ggOr86fXE65OW9Z79r3WHq4tzAkmb6FsJwjKH+zH3F5UHM+yo2jpemYOLpbet6LVK+0W69lZdgrPcioUrWfRmnxiY9ESDe+ei9tVybPDu370eaMs6SorLLGaKH/3ZsEPnOzz9f2cRdPnyaGN1SA2+dy4vhu5T52gKFejNxnpOvNmxLi27MQZPc6dwh1lBVpVrhYTPuxXuTr1PL9sx/l2KaymykzmPOVfZNHAawctL67EvNHc5vnZE/Qj64mxkkW0quwWJkdMu54ENxcw1FXG7S1avTtPHvqXX5yafKGUkldnf4/S/wfcWsBO0TKIIrJOYtKgHOu9wMt7tn3qLBMwbSyLmkYmaViOW5Ziz+V5fNQpNnVwgy0Avis9Q9O5ys0ah0e7DtDK722aHKTRuIt+Kx8aKa+Pu4zirODHzvZ4Y6IME/jYasuk1q54XllOHaomz1m0wiv7nqeH5uwFsGgiJjW8PLvDvzk8TS+y+evGrObppYRbecq8sf+3VXMcq71yZpCi2Bw4q1u8tDa3VsrxnhXsnu/TFbLb97WemLzj+sIdzdmNh/0WLhSfo6zuHPVV2SrgavH/sWifpfJwJbe5aKuwa81BZR27r81aGm/Ste8arpKIsFXD8QwSNUe0Gwszcii6CLdXM49YtNZReBi3FG3M9UXO08MevUjYLW0eOyiVgypmo4g4ltlc3nrrOyAi9GPro3JpZs5mC0ySYSYMjml9N8s1qR3z2hwFi1bwGrFVOJbTLktbw6ZcZ3XwHAeVcG3WZRJ01mXihYOyYdE2bJcxt+ae9cy6Hvci24+n9UmuJceovXB12u3L9Bvslj8BwG6h9CL7Lk1VYJm2ojXZ48m+MHNT8maFV8cRp/vwXZny9QNhr4LSm2PStFXyOmY5UXPdioW9Uim77ziJ14/ugSpvx95W7unHltm8k9ecG6RMG8vwCKacAOWghmf9h/li+ZtsFz9E2d1PNVoyqZUvTO+QaMKS9Km0ZigZC60ZRBm5LnA4knjd/u96iyvyDWblJo0vu/F/cGQz33Ye8MWAHLoqPEqIyBR4/YPej8D7wnHMRzfw6BHG9tEljO2jSxjbR5eHZWyfUtUTH/ROvB0i8g+w7/J+7Kjqn/pO7s/9eFQXAy+r6sc/6P0IfPsJY/voEsb20SWM7aNLGNtHlzC2jw+PbAFxIBAIBAKBQCAQeGfCYiAQCAQCgUAgEHhMeVQXA7/0Qe9A4H0jjO2jSxjbR5cwto8uYWwfXcLYPiY8kjUDgUAgEAgEAoFA4N15VDMDgUAgEAgEAoFA4F0Ii4FAIBAIBAKBQOAx5aFbDIjInxKR10Xkkoj8Z/d5PROR/6t7/Qsi8vQ9r/3V7vnXReRPfif3O/DuvIex/VkR2RaRr3aPf/+e135GRC52j5/5zu554J0QkV8RkS0ReeVdtvuEiLQi8lP3PBfG9QFGRJ4QkX8iIhdE5FUR+YX7bPPjIvL17px9WUT+5XteC+P7gCIiPRH5ooh8rRvbv36fbf6KiLzWje/viMhT97wWxvYBR0QiEfmKiPz2fV77IRH5sog0987J3WthbB8xHqqaARGJgDeAfx24CXwJ+POq+to92/wF4KOq+nMi8ingJ1X1z4nIHwF+Dfg+4Czwj4AX9UHvEf2Y8B7H9meBj6vqz7/lvevAy8DHAQX+APheVd3/zux94J0QkR8CZsD/pqofeZttIuBzQAH8iqr+ehjXBx8ROQOcUdUvi8gIG6OfeMt5uwTMVVVF5KPAZ1T1Q2F8H2xERIChqs5EJAH+KfALqvr5e7b5E8AXVHUhIv8h8MPd9TaM7UOAiPwVbIyWVfVPv+W1p4Fl4D8GPquqv949H8b2EeRhywx8H3BJVS+ragV8Gvjxt2zz48Cvdj//OvCvdZPajwOfVtVSVa8Al7rPCzwYvJexfTv+JPA5Vd3rJqTPAR94R7+Aoaq/D+y9y2Z/CfgNYOue58K4PuCo6m1V/XL38xS4AJx7yzYzvRt1GmI3EBDG94FGjVn3a9I99C3b/BNVXXS/fh443/0cxvYBR0TOA/8G8Mv3e11Vr6rq1wH/lpfC2D6CPGyLgXPAjXt+vwmcE5FfFJFPvnUbVW2AMXDs7d77vu9x4L3yXsYW4M92KelfF5En3um97+/uBv4wiMjPicjPdT+fA34S+J/eslkY14eILpL4MeAL945v99pPisg3gb8H/Lvd02F8H3A6GclXsUX651T1C/eZkw/594C/3/0cxvbB528C/wn33Oy/w9jeSxjbR5D4g96Bf0HkPs+pqv4X77bNOzwfeDB4L2P7d4FfU9Wyu9H4VeBH3u6978M+Br5NqOq9N/5/E/hPVbW1JN4RYVwfEjop0G8A/5GqTnjLwk5Vfwv4rU4y9jeAHyWM7wNPJ6P9YyKyio3fR94yJwMgIj+NyUb+1cOn7vdx79+eBv5FEJE/DWyp6h+IyA8fPn+/sb3f2+/zXBjbh5yHLTNwE3jint/PAxtvt42IxMAKJlF4L+8NfHC86/io6q6qlt2v/wvwve/1vYEHmo8DnxaRq8BPAX9LRH6CMK4PBZ2e/DeA/1NVf/Odtu0kY8+JyHHC+D40qOoB8LvcRw4iIj8K/DXgk/fMz2FsH2x+EPhkN+d+GvgREfk/3uN7w9g+gjxsi4EvAS+IyDMikgKfAj77lm0+CxxWt/8U8I87vepngU+JuQ09A7wAfPE7tN+Bd+ddx7YrVjzkk5g+GeD/AX5MRNZEZA34se65wEOAqj6jqk+r6tNYnc9fUNW/TRjXB56uHut/BS6o6n//Nts8322HiHwPkAK7hPF9oBGRE11GABHpY9mcb75lm48B/zO2ELi33ieM7QOMqv5VVT3fzbmfwu6Tfvo9vj2M7SPIQyUTUtVGRH4eO/AizHXkVRH5ReBlVf0sdmH630XkEpYR+FT33ldF5DPAa0AD/MXgJPTg8B7H9i93esYGG9uf7d67JyJ/A1tQAPyiqr5bwWrgO4SI/Brww8BxEbkJ/JdYMeJb5ULfQhjXh4IfBP5t4BudthzgPweehKPx/bPAvyMiNZADf64L0ITxfbA5A/xq5/TlMBeo337LnPzfAkvA/92t966r6ifDuftwcu/YisgngN8C1oA/IyJ/XVU/HMb20eShshYNBAKBQCAQCAQC3z4eNplQIBAIBAKBQCAQ+DYRFgOBQCAQCAQCgcBjSlgMBAKBQCAQCAQCjylhMRAIBAKBQCAQCDymhMVAIBAIBAKBQCDwmPJQWYsGAoHA44SIHAN+p/v1NNAC293vC1X9gQ9kxwKBQCDwyBCsRQOBQOAhQET+K2Cmqv/dB70vgUAgEHh0CDKhQCAQeAgRkVn37w+LyO+JyGdE5A0R+W9E5N8SkS+KyDdE5LluuxMi8hsi8qXu8YMf7F8QCAQCgQeBsBgIBAKBh58/CvwC8N1YR+AXVfX7gF8G/lK3zf8I/A+q+gmsK/AvfxA7GggEAoEHi1AzEAgEAg8/X1LV2wAi8ibwD7vnvwH8ie7nHwX+iIgcvmdZREaqOv2O7mkgEAgEHijCYiAQCAQefsp7fvb3/O65O8874I+rav6d3LFAIBAIPNgEmVAgEAg8HvxD4OcPfxGRP/YB7ksgEAgEHhDCYiAQCAQeD/4y8HER+bqIvAb83Ae9Q4FAIBD44AnWooFAIBAIBAKBwGNKyAwEAoFAIBAIBAKPKWExEAgEAoFAIBAIPKaExUAgEAgEAoFAIPCYEhYDgUAgEAgEAoHAY0pYDAQCgUAgEAgEAo8pYTEQCAQCgUAgEAg8poTFQCAQCAQCgUAg8Jjy/wP88zIxwhKbF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26" name="Group 25"/>
          <p:cNvGrpSpPr/>
          <p:nvPr/>
        </p:nvGrpSpPr>
        <p:grpSpPr>
          <a:xfrm>
            <a:off x="631026" y="24937"/>
            <a:ext cx="8262505" cy="6537278"/>
            <a:chOff x="383532" y="1"/>
            <a:chExt cx="8667868" cy="6858000"/>
          </a:xfrm>
        </p:grpSpPr>
        <p:sp>
          <p:nvSpPr>
            <p:cNvPr id="16" name="TextBox 15"/>
            <p:cNvSpPr txBox="1"/>
            <p:nvPr/>
          </p:nvSpPr>
          <p:spPr>
            <a:xfrm>
              <a:off x="383532" y="717228"/>
              <a:ext cx="492443" cy="1030090"/>
            </a:xfrm>
            <a:prstGeom prst="rect">
              <a:avLst/>
            </a:prstGeom>
            <a:noFill/>
          </p:spPr>
          <p:txBody>
            <a:bodyPr vert="vert270" wrap="none" rtlCol="0">
              <a:spAutoFit/>
            </a:bodyPr>
            <a:lstStyle/>
            <a:p>
              <a:r>
                <a:rPr lang="en-US" sz="2000" dirty="0" smtClean="0"/>
                <a:t>Full Song</a:t>
              </a:r>
              <a:endParaRPr lang="en-US" sz="2000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83532" y="2756943"/>
              <a:ext cx="492443" cy="1432059"/>
            </a:xfrm>
            <a:prstGeom prst="rect">
              <a:avLst/>
            </a:prstGeom>
            <a:noFill/>
          </p:spPr>
          <p:txBody>
            <a:bodyPr vert="vert270" wrap="none" rtlCol="0">
              <a:spAutoFit/>
            </a:bodyPr>
            <a:lstStyle/>
            <a:p>
              <a:r>
                <a:rPr lang="en-US" sz="2000" dirty="0" smtClean="0"/>
                <a:t>Instrumental</a:t>
              </a:r>
              <a:endParaRPr lang="en-US" sz="2000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83532" y="5198627"/>
              <a:ext cx="492443" cy="1169038"/>
            </a:xfrm>
            <a:prstGeom prst="rect">
              <a:avLst/>
            </a:prstGeom>
            <a:noFill/>
          </p:spPr>
          <p:txBody>
            <a:bodyPr vert="vert270" wrap="none" rtlCol="0">
              <a:spAutoFit/>
            </a:bodyPr>
            <a:lstStyle/>
            <a:p>
              <a:r>
                <a:rPr lang="en-US" sz="2000" dirty="0" smtClean="0"/>
                <a:t>A cappella</a:t>
              </a:r>
              <a:endParaRPr lang="en-US" sz="20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8151217" y="3189428"/>
              <a:ext cx="90018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k = 5 </a:t>
              </a:r>
            </a:p>
            <a:p>
              <a:r>
                <a:rPr lang="en-US" dirty="0" smtClean="0"/>
                <a:t>clusters</a:t>
              </a:r>
              <a:endParaRPr lang="en-US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8151217" y="948728"/>
              <a:ext cx="90018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k = 5 </a:t>
              </a:r>
            </a:p>
            <a:p>
              <a:r>
                <a:rPr lang="en-US" dirty="0" smtClean="0"/>
                <a:t>clusters</a:t>
              </a:r>
              <a:endParaRPr lang="en-US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8151217" y="5430127"/>
              <a:ext cx="90018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k = 5 </a:t>
              </a:r>
            </a:p>
            <a:p>
              <a:r>
                <a:rPr lang="en-US" dirty="0" smtClean="0"/>
                <a:t>clusters</a:t>
              </a:r>
              <a:endParaRPr lang="en-US" dirty="0"/>
            </a:p>
          </p:txBody>
        </p:sp>
        <p:pic>
          <p:nvPicPr>
            <p:cNvPr id="3074" name="Picture 2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777109" y="1"/>
              <a:ext cx="7400591" cy="6858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7" name="Rectangle 26"/>
          <p:cNvSpPr/>
          <p:nvPr/>
        </p:nvSpPr>
        <p:spPr>
          <a:xfrm>
            <a:off x="1045847" y="6523630"/>
            <a:ext cx="77930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Repetition could be </a:t>
            </a:r>
            <a:r>
              <a:rPr lang="en-US" u="sng" dirty="0" smtClean="0"/>
              <a:t>clustered by k-means</a:t>
            </a:r>
            <a:r>
              <a:rPr lang="en-US" dirty="0" smtClean="0"/>
              <a:t>. Overlay clusters on their spectrograms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029844376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 descr="Rectangle 13"/>
          <p:cNvSpPr>
            <a:spLocks/>
          </p:cNvSpPr>
          <p:nvPr/>
        </p:nvSpPr>
        <p:spPr bwMode="auto">
          <a:xfrm>
            <a:off x="0" y="0"/>
            <a:ext cx="9144000" cy="304800"/>
          </a:xfrm>
          <a:prstGeom prst="rect">
            <a:avLst/>
          </a:prstGeom>
          <a:solidFill>
            <a:srgbClr val="354CA1"/>
          </a:solidFill>
          <a:ln w="12700" cap="flat" cmpd="sng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lIns="45720" rIns="4572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917" y="304800"/>
            <a:ext cx="9134166" cy="60209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-40341" y="2030507"/>
            <a:ext cx="7513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Distance from real instrumental: </a:t>
            </a:r>
            <a:r>
              <a:rPr lang="en-US" b="1" dirty="0" smtClean="0"/>
              <a:t>101.26		 </a:t>
            </a:r>
            <a:r>
              <a:rPr lang="en-US" dirty="0" smtClean="0"/>
              <a:t>(Baseline: 143.34)</a:t>
            </a:r>
            <a:r>
              <a:rPr lang="en-US" b="1" dirty="0" smtClean="0"/>
              <a:t> </a:t>
            </a:r>
            <a:endParaRPr lang="en-US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-40341" y="4074459"/>
            <a:ext cx="7398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Distance from real a cappella: </a:t>
            </a:r>
            <a:r>
              <a:rPr lang="en-US" b="1" dirty="0" smtClean="0"/>
              <a:t>155.26			 </a:t>
            </a:r>
            <a:r>
              <a:rPr lang="en-US" dirty="0" smtClean="0"/>
              <a:t>(Baseline 146.31)</a:t>
            </a:r>
            <a:endParaRPr lang="en-US" b="1" dirty="0"/>
          </a:p>
        </p:txBody>
      </p:sp>
      <p:sp>
        <p:nvSpPr>
          <p:cNvPr id="9" name="TextBox 8"/>
          <p:cNvSpPr txBox="1"/>
          <p:nvPr/>
        </p:nvSpPr>
        <p:spPr>
          <a:xfrm>
            <a:off x="2095017" y="6017583"/>
            <a:ext cx="70440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Unsupervised Clustering</a:t>
            </a:r>
          </a:p>
          <a:p>
            <a:r>
              <a:rPr lang="en-US" dirty="0" smtClean="0"/>
              <a:t>Repeating </a:t>
            </a:r>
            <a:r>
              <a:rPr lang="en-US" u="sng" dirty="0" smtClean="0"/>
              <a:t>instrumental</a:t>
            </a:r>
            <a:r>
              <a:rPr lang="en-US" dirty="0" smtClean="0"/>
              <a:t> segments are </a:t>
            </a:r>
            <a:r>
              <a:rPr lang="en-US" u="sng" dirty="0" smtClean="0"/>
              <a:t>correlated with full song</a:t>
            </a:r>
            <a:r>
              <a:rPr lang="en-US" dirty="0" smtClean="0"/>
              <a:t>. </a:t>
            </a:r>
            <a:r>
              <a:rPr lang="en-US" u="sng" dirty="0" smtClean="0"/>
              <a:t>Increase clusters </a:t>
            </a:r>
            <a:r>
              <a:rPr lang="en-US" dirty="0" smtClean="0"/>
              <a:t>to find </a:t>
            </a:r>
            <a:r>
              <a:rPr lang="en-US" u="sng" dirty="0" smtClean="0"/>
              <a:t>optimal repetition</a:t>
            </a:r>
            <a:r>
              <a:rPr lang="en-US" dirty="0" smtClean="0"/>
              <a:t>. Use </a:t>
            </a:r>
            <a:r>
              <a:rPr lang="en-US" u="sng" dirty="0" smtClean="0"/>
              <a:t>full song only </a:t>
            </a:r>
            <a:r>
              <a:rPr lang="en-US" dirty="0" smtClean="0"/>
              <a:t>for separation</a:t>
            </a:r>
          </a:p>
        </p:txBody>
      </p:sp>
    </p:spTree>
    <p:extLst>
      <p:ext uri="{BB962C8B-B14F-4D97-AF65-F5344CB8AC3E}">
        <p14:creationId xmlns="" xmlns:p14="http://schemas.microsoft.com/office/powerpoint/2010/main" val="2023716259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12118"/>
            <a:ext cx="8229600" cy="100427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Residual Separation from Median Repeating Period</a:t>
            </a:r>
            <a:endParaRPr lang="en-US" dirty="0"/>
          </a:p>
        </p:txBody>
      </p:sp>
      <p:sp>
        <p:nvSpPr>
          <p:cNvPr id="5" name="Rectangle 2" descr="Rectangle 13"/>
          <p:cNvSpPr>
            <a:spLocks/>
          </p:cNvSpPr>
          <p:nvPr/>
        </p:nvSpPr>
        <p:spPr bwMode="auto">
          <a:xfrm>
            <a:off x="0" y="0"/>
            <a:ext cx="9144000" cy="304800"/>
          </a:xfrm>
          <a:prstGeom prst="rect">
            <a:avLst/>
          </a:prstGeom>
          <a:solidFill>
            <a:srgbClr val="354CA1"/>
          </a:solidFill>
          <a:ln w="12700" cap="flat" cmpd="sng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lIns="45720" rIns="4572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Line 5" descr="Straight Connector 7"/>
          <p:cNvSpPr>
            <a:spLocks noChangeShapeType="1"/>
          </p:cNvSpPr>
          <p:nvPr/>
        </p:nvSpPr>
        <p:spPr bwMode="auto">
          <a:xfrm>
            <a:off x="457200" y="1316391"/>
            <a:ext cx="8229600" cy="0"/>
          </a:xfrm>
          <a:prstGeom prst="line">
            <a:avLst/>
          </a:prstGeom>
          <a:noFill/>
          <a:ln w="158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45720" rIns="45720"/>
          <a:lstStyle/>
          <a:p>
            <a:endParaRPr lang="en-US" dirty="0"/>
          </a:p>
        </p:txBody>
      </p:sp>
      <p:sp>
        <p:nvSpPr>
          <p:cNvPr id="75" name="TextBox 74"/>
          <p:cNvSpPr txBox="1"/>
          <p:nvPr/>
        </p:nvSpPr>
        <p:spPr>
          <a:xfrm>
            <a:off x="473265" y="3259151"/>
            <a:ext cx="81515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Use original spectrogram to create a median repeating segment per time period (p)</a:t>
            </a:r>
            <a:endParaRPr lang="en-US" dirty="0"/>
          </a:p>
        </p:txBody>
      </p:sp>
      <p:sp>
        <p:nvSpPr>
          <p:cNvPr id="118" name="Rectangle 117"/>
          <p:cNvSpPr/>
          <p:nvPr/>
        </p:nvSpPr>
        <p:spPr>
          <a:xfrm>
            <a:off x="1577137" y="1288170"/>
            <a:ext cx="23632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Full Song Spectrogram </a:t>
            </a:r>
            <a:endParaRPr lang="en-US" b="1" dirty="0"/>
          </a:p>
        </p:txBody>
      </p:sp>
      <p:sp>
        <p:nvSpPr>
          <p:cNvPr id="119" name="Rectangle 118"/>
          <p:cNvSpPr/>
          <p:nvPr/>
        </p:nvSpPr>
        <p:spPr>
          <a:xfrm>
            <a:off x="5515436" y="1288170"/>
            <a:ext cx="22382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Median Spectrogram </a:t>
            </a:r>
            <a:endParaRPr lang="en-US" b="1" dirty="0"/>
          </a:p>
        </p:txBody>
      </p:sp>
      <p:grpSp>
        <p:nvGrpSpPr>
          <p:cNvPr id="140" name="Group 139"/>
          <p:cNvGrpSpPr/>
          <p:nvPr/>
        </p:nvGrpSpPr>
        <p:grpSpPr>
          <a:xfrm>
            <a:off x="352319" y="4131411"/>
            <a:ext cx="4270018" cy="1414621"/>
            <a:chOff x="352319" y="4225540"/>
            <a:chExt cx="4270018" cy="1414621"/>
          </a:xfrm>
        </p:grpSpPr>
        <p:pic>
          <p:nvPicPr>
            <p:cNvPr id="139" name="Picture 6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352319" y="4405086"/>
              <a:ext cx="4086225" cy="11049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85" name="Straight Connector 84"/>
            <p:cNvCxnSpPr/>
            <p:nvPr/>
          </p:nvCxnSpPr>
          <p:spPr>
            <a:xfrm flipV="1">
              <a:off x="1032328" y="4462235"/>
              <a:ext cx="0" cy="1019176"/>
            </a:xfrm>
            <a:prstGeom prst="line">
              <a:avLst/>
            </a:prstGeom>
            <a:ln w="19050" cmpd="sng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/>
            <p:nvPr/>
          </p:nvCxnSpPr>
          <p:spPr>
            <a:xfrm flipV="1">
              <a:off x="1371029" y="4462235"/>
              <a:ext cx="0" cy="1019176"/>
            </a:xfrm>
            <a:prstGeom prst="line">
              <a:avLst/>
            </a:prstGeom>
            <a:ln w="19050" cmpd="sng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/>
            <p:nvPr/>
          </p:nvCxnSpPr>
          <p:spPr>
            <a:xfrm flipV="1">
              <a:off x="1709730" y="4462235"/>
              <a:ext cx="0" cy="1019176"/>
            </a:xfrm>
            <a:prstGeom prst="line">
              <a:avLst/>
            </a:prstGeom>
            <a:ln w="19050" cmpd="sng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/>
            <p:nvPr/>
          </p:nvCxnSpPr>
          <p:spPr>
            <a:xfrm flipV="1">
              <a:off x="2048431" y="4462235"/>
              <a:ext cx="0" cy="1019176"/>
            </a:xfrm>
            <a:prstGeom prst="line">
              <a:avLst/>
            </a:prstGeom>
            <a:ln w="19050" cmpd="sng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/>
            <p:nvPr/>
          </p:nvCxnSpPr>
          <p:spPr>
            <a:xfrm flipV="1">
              <a:off x="2387132" y="4462235"/>
              <a:ext cx="0" cy="1019176"/>
            </a:xfrm>
            <a:prstGeom prst="line">
              <a:avLst/>
            </a:prstGeom>
            <a:ln w="19050" cmpd="sng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/>
            <p:nvPr/>
          </p:nvCxnSpPr>
          <p:spPr>
            <a:xfrm flipV="1">
              <a:off x="2725833" y="4462235"/>
              <a:ext cx="0" cy="1019176"/>
            </a:xfrm>
            <a:prstGeom prst="line">
              <a:avLst/>
            </a:prstGeom>
            <a:ln w="19050" cmpd="sng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/>
            <p:nvPr/>
          </p:nvCxnSpPr>
          <p:spPr>
            <a:xfrm flipV="1">
              <a:off x="3064534" y="4462235"/>
              <a:ext cx="0" cy="1019176"/>
            </a:xfrm>
            <a:prstGeom prst="line">
              <a:avLst/>
            </a:prstGeom>
            <a:ln w="19050" cmpd="sng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/>
            <p:nvPr/>
          </p:nvCxnSpPr>
          <p:spPr>
            <a:xfrm flipV="1">
              <a:off x="3403235" y="4462235"/>
              <a:ext cx="0" cy="1019176"/>
            </a:xfrm>
            <a:prstGeom prst="line">
              <a:avLst/>
            </a:prstGeom>
            <a:ln w="19050" cmpd="sng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/>
            <p:nvPr/>
          </p:nvCxnSpPr>
          <p:spPr>
            <a:xfrm flipV="1">
              <a:off x="3741936" y="4462235"/>
              <a:ext cx="0" cy="1019176"/>
            </a:xfrm>
            <a:prstGeom prst="line">
              <a:avLst/>
            </a:prstGeom>
            <a:ln w="19050" cmpd="sng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/>
            <p:nvPr/>
          </p:nvCxnSpPr>
          <p:spPr>
            <a:xfrm flipV="1">
              <a:off x="4080637" y="4462235"/>
              <a:ext cx="0" cy="1019176"/>
            </a:xfrm>
            <a:prstGeom prst="line">
              <a:avLst/>
            </a:prstGeom>
            <a:ln w="19050" cmpd="sng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/>
            <p:nvPr/>
          </p:nvCxnSpPr>
          <p:spPr>
            <a:xfrm flipV="1">
              <a:off x="4426957" y="4462235"/>
              <a:ext cx="0" cy="1019176"/>
            </a:xfrm>
            <a:prstGeom prst="line">
              <a:avLst/>
            </a:prstGeom>
            <a:ln w="19050" cmpd="sng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7" name="TextBox 106"/>
            <p:cNvSpPr txBox="1"/>
            <p:nvPr/>
          </p:nvSpPr>
          <p:spPr>
            <a:xfrm>
              <a:off x="887440" y="4225540"/>
              <a:ext cx="31771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1p</a:t>
              </a:r>
              <a:endParaRPr lang="en-US" sz="1000" dirty="0"/>
            </a:p>
          </p:txBody>
        </p:sp>
        <p:sp>
          <p:nvSpPr>
            <p:cNvPr id="108" name="TextBox 107"/>
            <p:cNvSpPr txBox="1"/>
            <p:nvPr/>
          </p:nvSpPr>
          <p:spPr>
            <a:xfrm>
              <a:off x="1222261" y="4225540"/>
              <a:ext cx="31771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2p</a:t>
              </a:r>
              <a:endParaRPr lang="en-US" sz="1000" dirty="0"/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1557082" y="4225540"/>
              <a:ext cx="31771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3p</a:t>
              </a:r>
              <a:endParaRPr lang="en-US" sz="1000" dirty="0"/>
            </a:p>
          </p:txBody>
        </p:sp>
        <p:sp>
          <p:nvSpPr>
            <p:cNvPr id="110" name="TextBox 109"/>
            <p:cNvSpPr txBox="1"/>
            <p:nvPr/>
          </p:nvSpPr>
          <p:spPr>
            <a:xfrm>
              <a:off x="1891903" y="4225540"/>
              <a:ext cx="31771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4p</a:t>
              </a:r>
              <a:endParaRPr lang="en-US" sz="1000" dirty="0"/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2226724" y="4225540"/>
              <a:ext cx="31771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5p</a:t>
              </a:r>
              <a:endParaRPr lang="en-US" sz="1000" dirty="0"/>
            </a:p>
          </p:txBody>
        </p:sp>
        <p:sp>
          <p:nvSpPr>
            <p:cNvPr id="112" name="TextBox 111"/>
            <p:cNvSpPr txBox="1"/>
            <p:nvPr/>
          </p:nvSpPr>
          <p:spPr>
            <a:xfrm>
              <a:off x="2561545" y="4225540"/>
              <a:ext cx="31771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6p</a:t>
              </a:r>
              <a:endParaRPr lang="en-US" sz="1000" dirty="0"/>
            </a:p>
          </p:txBody>
        </p:sp>
        <p:sp>
          <p:nvSpPr>
            <p:cNvPr id="113" name="TextBox 112"/>
            <p:cNvSpPr txBox="1"/>
            <p:nvPr/>
          </p:nvSpPr>
          <p:spPr>
            <a:xfrm>
              <a:off x="2896366" y="4225540"/>
              <a:ext cx="31771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7p</a:t>
              </a:r>
              <a:endParaRPr lang="en-US" sz="1000" dirty="0"/>
            </a:p>
          </p:txBody>
        </p:sp>
        <p:sp>
          <p:nvSpPr>
            <p:cNvPr id="114" name="TextBox 113"/>
            <p:cNvSpPr txBox="1"/>
            <p:nvPr/>
          </p:nvSpPr>
          <p:spPr>
            <a:xfrm>
              <a:off x="3231187" y="4225540"/>
              <a:ext cx="31771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8p</a:t>
              </a:r>
              <a:endParaRPr lang="en-US" sz="1000" dirty="0"/>
            </a:p>
          </p:txBody>
        </p:sp>
        <p:sp>
          <p:nvSpPr>
            <p:cNvPr id="115" name="TextBox 114"/>
            <p:cNvSpPr txBox="1"/>
            <p:nvPr/>
          </p:nvSpPr>
          <p:spPr>
            <a:xfrm>
              <a:off x="3566008" y="4225540"/>
              <a:ext cx="31771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9p</a:t>
              </a:r>
              <a:endParaRPr lang="en-US" sz="1000" dirty="0"/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3900833" y="4225540"/>
              <a:ext cx="38343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10p</a:t>
              </a:r>
              <a:endParaRPr lang="en-US" sz="1000" dirty="0"/>
            </a:p>
          </p:txBody>
        </p:sp>
        <p:sp>
          <p:nvSpPr>
            <p:cNvPr id="117" name="TextBox 116"/>
            <p:cNvSpPr txBox="1"/>
            <p:nvPr/>
          </p:nvSpPr>
          <p:spPr>
            <a:xfrm>
              <a:off x="4238899" y="4225540"/>
              <a:ext cx="38343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11p</a:t>
              </a:r>
              <a:endParaRPr lang="en-US" sz="1000" dirty="0"/>
            </a:p>
          </p:txBody>
        </p:sp>
        <p:sp>
          <p:nvSpPr>
            <p:cNvPr id="124" name="Curved Up Arrow 123"/>
            <p:cNvSpPr/>
            <p:nvPr/>
          </p:nvSpPr>
          <p:spPr>
            <a:xfrm>
              <a:off x="686252" y="5481411"/>
              <a:ext cx="346076" cy="158750"/>
            </a:xfrm>
            <a:prstGeom prst="curved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 smtClean="0">
                <a:solidFill>
                  <a:schemeClr val="tx1"/>
                </a:solidFill>
              </a:endParaRPr>
            </a:p>
            <a:p>
              <a:pPr algn="ctr"/>
              <a:endParaRPr lang="en-US" sz="10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US" sz="1000" dirty="0" smtClean="0">
                  <a:solidFill>
                    <a:schemeClr val="tx1"/>
                  </a:solidFill>
                </a:rPr>
                <a:t>p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25" name="Curved Up Arrow 124"/>
            <p:cNvSpPr/>
            <p:nvPr/>
          </p:nvSpPr>
          <p:spPr>
            <a:xfrm>
              <a:off x="1027028" y="5481411"/>
              <a:ext cx="346076" cy="158750"/>
            </a:xfrm>
            <a:prstGeom prst="curved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 smtClean="0">
                <a:solidFill>
                  <a:schemeClr val="tx1"/>
                </a:solidFill>
              </a:endParaRPr>
            </a:p>
            <a:p>
              <a:pPr algn="ctr"/>
              <a:endParaRPr lang="en-US" sz="10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US" sz="1000" dirty="0" smtClean="0">
                  <a:solidFill>
                    <a:schemeClr val="tx1"/>
                  </a:solidFill>
                </a:rPr>
                <a:t>p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26" name="Curved Up Arrow 125"/>
            <p:cNvSpPr/>
            <p:nvPr/>
          </p:nvSpPr>
          <p:spPr>
            <a:xfrm>
              <a:off x="1367804" y="5481411"/>
              <a:ext cx="346076" cy="158750"/>
            </a:xfrm>
            <a:prstGeom prst="curved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 smtClean="0">
                <a:solidFill>
                  <a:schemeClr val="tx1"/>
                </a:solidFill>
              </a:endParaRPr>
            </a:p>
            <a:p>
              <a:pPr algn="ctr"/>
              <a:endParaRPr lang="en-US" sz="10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US" sz="1000" dirty="0" smtClean="0">
                  <a:solidFill>
                    <a:schemeClr val="tx1"/>
                  </a:solidFill>
                </a:rPr>
                <a:t>p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27" name="Curved Up Arrow 126"/>
            <p:cNvSpPr/>
            <p:nvPr/>
          </p:nvSpPr>
          <p:spPr>
            <a:xfrm>
              <a:off x="1708580" y="5481411"/>
              <a:ext cx="346076" cy="158750"/>
            </a:xfrm>
            <a:prstGeom prst="curved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 smtClean="0">
                <a:solidFill>
                  <a:schemeClr val="tx1"/>
                </a:solidFill>
              </a:endParaRPr>
            </a:p>
            <a:p>
              <a:pPr algn="ctr"/>
              <a:endParaRPr lang="en-US" sz="10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US" sz="1000" dirty="0" smtClean="0">
                  <a:solidFill>
                    <a:schemeClr val="tx1"/>
                  </a:solidFill>
                </a:rPr>
                <a:t>p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28" name="Curved Up Arrow 127"/>
            <p:cNvSpPr/>
            <p:nvPr/>
          </p:nvSpPr>
          <p:spPr>
            <a:xfrm>
              <a:off x="2049356" y="5481411"/>
              <a:ext cx="346076" cy="158750"/>
            </a:xfrm>
            <a:prstGeom prst="curved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 smtClean="0">
                <a:solidFill>
                  <a:schemeClr val="tx1"/>
                </a:solidFill>
              </a:endParaRPr>
            </a:p>
            <a:p>
              <a:pPr algn="ctr"/>
              <a:endParaRPr lang="en-US" sz="10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US" sz="1000" dirty="0" smtClean="0">
                  <a:solidFill>
                    <a:schemeClr val="tx1"/>
                  </a:solidFill>
                </a:rPr>
                <a:t>p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29" name="Curved Up Arrow 128"/>
            <p:cNvSpPr/>
            <p:nvPr/>
          </p:nvSpPr>
          <p:spPr>
            <a:xfrm>
              <a:off x="2390132" y="5481411"/>
              <a:ext cx="346076" cy="158750"/>
            </a:xfrm>
            <a:prstGeom prst="curved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 smtClean="0">
                <a:solidFill>
                  <a:schemeClr val="tx1"/>
                </a:solidFill>
              </a:endParaRPr>
            </a:p>
            <a:p>
              <a:pPr algn="ctr"/>
              <a:endParaRPr lang="en-US" sz="10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US" sz="1000" dirty="0" smtClean="0">
                  <a:solidFill>
                    <a:schemeClr val="tx1"/>
                  </a:solidFill>
                </a:rPr>
                <a:t>p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30" name="Curved Up Arrow 129"/>
            <p:cNvSpPr/>
            <p:nvPr/>
          </p:nvSpPr>
          <p:spPr>
            <a:xfrm>
              <a:off x="2730908" y="5481411"/>
              <a:ext cx="346076" cy="158750"/>
            </a:xfrm>
            <a:prstGeom prst="curved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 smtClean="0">
                <a:solidFill>
                  <a:schemeClr val="tx1"/>
                </a:solidFill>
              </a:endParaRPr>
            </a:p>
            <a:p>
              <a:pPr algn="ctr"/>
              <a:endParaRPr lang="en-US" sz="10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US" sz="1000" dirty="0" smtClean="0">
                  <a:solidFill>
                    <a:schemeClr val="tx1"/>
                  </a:solidFill>
                </a:rPr>
                <a:t>p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31" name="Curved Up Arrow 130"/>
            <p:cNvSpPr/>
            <p:nvPr/>
          </p:nvSpPr>
          <p:spPr>
            <a:xfrm>
              <a:off x="3071684" y="5481411"/>
              <a:ext cx="346076" cy="158750"/>
            </a:xfrm>
            <a:prstGeom prst="curved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 smtClean="0">
                <a:solidFill>
                  <a:schemeClr val="tx1"/>
                </a:solidFill>
              </a:endParaRPr>
            </a:p>
            <a:p>
              <a:pPr algn="ctr"/>
              <a:endParaRPr lang="en-US" sz="10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US" sz="1000" dirty="0" smtClean="0">
                  <a:solidFill>
                    <a:schemeClr val="tx1"/>
                  </a:solidFill>
                </a:rPr>
                <a:t>p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35" name="Curved Up Arrow 134"/>
            <p:cNvSpPr/>
            <p:nvPr/>
          </p:nvSpPr>
          <p:spPr>
            <a:xfrm>
              <a:off x="3412460" y="5481411"/>
              <a:ext cx="346076" cy="158750"/>
            </a:xfrm>
            <a:prstGeom prst="curved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 smtClean="0">
                <a:solidFill>
                  <a:schemeClr val="tx1"/>
                </a:solidFill>
              </a:endParaRPr>
            </a:p>
            <a:p>
              <a:pPr algn="ctr"/>
              <a:endParaRPr lang="en-US" sz="10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US" sz="1000" dirty="0" smtClean="0">
                  <a:solidFill>
                    <a:schemeClr val="tx1"/>
                  </a:solidFill>
                </a:rPr>
                <a:t>p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36" name="Curved Up Arrow 135"/>
            <p:cNvSpPr/>
            <p:nvPr/>
          </p:nvSpPr>
          <p:spPr>
            <a:xfrm>
              <a:off x="3753236" y="5481411"/>
              <a:ext cx="346076" cy="158750"/>
            </a:xfrm>
            <a:prstGeom prst="curved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 smtClean="0">
                <a:solidFill>
                  <a:schemeClr val="tx1"/>
                </a:solidFill>
              </a:endParaRPr>
            </a:p>
            <a:p>
              <a:pPr algn="ctr"/>
              <a:endParaRPr lang="en-US" sz="10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US" sz="1000" dirty="0" smtClean="0">
                  <a:solidFill>
                    <a:schemeClr val="tx1"/>
                  </a:solidFill>
                </a:rPr>
                <a:t>p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37" name="Curved Up Arrow 136"/>
            <p:cNvSpPr/>
            <p:nvPr/>
          </p:nvSpPr>
          <p:spPr>
            <a:xfrm>
              <a:off x="4094016" y="5481411"/>
              <a:ext cx="346076" cy="158750"/>
            </a:xfrm>
            <a:prstGeom prst="curved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 smtClean="0">
                <a:solidFill>
                  <a:schemeClr val="tx1"/>
                </a:solidFill>
              </a:endParaRPr>
            </a:p>
            <a:p>
              <a:pPr algn="ctr"/>
              <a:endParaRPr lang="en-US" sz="10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US" sz="1000" dirty="0" smtClean="0">
                  <a:solidFill>
                    <a:schemeClr val="tx1"/>
                  </a:solidFill>
                </a:rPr>
                <a:t>p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</p:grpSp>
      <p:sp>
        <p:nvSpPr>
          <p:cNvPr id="138" name="Rectangle 137"/>
          <p:cNvSpPr/>
          <p:nvPr/>
        </p:nvSpPr>
        <p:spPr>
          <a:xfrm>
            <a:off x="981337" y="3844140"/>
            <a:ext cx="30616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DIY Instrumental Spectrogram</a:t>
            </a:r>
            <a:endParaRPr lang="en-US" b="1" dirty="0"/>
          </a:p>
        </p:txBody>
      </p:sp>
      <p:sp>
        <p:nvSpPr>
          <p:cNvPr id="141" name="TextBox 140"/>
          <p:cNvSpPr txBox="1"/>
          <p:nvPr/>
        </p:nvSpPr>
        <p:spPr>
          <a:xfrm>
            <a:off x="-125023" y="5684349"/>
            <a:ext cx="944906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DIY instrumental: 	How far from </a:t>
            </a:r>
            <a:r>
              <a:rPr lang="en-US" u="sng" dirty="0" smtClean="0"/>
              <a:t>median</a:t>
            </a:r>
            <a:r>
              <a:rPr lang="en-US" dirty="0" smtClean="0"/>
              <a:t> repeating spectrogram is allowed to </a:t>
            </a:r>
            <a:r>
              <a:rPr lang="en-US" u="sng" dirty="0" smtClean="0"/>
              <a:t>repeat along original</a:t>
            </a:r>
          </a:p>
          <a:p>
            <a:r>
              <a:rPr lang="en-US" dirty="0" smtClean="0"/>
              <a:t>DIY a cappella: 	</a:t>
            </a:r>
            <a:r>
              <a:rPr lang="en-US" u="sng" dirty="0" smtClean="0"/>
              <a:t>Outliers of a threshold </a:t>
            </a:r>
            <a:r>
              <a:rPr lang="en-US" dirty="0" smtClean="0"/>
              <a:t>from </a:t>
            </a:r>
            <a:r>
              <a:rPr lang="en-US" u="sng" dirty="0" smtClean="0"/>
              <a:t>the median </a:t>
            </a:r>
            <a:r>
              <a:rPr lang="en-US" dirty="0" smtClean="0"/>
              <a:t>repeating DIY instrumental</a:t>
            </a:r>
          </a:p>
          <a:p>
            <a:r>
              <a:rPr lang="en-US" dirty="0" smtClean="0"/>
              <a:t>			Thresholds are needed because </a:t>
            </a:r>
            <a:r>
              <a:rPr lang="en-US" u="sng" dirty="0" smtClean="0"/>
              <a:t>not pure subtraction </a:t>
            </a:r>
            <a:r>
              <a:rPr lang="en-US" dirty="0" smtClean="0"/>
              <a:t>separation</a:t>
            </a:r>
          </a:p>
          <a:p>
            <a:r>
              <a:rPr lang="en-US" dirty="0" smtClean="0"/>
              <a:t>			(</a:t>
            </a:r>
            <a:r>
              <a:rPr lang="en-US" u="sng" dirty="0" smtClean="0"/>
              <a:t>Take what you need method</a:t>
            </a:r>
            <a:r>
              <a:rPr lang="en-US" dirty="0" smtClean="0"/>
              <a:t>) http://zafarrafii.com/#REPET</a:t>
            </a:r>
          </a:p>
          <a:p>
            <a:endParaRPr lang="en-US" dirty="0"/>
          </a:p>
        </p:txBody>
      </p:sp>
      <p:sp>
        <p:nvSpPr>
          <p:cNvPr id="143" name="Rectangle 142"/>
          <p:cNvSpPr/>
          <p:nvPr/>
        </p:nvSpPr>
        <p:spPr>
          <a:xfrm>
            <a:off x="5532519" y="3844140"/>
            <a:ext cx="28473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DIY A Cappella Spectrogram</a:t>
            </a:r>
            <a:endParaRPr lang="en-US" b="1" dirty="0"/>
          </a:p>
        </p:txBody>
      </p:sp>
      <p:sp>
        <p:nvSpPr>
          <p:cNvPr id="144" name="Right Arrow 143"/>
          <p:cNvSpPr/>
          <p:nvPr/>
        </p:nvSpPr>
        <p:spPr>
          <a:xfrm rot="8454737">
            <a:off x="3909791" y="3776980"/>
            <a:ext cx="828675" cy="32257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6" name="Right Arrow 145"/>
          <p:cNvSpPr/>
          <p:nvPr/>
        </p:nvSpPr>
        <p:spPr>
          <a:xfrm rot="13145263" flipH="1">
            <a:off x="4716774" y="3776979"/>
            <a:ext cx="828675" cy="32257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0" name="TextBox 149"/>
          <p:cNvSpPr txBox="1"/>
          <p:nvPr/>
        </p:nvSpPr>
        <p:spPr>
          <a:xfrm>
            <a:off x="6978296" y="1774967"/>
            <a:ext cx="21825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Period optimization:</a:t>
            </a:r>
          </a:p>
          <a:p>
            <a:r>
              <a:rPr lang="en-US" dirty="0" smtClean="0"/>
              <a:t>instrumental pattern </a:t>
            </a:r>
            <a:r>
              <a:rPr lang="en-US" u="sng" dirty="0" smtClean="0"/>
              <a:t>repeats every 6.9334 seconds</a:t>
            </a:r>
            <a:endParaRPr lang="en-US" u="sng" dirty="0"/>
          </a:p>
        </p:txBody>
      </p:sp>
      <p:grpSp>
        <p:nvGrpSpPr>
          <p:cNvPr id="100" name="Group 99"/>
          <p:cNvGrpSpPr/>
          <p:nvPr/>
        </p:nvGrpSpPr>
        <p:grpSpPr>
          <a:xfrm>
            <a:off x="484987" y="1657502"/>
            <a:ext cx="4562088" cy="1435259"/>
            <a:chOff x="484987" y="1657502"/>
            <a:chExt cx="4562088" cy="1435259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608650" y="1808474"/>
              <a:ext cx="4124325" cy="11144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9" name="Straight Connector 8"/>
            <p:cNvCxnSpPr/>
            <p:nvPr/>
          </p:nvCxnSpPr>
          <p:spPr>
            <a:xfrm flipV="1">
              <a:off x="1333910" y="1903723"/>
              <a:ext cx="0" cy="1019176"/>
            </a:xfrm>
            <a:prstGeom prst="line">
              <a:avLst/>
            </a:prstGeom>
            <a:ln w="19050" cmpd="sng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V="1">
              <a:off x="1671087" y="1903723"/>
              <a:ext cx="0" cy="1019176"/>
            </a:xfrm>
            <a:prstGeom prst="line">
              <a:avLst/>
            </a:prstGeom>
            <a:ln w="19050" cmpd="sng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V="1">
              <a:off x="2008264" y="1903723"/>
              <a:ext cx="0" cy="1019176"/>
            </a:xfrm>
            <a:prstGeom prst="line">
              <a:avLst/>
            </a:prstGeom>
            <a:ln w="19050" cmpd="sng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V="1">
              <a:off x="2345441" y="1903723"/>
              <a:ext cx="0" cy="1019176"/>
            </a:xfrm>
            <a:prstGeom prst="line">
              <a:avLst/>
            </a:prstGeom>
            <a:ln w="19050" cmpd="sng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V="1">
              <a:off x="2682618" y="1903723"/>
              <a:ext cx="0" cy="1019176"/>
            </a:xfrm>
            <a:prstGeom prst="line">
              <a:avLst/>
            </a:prstGeom>
            <a:ln w="19050" cmpd="sng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V="1">
              <a:off x="3019795" y="1903723"/>
              <a:ext cx="0" cy="1019176"/>
            </a:xfrm>
            <a:prstGeom prst="line">
              <a:avLst/>
            </a:prstGeom>
            <a:ln w="19050" cmpd="sng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V="1">
              <a:off x="3356972" y="1903723"/>
              <a:ext cx="0" cy="1019176"/>
            </a:xfrm>
            <a:prstGeom prst="line">
              <a:avLst/>
            </a:prstGeom>
            <a:ln w="19050" cmpd="sng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V="1">
              <a:off x="3694149" y="1903723"/>
              <a:ext cx="0" cy="1019176"/>
            </a:xfrm>
            <a:prstGeom prst="line">
              <a:avLst/>
            </a:prstGeom>
            <a:ln w="19050" cmpd="sng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V="1">
              <a:off x="4031326" y="1903723"/>
              <a:ext cx="0" cy="1019176"/>
            </a:xfrm>
            <a:prstGeom prst="line">
              <a:avLst/>
            </a:prstGeom>
            <a:ln w="19050" cmpd="sng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4368503" y="1903723"/>
              <a:ext cx="0" cy="1019176"/>
            </a:xfrm>
            <a:prstGeom prst="line">
              <a:avLst/>
            </a:prstGeom>
            <a:ln w="19050" cmpd="sng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flipV="1">
              <a:off x="4705679" y="1903723"/>
              <a:ext cx="0" cy="1019176"/>
            </a:xfrm>
            <a:prstGeom prst="line">
              <a:avLst/>
            </a:prstGeom>
            <a:ln w="19050" cmpd="sng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1" name="Curved Up Arrow 30"/>
            <p:cNvSpPr/>
            <p:nvPr/>
          </p:nvSpPr>
          <p:spPr>
            <a:xfrm>
              <a:off x="987834" y="2934011"/>
              <a:ext cx="346076" cy="158750"/>
            </a:xfrm>
            <a:prstGeom prst="curved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 smtClean="0">
                <a:solidFill>
                  <a:schemeClr val="tx1"/>
                </a:solidFill>
              </a:endParaRPr>
            </a:p>
            <a:p>
              <a:pPr algn="ctr"/>
              <a:endParaRPr lang="en-US" sz="10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US" sz="1000" dirty="0" smtClean="0">
                  <a:solidFill>
                    <a:schemeClr val="tx1"/>
                  </a:solidFill>
                </a:rPr>
                <a:t>p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3" name="Curved Up Arrow 42"/>
            <p:cNvSpPr/>
            <p:nvPr/>
          </p:nvSpPr>
          <p:spPr>
            <a:xfrm>
              <a:off x="1325901" y="2934011"/>
              <a:ext cx="346076" cy="158750"/>
            </a:xfrm>
            <a:prstGeom prst="curved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 smtClean="0">
                <a:solidFill>
                  <a:schemeClr val="tx1"/>
                </a:solidFill>
              </a:endParaRPr>
            </a:p>
            <a:p>
              <a:pPr algn="ctr"/>
              <a:endParaRPr lang="en-US" sz="10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US" sz="1000" dirty="0" smtClean="0">
                  <a:solidFill>
                    <a:schemeClr val="tx1"/>
                  </a:solidFill>
                </a:rPr>
                <a:t>p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4" name="Curved Up Arrow 43"/>
            <p:cNvSpPr/>
            <p:nvPr/>
          </p:nvSpPr>
          <p:spPr>
            <a:xfrm>
              <a:off x="1663968" y="2934011"/>
              <a:ext cx="346076" cy="158750"/>
            </a:xfrm>
            <a:prstGeom prst="curved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 smtClean="0">
                <a:solidFill>
                  <a:schemeClr val="tx1"/>
                </a:solidFill>
              </a:endParaRPr>
            </a:p>
            <a:p>
              <a:pPr algn="ctr"/>
              <a:endParaRPr lang="en-US" sz="10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US" sz="1000" dirty="0" smtClean="0">
                  <a:solidFill>
                    <a:schemeClr val="tx1"/>
                  </a:solidFill>
                </a:rPr>
                <a:t>p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5" name="Curved Up Arrow 44"/>
            <p:cNvSpPr/>
            <p:nvPr/>
          </p:nvSpPr>
          <p:spPr>
            <a:xfrm>
              <a:off x="2002035" y="2934011"/>
              <a:ext cx="346076" cy="158750"/>
            </a:xfrm>
            <a:prstGeom prst="curved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 smtClean="0">
                <a:solidFill>
                  <a:schemeClr val="tx1"/>
                </a:solidFill>
              </a:endParaRPr>
            </a:p>
            <a:p>
              <a:pPr algn="ctr"/>
              <a:endParaRPr lang="en-US" sz="10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US" sz="1000" dirty="0" smtClean="0">
                  <a:solidFill>
                    <a:schemeClr val="tx1"/>
                  </a:solidFill>
                </a:rPr>
                <a:t>p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6" name="Curved Up Arrow 45"/>
            <p:cNvSpPr/>
            <p:nvPr/>
          </p:nvSpPr>
          <p:spPr>
            <a:xfrm>
              <a:off x="2340102" y="2934011"/>
              <a:ext cx="346076" cy="158750"/>
            </a:xfrm>
            <a:prstGeom prst="curved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 smtClean="0">
                <a:solidFill>
                  <a:schemeClr val="tx1"/>
                </a:solidFill>
              </a:endParaRPr>
            </a:p>
            <a:p>
              <a:pPr algn="ctr"/>
              <a:endParaRPr lang="en-US" sz="10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US" sz="1000" dirty="0" smtClean="0">
                  <a:solidFill>
                    <a:schemeClr val="tx1"/>
                  </a:solidFill>
                </a:rPr>
                <a:t>p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7" name="Curved Up Arrow 46"/>
            <p:cNvSpPr/>
            <p:nvPr/>
          </p:nvSpPr>
          <p:spPr>
            <a:xfrm>
              <a:off x="2678169" y="2934011"/>
              <a:ext cx="346076" cy="158750"/>
            </a:xfrm>
            <a:prstGeom prst="curved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 smtClean="0">
                <a:solidFill>
                  <a:schemeClr val="tx1"/>
                </a:solidFill>
              </a:endParaRPr>
            </a:p>
            <a:p>
              <a:pPr algn="ctr"/>
              <a:endParaRPr lang="en-US" sz="10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US" sz="1000" dirty="0" smtClean="0">
                  <a:solidFill>
                    <a:schemeClr val="tx1"/>
                  </a:solidFill>
                </a:rPr>
                <a:t>p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8" name="Curved Up Arrow 47"/>
            <p:cNvSpPr/>
            <p:nvPr/>
          </p:nvSpPr>
          <p:spPr>
            <a:xfrm>
              <a:off x="3016236" y="2934011"/>
              <a:ext cx="346076" cy="158750"/>
            </a:xfrm>
            <a:prstGeom prst="curved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 smtClean="0">
                <a:solidFill>
                  <a:schemeClr val="tx1"/>
                </a:solidFill>
              </a:endParaRPr>
            </a:p>
            <a:p>
              <a:pPr algn="ctr"/>
              <a:endParaRPr lang="en-US" sz="10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US" sz="1000" dirty="0" smtClean="0">
                  <a:solidFill>
                    <a:schemeClr val="tx1"/>
                  </a:solidFill>
                </a:rPr>
                <a:t>p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9" name="Curved Up Arrow 48"/>
            <p:cNvSpPr/>
            <p:nvPr/>
          </p:nvSpPr>
          <p:spPr>
            <a:xfrm>
              <a:off x="3354303" y="2934011"/>
              <a:ext cx="346076" cy="158750"/>
            </a:xfrm>
            <a:prstGeom prst="curved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 smtClean="0">
                <a:solidFill>
                  <a:schemeClr val="tx1"/>
                </a:solidFill>
              </a:endParaRPr>
            </a:p>
            <a:p>
              <a:pPr algn="ctr"/>
              <a:endParaRPr lang="en-US" sz="10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US" sz="1000" dirty="0" smtClean="0">
                  <a:solidFill>
                    <a:schemeClr val="tx1"/>
                  </a:solidFill>
                </a:rPr>
                <a:t>p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50" name="Curved Up Arrow 49"/>
            <p:cNvSpPr/>
            <p:nvPr/>
          </p:nvSpPr>
          <p:spPr>
            <a:xfrm>
              <a:off x="3692370" y="2934011"/>
              <a:ext cx="346076" cy="158750"/>
            </a:xfrm>
            <a:prstGeom prst="curved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 smtClean="0">
                <a:solidFill>
                  <a:schemeClr val="tx1"/>
                </a:solidFill>
              </a:endParaRPr>
            </a:p>
            <a:p>
              <a:pPr algn="ctr"/>
              <a:endParaRPr lang="en-US" sz="10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US" sz="1000" dirty="0" smtClean="0">
                  <a:solidFill>
                    <a:schemeClr val="tx1"/>
                  </a:solidFill>
                </a:rPr>
                <a:t>p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51" name="Curved Up Arrow 50"/>
            <p:cNvSpPr/>
            <p:nvPr/>
          </p:nvSpPr>
          <p:spPr>
            <a:xfrm>
              <a:off x="4368503" y="2934011"/>
              <a:ext cx="346076" cy="158750"/>
            </a:xfrm>
            <a:prstGeom prst="curved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 smtClean="0">
                <a:solidFill>
                  <a:schemeClr val="tx1"/>
                </a:solidFill>
              </a:endParaRPr>
            </a:p>
            <a:p>
              <a:pPr algn="ctr"/>
              <a:endParaRPr lang="en-US" sz="10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US" sz="1000" dirty="0" smtClean="0">
                  <a:solidFill>
                    <a:schemeClr val="tx1"/>
                  </a:solidFill>
                </a:rPr>
                <a:t>p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52" name="Curved Up Arrow 51"/>
            <p:cNvSpPr/>
            <p:nvPr/>
          </p:nvSpPr>
          <p:spPr>
            <a:xfrm>
              <a:off x="4030437" y="2934011"/>
              <a:ext cx="346076" cy="158750"/>
            </a:xfrm>
            <a:prstGeom prst="curved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 smtClean="0">
                <a:solidFill>
                  <a:schemeClr val="tx1"/>
                </a:solidFill>
              </a:endParaRPr>
            </a:p>
            <a:p>
              <a:pPr algn="ctr"/>
              <a:endParaRPr lang="en-US" sz="10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US" sz="1000" dirty="0" smtClean="0">
                  <a:solidFill>
                    <a:schemeClr val="tx1"/>
                  </a:solidFill>
                </a:rPr>
                <a:t>p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1181402" y="1657502"/>
              <a:ext cx="31771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1p</a:t>
              </a:r>
              <a:endParaRPr lang="en-US" sz="1000" dirty="0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1513119" y="1657502"/>
              <a:ext cx="31771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2p</a:t>
              </a:r>
              <a:endParaRPr lang="en-US" sz="1000" dirty="0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1851186" y="1657502"/>
              <a:ext cx="31771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3p</a:t>
              </a:r>
              <a:endParaRPr lang="en-US" sz="1000" dirty="0"/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2189253" y="1657502"/>
              <a:ext cx="31771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4p</a:t>
              </a:r>
              <a:endParaRPr lang="en-US" sz="1000" dirty="0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2527320" y="1657502"/>
              <a:ext cx="31771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5p</a:t>
              </a:r>
              <a:endParaRPr lang="en-US" sz="1000" dirty="0"/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2865387" y="1657502"/>
              <a:ext cx="31771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6p</a:t>
              </a:r>
              <a:endParaRPr lang="en-US" sz="1000" dirty="0"/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3203454" y="1657502"/>
              <a:ext cx="31771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7p</a:t>
              </a:r>
              <a:endParaRPr lang="en-US" sz="1000" dirty="0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3541521" y="1657502"/>
              <a:ext cx="31771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8p</a:t>
              </a:r>
              <a:endParaRPr lang="en-US" sz="1000" dirty="0"/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3879588" y="1657502"/>
              <a:ext cx="31771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9p</a:t>
              </a:r>
              <a:endParaRPr lang="en-US" sz="1000" dirty="0"/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4179555" y="1657502"/>
              <a:ext cx="38343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10p</a:t>
              </a:r>
              <a:endParaRPr lang="en-US" sz="1000" dirty="0"/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4517621" y="1657502"/>
              <a:ext cx="38343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11p</a:t>
              </a:r>
              <a:endParaRPr lang="en-US" sz="1000" dirty="0"/>
            </a:p>
          </p:txBody>
        </p:sp>
        <p:sp>
          <p:nvSpPr>
            <p:cNvPr id="147" name="Left Brace 146"/>
            <p:cNvSpPr/>
            <p:nvPr/>
          </p:nvSpPr>
          <p:spPr>
            <a:xfrm>
              <a:off x="484987" y="1759103"/>
              <a:ext cx="200695" cy="1282859"/>
            </a:xfrm>
            <a:prstGeom prst="lef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8" name="Left Brace 147"/>
            <p:cNvSpPr/>
            <p:nvPr/>
          </p:nvSpPr>
          <p:spPr>
            <a:xfrm flipH="1">
              <a:off x="4846380" y="1759103"/>
              <a:ext cx="200695" cy="1282859"/>
            </a:xfrm>
            <a:prstGeom prst="leftBrac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03" name="Right Arrow 102"/>
          <p:cNvSpPr/>
          <p:nvPr/>
        </p:nvSpPr>
        <p:spPr>
          <a:xfrm rot="10800000" flipH="1">
            <a:off x="5172483" y="2242417"/>
            <a:ext cx="828675" cy="32257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42" name="Group 141"/>
          <p:cNvGrpSpPr/>
          <p:nvPr/>
        </p:nvGrpSpPr>
        <p:grpSpPr>
          <a:xfrm>
            <a:off x="6048783" y="1657502"/>
            <a:ext cx="847834" cy="1435259"/>
            <a:chOff x="6048783" y="1657502"/>
            <a:chExt cx="847834" cy="1435259"/>
          </a:xfrm>
        </p:grpSpPr>
        <p:sp>
          <p:nvSpPr>
            <p:cNvPr id="70" name="Curved Up Arrow 69"/>
            <p:cNvSpPr/>
            <p:nvPr/>
          </p:nvSpPr>
          <p:spPr>
            <a:xfrm>
              <a:off x="6391683" y="2934011"/>
              <a:ext cx="346076" cy="158750"/>
            </a:xfrm>
            <a:prstGeom prst="curved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 smtClean="0">
                <a:solidFill>
                  <a:schemeClr val="tx1"/>
                </a:solidFill>
              </a:endParaRPr>
            </a:p>
            <a:p>
              <a:pPr algn="ctr"/>
              <a:endParaRPr lang="en-US" sz="10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US" sz="1000" dirty="0" smtClean="0">
                  <a:solidFill>
                    <a:schemeClr val="tx1"/>
                  </a:solidFill>
                </a:rPr>
                <a:t>p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6578901" y="1657502"/>
              <a:ext cx="31771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1p</a:t>
              </a:r>
              <a:endParaRPr lang="en-US" sz="1000" dirty="0"/>
            </a:p>
          </p:txBody>
        </p:sp>
        <p:pic>
          <p:nvPicPr>
            <p:cNvPr id="134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6048783" y="1846890"/>
              <a:ext cx="685800" cy="11049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846380" y="4213472"/>
            <a:ext cx="4000500" cy="1314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753163827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 descr="Rectangle 13"/>
          <p:cNvSpPr>
            <a:spLocks/>
          </p:cNvSpPr>
          <p:nvPr/>
        </p:nvSpPr>
        <p:spPr bwMode="auto">
          <a:xfrm>
            <a:off x="0" y="0"/>
            <a:ext cx="9144000" cy="304800"/>
          </a:xfrm>
          <a:prstGeom prst="rect">
            <a:avLst/>
          </a:prstGeom>
          <a:solidFill>
            <a:srgbClr val="354CA1"/>
          </a:solidFill>
          <a:ln w="12700" cap="flat" cmpd="sng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lIns="45720" rIns="4572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457200" y="312118"/>
            <a:ext cx="8229600" cy="111911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Clustering + Repeating Period: Optimal Normalized Distance</a:t>
            </a:r>
            <a:endParaRPr lang="en-US" dirty="0"/>
          </a:p>
        </p:txBody>
      </p:sp>
      <p:sp>
        <p:nvSpPr>
          <p:cNvPr id="13" name="Line 5" descr="Straight Connector 7"/>
          <p:cNvSpPr>
            <a:spLocks noChangeShapeType="1"/>
          </p:cNvSpPr>
          <p:nvPr/>
        </p:nvSpPr>
        <p:spPr bwMode="auto">
          <a:xfrm>
            <a:off x="457200" y="1293813"/>
            <a:ext cx="8229600" cy="0"/>
          </a:xfrm>
          <a:prstGeom prst="line">
            <a:avLst/>
          </a:prstGeom>
          <a:noFill/>
          <a:ln w="158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45720" rIns="45720"/>
          <a:lstStyle/>
          <a:p>
            <a:endParaRPr lang="en-US" dirty="0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51200" y="1350196"/>
            <a:ext cx="8241601" cy="43759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Rectangle 13"/>
          <p:cNvSpPr/>
          <p:nvPr/>
        </p:nvSpPr>
        <p:spPr>
          <a:xfrm>
            <a:off x="2929018" y="5881343"/>
            <a:ext cx="528420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DIY Instrumental vs. actual: </a:t>
            </a:r>
            <a:r>
              <a:rPr lang="en-US" b="1" dirty="0" smtClean="0"/>
              <a:t>98.08 </a:t>
            </a:r>
            <a:r>
              <a:rPr lang="en-US" dirty="0" smtClean="0"/>
              <a:t>(Baseline: 143.34)</a:t>
            </a:r>
          </a:p>
          <a:p>
            <a:r>
              <a:rPr lang="en-US" dirty="0" smtClean="0"/>
              <a:t>Instrumental margin = 1, A cappella margin = 0.5</a:t>
            </a:r>
          </a:p>
          <a:p>
            <a:r>
              <a:rPr lang="en-US" dirty="0" smtClean="0"/>
              <a:t>Note the </a:t>
            </a:r>
            <a:r>
              <a:rPr lang="en-US" u="sng" dirty="0" smtClean="0"/>
              <a:t>fullness of the spectrum </a:t>
            </a:r>
            <a:r>
              <a:rPr lang="en-US" dirty="0" smtClean="0"/>
              <a:t>because the median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0" y="5773767"/>
            <a:ext cx="292901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u="sng" dirty="0" smtClean="0"/>
              <a:t>Time </a:t>
            </a:r>
            <a:r>
              <a:rPr lang="en-US" dirty="0" smtClean="0"/>
              <a:t>spent to </a:t>
            </a:r>
            <a:r>
              <a:rPr lang="en-US" u="sng" dirty="0" smtClean="0"/>
              <a:t>optimize parameters </a:t>
            </a:r>
            <a:r>
              <a:rPr lang="en-US" dirty="0" smtClean="0"/>
              <a:t>by ear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56437759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Clustering + Repeating Period: Optimal Normalized Distance</a:t>
            </a:r>
            <a:endParaRPr lang="en-US" dirty="0"/>
          </a:p>
        </p:txBody>
      </p:sp>
      <p:sp>
        <p:nvSpPr>
          <p:cNvPr id="5" name="Rectangle 2" descr="Rectangle 13"/>
          <p:cNvSpPr>
            <a:spLocks/>
          </p:cNvSpPr>
          <p:nvPr/>
        </p:nvSpPr>
        <p:spPr bwMode="auto">
          <a:xfrm>
            <a:off x="0" y="0"/>
            <a:ext cx="9144000" cy="304800"/>
          </a:xfrm>
          <a:prstGeom prst="rect">
            <a:avLst/>
          </a:prstGeom>
          <a:solidFill>
            <a:srgbClr val="354CA1"/>
          </a:solidFill>
          <a:ln w="12700" cap="flat" cmpd="sng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lIns="45720" rIns="4572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Line 5" descr="Straight Connector 7"/>
          <p:cNvSpPr>
            <a:spLocks noChangeShapeType="1"/>
          </p:cNvSpPr>
          <p:nvPr/>
        </p:nvSpPr>
        <p:spPr bwMode="auto">
          <a:xfrm>
            <a:off x="457200" y="1293813"/>
            <a:ext cx="8229600" cy="0"/>
          </a:xfrm>
          <a:prstGeom prst="line">
            <a:avLst/>
          </a:prstGeom>
          <a:noFill/>
          <a:ln w="158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45720" rIns="45720"/>
          <a:lstStyle/>
          <a:p>
            <a:endParaRPr lang="en-US" dirty="0"/>
          </a:p>
        </p:txBody>
      </p:sp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40341" y="1350646"/>
            <a:ext cx="8263318" cy="45388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Rectangle 11"/>
          <p:cNvSpPr/>
          <p:nvPr/>
        </p:nvSpPr>
        <p:spPr>
          <a:xfrm>
            <a:off x="2929018" y="5881343"/>
            <a:ext cx="585064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DIY a cappella vs. actual: </a:t>
            </a:r>
            <a:r>
              <a:rPr lang="en-US" b="1" dirty="0" smtClean="0"/>
              <a:t>101.20</a:t>
            </a:r>
            <a:r>
              <a:rPr lang="en-US" dirty="0" smtClean="0"/>
              <a:t> (Baseline 146.31)</a:t>
            </a:r>
          </a:p>
          <a:p>
            <a:r>
              <a:rPr lang="en-US" dirty="0" smtClean="0"/>
              <a:t>Instrumental margin = 1, A cappella margin = 0.6</a:t>
            </a:r>
          </a:p>
          <a:p>
            <a:r>
              <a:rPr lang="en-US" dirty="0" smtClean="0"/>
              <a:t>Note the </a:t>
            </a:r>
            <a:r>
              <a:rPr lang="en-US" u="sng" dirty="0" smtClean="0"/>
              <a:t>gaps in the spectrum despite the median threshold</a:t>
            </a:r>
          </a:p>
        </p:txBody>
      </p:sp>
      <p:sp>
        <p:nvSpPr>
          <p:cNvPr id="11" name="Rectangle 10"/>
          <p:cNvSpPr/>
          <p:nvPr/>
        </p:nvSpPr>
        <p:spPr>
          <a:xfrm>
            <a:off x="0" y="5773767"/>
            <a:ext cx="292901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u="sng" dirty="0" smtClean="0"/>
              <a:t>Time </a:t>
            </a:r>
            <a:r>
              <a:rPr lang="en-US" dirty="0" smtClean="0"/>
              <a:t>spent to </a:t>
            </a:r>
            <a:r>
              <a:rPr lang="en-US" u="sng" dirty="0" smtClean="0"/>
              <a:t>optimize parameters </a:t>
            </a:r>
            <a:r>
              <a:rPr lang="en-US" dirty="0" smtClean="0"/>
              <a:t>by ear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317524030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Multimedia Information Retrieval Dataset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u="sng" dirty="0" smtClean="0"/>
              <a:t>A cappella, instrumental, or both</a:t>
            </a:r>
          </a:p>
          <a:p>
            <a:pPr lvl="1"/>
            <a:r>
              <a:rPr lang="en-US" u="sng" dirty="0" smtClean="0"/>
              <a:t>1000 labeled </a:t>
            </a:r>
            <a:r>
              <a:rPr lang="en-US" dirty="0" smtClean="0"/>
              <a:t>.wav files (516 MB total)</a:t>
            </a:r>
          </a:p>
          <a:p>
            <a:pPr lvl="1"/>
            <a:r>
              <a:rPr lang="en-US" dirty="0" smtClean="0"/>
              <a:t>Stereo 16KHz sample rate</a:t>
            </a:r>
          </a:p>
          <a:p>
            <a:pPr lvl="1"/>
            <a:r>
              <a:rPr lang="en-US" dirty="0" smtClean="0"/>
              <a:t>4 to 13 seconds</a:t>
            </a:r>
          </a:p>
          <a:p>
            <a:pPr lvl="1"/>
            <a:r>
              <a:rPr lang="en-US" dirty="0" smtClean="0"/>
              <a:t>Male and female vocals</a:t>
            </a:r>
          </a:p>
          <a:p>
            <a:r>
              <a:rPr lang="en-US" dirty="0" smtClean="0"/>
              <a:t>Create a </a:t>
            </a:r>
            <a:r>
              <a:rPr lang="en-US" u="sng" dirty="0" smtClean="0"/>
              <a:t>Hidden Markov model with spectral patterns</a:t>
            </a:r>
          </a:p>
          <a:p>
            <a:pPr lvl="1"/>
            <a:r>
              <a:rPr lang="en-US" dirty="0" smtClean="0"/>
              <a:t>70% Training, 20% Testing, 10% Validation</a:t>
            </a:r>
          </a:p>
        </p:txBody>
      </p:sp>
      <p:sp>
        <p:nvSpPr>
          <p:cNvPr id="5" name="Rectangle 2" descr="Rectangle 13"/>
          <p:cNvSpPr>
            <a:spLocks/>
          </p:cNvSpPr>
          <p:nvPr/>
        </p:nvSpPr>
        <p:spPr bwMode="auto">
          <a:xfrm>
            <a:off x="0" y="0"/>
            <a:ext cx="9144000" cy="304800"/>
          </a:xfrm>
          <a:prstGeom prst="rect">
            <a:avLst/>
          </a:prstGeom>
          <a:solidFill>
            <a:srgbClr val="354CA1"/>
          </a:solidFill>
          <a:ln w="12700" cap="flat" cmpd="sng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lIns="45720" rIns="4572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Line 5" descr="Straight Connector 7"/>
          <p:cNvSpPr>
            <a:spLocks noChangeShapeType="1"/>
          </p:cNvSpPr>
          <p:nvPr/>
        </p:nvSpPr>
        <p:spPr bwMode="auto">
          <a:xfrm>
            <a:off x="457200" y="1293813"/>
            <a:ext cx="8229600" cy="0"/>
          </a:xfrm>
          <a:prstGeom prst="line">
            <a:avLst/>
          </a:prstGeom>
          <a:noFill/>
          <a:ln w="158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45720" rIns="45720"/>
          <a:lstStyle/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2265527" y="6129613"/>
            <a:ext cx="632573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https://sites.google.com/site/unvoicedsoundseparation/mir-1k</a:t>
            </a:r>
          </a:p>
          <a:p>
            <a:r>
              <a:rPr lang="en-US" dirty="0" smtClean="0"/>
              <a:t>http://www.cs.northwestern.edu/~jha222/imputation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431376286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Trained Hidden Markov Model</a:t>
            </a:r>
            <a:endParaRPr lang="en-US" dirty="0"/>
          </a:p>
        </p:txBody>
      </p:sp>
      <p:sp>
        <p:nvSpPr>
          <p:cNvPr id="5" name="Rectangle 2" descr="Rectangle 13"/>
          <p:cNvSpPr>
            <a:spLocks/>
          </p:cNvSpPr>
          <p:nvPr/>
        </p:nvSpPr>
        <p:spPr bwMode="auto">
          <a:xfrm>
            <a:off x="0" y="0"/>
            <a:ext cx="9144000" cy="304800"/>
          </a:xfrm>
          <a:prstGeom prst="rect">
            <a:avLst/>
          </a:prstGeom>
          <a:solidFill>
            <a:srgbClr val="354CA1"/>
          </a:solidFill>
          <a:ln w="12700" cap="flat" cmpd="sng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lIns="45720" rIns="4572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Line 5" descr="Straight Connector 7"/>
          <p:cNvSpPr>
            <a:spLocks noChangeShapeType="1"/>
          </p:cNvSpPr>
          <p:nvPr/>
        </p:nvSpPr>
        <p:spPr bwMode="auto">
          <a:xfrm>
            <a:off x="457200" y="1293813"/>
            <a:ext cx="8229600" cy="0"/>
          </a:xfrm>
          <a:prstGeom prst="line">
            <a:avLst/>
          </a:prstGeom>
          <a:noFill/>
          <a:ln w="158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45720" rIns="45720"/>
          <a:lstStyle/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387600" y="1342335"/>
            <a:ext cx="67564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Labeled spectrogram </a:t>
            </a:r>
            <a:r>
              <a:rPr lang="en-US" sz="2400" u="sng" dirty="0" smtClean="0"/>
              <a:t>dictionary of vocals and music</a:t>
            </a:r>
            <a:r>
              <a:rPr lang="en-US" sz="2400" dirty="0" smtClean="0"/>
              <a:t>:</a:t>
            </a:r>
          </a:p>
          <a:p>
            <a:pPr marL="514350" indent="-514350">
              <a:buAutoNum type="arabicParenR"/>
            </a:pPr>
            <a:r>
              <a:rPr lang="en-US" sz="2400" u="sng" dirty="0" smtClean="0"/>
              <a:t>Permutation: overlaying sounds </a:t>
            </a:r>
            <a:r>
              <a:rPr lang="en-US" sz="2400" dirty="0" smtClean="0"/>
              <a:t>together</a:t>
            </a:r>
          </a:p>
          <a:p>
            <a:pPr marL="514350" indent="-514350">
              <a:buAutoNum type="arabicParenR"/>
            </a:pPr>
            <a:r>
              <a:rPr lang="en-US" sz="2400" u="sng" dirty="0" smtClean="0"/>
              <a:t>Permutation: sequencing sounds </a:t>
            </a:r>
            <a:r>
              <a:rPr lang="en-US" sz="2400" dirty="0" smtClean="0"/>
              <a:t>together</a:t>
            </a:r>
          </a:p>
          <a:p>
            <a:pPr marL="514350" indent="-514350"/>
            <a:r>
              <a:rPr lang="en-US" sz="2400" u="sng" dirty="0" smtClean="0"/>
              <a:t>Calculate the probability of transitions </a:t>
            </a:r>
            <a:r>
              <a:rPr lang="en-US" sz="2400" dirty="0" smtClean="0"/>
              <a:t>for both</a:t>
            </a:r>
          </a:p>
          <a:p>
            <a:pPr marL="514350" indent="-514350">
              <a:buAutoNum type="arabicParenR"/>
            </a:pPr>
            <a:endParaRPr lang="en-US" sz="2400" dirty="0" smtClean="0"/>
          </a:p>
          <a:p>
            <a:pPr marL="514350" indent="-514350"/>
            <a:r>
              <a:rPr lang="en-US" sz="2400" dirty="0" smtClean="0"/>
              <a:t>		Hidden Markov Model is used to find the</a:t>
            </a:r>
          </a:p>
          <a:p>
            <a:pPr marL="514350" indent="-514350"/>
            <a:r>
              <a:rPr lang="en-US" sz="2400" dirty="0" smtClean="0"/>
              <a:t>			transition probabilities of certain 				sequencing and certain 					overlays of labeled </a:t>
            </a:r>
          </a:p>
          <a:p>
            <a:pPr marL="514350" indent="-514350"/>
            <a:r>
              <a:rPr lang="en-US" sz="2400" dirty="0" smtClean="0"/>
              <a:t>						sound </a:t>
            </a:r>
          </a:p>
          <a:p>
            <a:pPr marL="514350" indent="-514350"/>
            <a:r>
              <a:rPr lang="en-US" sz="2400" dirty="0" smtClean="0"/>
              <a:t>						</a:t>
            </a:r>
          </a:p>
          <a:p>
            <a:pPr marL="514350" indent="-514350"/>
            <a:r>
              <a:rPr lang="en-US" sz="2400" dirty="0" smtClean="0"/>
              <a:t>						   (</a:t>
            </a:r>
            <a:r>
              <a:rPr lang="en-US" sz="2400" u="sng" dirty="0" smtClean="0"/>
              <a:t>Long iterative </a:t>
            </a:r>
            <a:r>
              <a:rPr lang="en-US" sz="2400" dirty="0" smtClean="0"/>
              <a:t>						</a:t>
            </a:r>
            <a:r>
              <a:rPr lang="en-US" sz="2400" u="sng" dirty="0" smtClean="0"/>
              <a:t>process</a:t>
            </a:r>
            <a:r>
              <a:rPr lang="en-US" sz="2400" dirty="0" smtClean="0"/>
              <a:t>)</a:t>
            </a:r>
          </a:p>
        </p:txBody>
      </p:sp>
      <p:pic>
        <p:nvPicPr>
          <p:cNvPr id="3073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4450" y="1622430"/>
            <a:ext cx="1905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81" name="Group 80"/>
          <p:cNvGrpSpPr/>
          <p:nvPr/>
        </p:nvGrpSpPr>
        <p:grpSpPr>
          <a:xfrm>
            <a:off x="-188259" y="5031805"/>
            <a:ext cx="7566959" cy="1372001"/>
            <a:chOff x="230707" y="4658128"/>
            <a:chExt cx="7541693" cy="1372001"/>
          </a:xfrm>
        </p:grpSpPr>
        <p:sp>
          <p:nvSpPr>
            <p:cNvPr id="74" name="Pie 73"/>
            <p:cNvSpPr/>
            <p:nvPr/>
          </p:nvSpPr>
          <p:spPr>
            <a:xfrm flipH="1" flipV="1">
              <a:off x="7104622" y="4702175"/>
              <a:ext cx="195712" cy="537376"/>
            </a:xfrm>
            <a:prstGeom prst="pie">
              <a:avLst>
                <a:gd name="adj1" fmla="val 21573002"/>
                <a:gd name="adj2" fmla="val 16200000"/>
              </a:avLst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2" name="Pie 71"/>
            <p:cNvSpPr/>
            <p:nvPr/>
          </p:nvSpPr>
          <p:spPr>
            <a:xfrm flipH="1" flipV="1">
              <a:off x="6362721" y="4677178"/>
              <a:ext cx="195712" cy="537376"/>
            </a:xfrm>
            <a:prstGeom prst="pie">
              <a:avLst>
                <a:gd name="adj1" fmla="val 21573002"/>
                <a:gd name="adj2" fmla="val 16200000"/>
              </a:avLst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0" name="Pie 69"/>
            <p:cNvSpPr/>
            <p:nvPr/>
          </p:nvSpPr>
          <p:spPr>
            <a:xfrm flipH="1" flipV="1">
              <a:off x="5607098" y="4689475"/>
              <a:ext cx="195712" cy="537376"/>
            </a:xfrm>
            <a:prstGeom prst="pie">
              <a:avLst>
                <a:gd name="adj1" fmla="val 21573002"/>
                <a:gd name="adj2" fmla="val 16200000"/>
              </a:avLst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8" name="Pie 67"/>
            <p:cNvSpPr/>
            <p:nvPr/>
          </p:nvSpPr>
          <p:spPr>
            <a:xfrm flipH="1" flipV="1">
              <a:off x="4894788" y="4702175"/>
              <a:ext cx="195712" cy="537376"/>
            </a:xfrm>
            <a:prstGeom prst="pie">
              <a:avLst>
                <a:gd name="adj1" fmla="val 21573002"/>
                <a:gd name="adj2" fmla="val 16200000"/>
              </a:avLst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6" name="Pie 65"/>
            <p:cNvSpPr/>
            <p:nvPr/>
          </p:nvSpPr>
          <p:spPr>
            <a:xfrm flipH="1" flipV="1">
              <a:off x="4171934" y="4689475"/>
              <a:ext cx="195712" cy="537376"/>
            </a:xfrm>
            <a:prstGeom prst="pie">
              <a:avLst>
                <a:gd name="adj1" fmla="val 21573002"/>
                <a:gd name="adj2" fmla="val 16200000"/>
              </a:avLst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4" name="Pie 63"/>
            <p:cNvSpPr/>
            <p:nvPr/>
          </p:nvSpPr>
          <p:spPr>
            <a:xfrm flipH="1" flipV="1">
              <a:off x="3407805" y="4702175"/>
              <a:ext cx="195712" cy="537376"/>
            </a:xfrm>
            <a:prstGeom prst="pie">
              <a:avLst>
                <a:gd name="adj1" fmla="val 21573002"/>
                <a:gd name="adj2" fmla="val 16200000"/>
              </a:avLst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2" name="Pie 61"/>
            <p:cNvSpPr/>
            <p:nvPr/>
          </p:nvSpPr>
          <p:spPr>
            <a:xfrm flipH="1" flipV="1">
              <a:off x="2659551" y="4658128"/>
              <a:ext cx="195712" cy="537376"/>
            </a:xfrm>
            <a:prstGeom prst="pie">
              <a:avLst>
                <a:gd name="adj1" fmla="val 21573002"/>
                <a:gd name="adj2" fmla="val 16200000"/>
              </a:avLst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0" name="Pie 59"/>
            <p:cNvSpPr/>
            <p:nvPr/>
          </p:nvSpPr>
          <p:spPr>
            <a:xfrm flipH="1" flipV="1">
              <a:off x="1911297" y="4702175"/>
              <a:ext cx="195712" cy="537376"/>
            </a:xfrm>
            <a:prstGeom prst="pie">
              <a:avLst>
                <a:gd name="adj1" fmla="val 21573002"/>
                <a:gd name="adj2" fmla="val 16200000"/>
              </a:avLst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6" name="Pie 55"/>
            <p:cNvSpPr/>
            <p:nvPr/>
          </p:nvSpPr>
          <p:spPr>
            <a:xfrm flipH="1" flipV="1">
              <a:off x="1187450" y="4689475"/>
              <a:ext cx="195712" cy="537376"/>
            </a:xfrm>
            <a:prstGeom prst="pie">
              <a:avLst>
                <a:gd name="adj1" fmla="val 21573002"/>
                <a:gd name="adj2" fmla="val 16200000"/>
              </a:avLst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9" name="Picture 2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729655" y="4887129"/>
              <a:ext cx="571500" cy="1143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" name="Picture 3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1871609" y="4887129"/>
              <a:ext cx="161925" cy="1143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1" name="Picture 4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2603988" y="4887129"/>
              <a:ext cx="171450" cy="1143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2" name="Picture 5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3345892" y="4887129"/>
              <a:ext cx="180975" cy="1143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3" name="Picture 6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4097321" y="4887129"/>
              <a:ext cx="190500" cy="1143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" name="Picture 7"/>
            <p:cNvPicPr>
              <a:picLocks noChangeAspect="1"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4858275" y="4887129"/>
              <a:ext cx="161925" cy="1143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" name="Picture 8"/>
            <p:cNvPicPr>
              <a:picLocks noChangeAspect="1" noChangeArrowheads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 bwMode="auto">
            <a:xfrm>
              <a:off x="5590654" y="4887129"/>
              <a:ext cx="133350" cy="1143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6" name="Picture 9"/>
            <p:cNvPicPr>
              <a:picLocks noChangeAspect="1" noChangeArrowheads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 bwMode="auto">
            <a:xfrm>
              <a:off x="6294458" y="4887129"/>
              <a:ext cx="190500" cy="1143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7" name="Picture 10"/>
            <p:cNvPicPr>
              <a:picLocks noChangeAspect="1" noChangeArrowheads="1"/>
            </p:cNvPicPr>
            <p:nvPr/>
          </p:nvPicPr>
          <p:blipFill>
            <a:blip r:embed="rId11"/>
            <a:srcRect/>
            <a:stretch>
              <a:fillRect/>
            </a:stretch>
          </p:blipFill>
          <p:spPr bwMode="auto">
            <a:xfrm>
              <a:off x="7055409" y="4887129"/>
              <a:ext cx="171450" cy="1143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19" name="Straight Arrow Connector 18"/>
            <p:cNvCxnSpPr>
              <a:endCxn id="9" idx="1"/>
            </p:cNvCxnSpPr>
            <p:nvPr/>
          </p:nvCxnSpPr>
          <p:spPr>
            <a:xfrm>
              <a:off x="230707" y="5458629"/>
              <a:ext cx="4989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>
              <a:stCxn id="9" idx="3"/>
              <a:endCxn id="10" idx="1"/>
            </p:cNvCxnSpPr>
            <p:nvPr/>
          </p:nvCxnSpPr>
          <p:spPr>
            <a:xfrm>
              <a:off x="1301155" y="5458629"/>
              <a:ext cx="570454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>
              <a:stCxn id="10" idx="3"/>
              <a:endCxn id="11" idx="1"/>
            </p:cNvCxnSpPr>
            <p:nvPr/>
          </p:nvCxnSpPr>
          <p:spPr>
            <a:xfrm>
              <a:off x="2033534" y="5458629"/>
              <a:ext cx="570454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>
              <a:stCxn id="11" idx="3"/>
              <a:endCxn id="12" idx="1"/>
            </p:cNvCxnSpPr>
            <p:nvPr/>
          </p:nvCxnSpPr>
          <p:spPr>
            <a:xfrm>
              <a:off x="2775438" y="5458629"/>
              <a:ext cx="570454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>
              <a:stCxn id="12" idx="3"/>
              <a:endCxn id="13" idx="1"/>
            </p:cNvCxnSpPr>
            <p:nvPr/>
          </p:nvCxnSpPr>
          <p:spPr>
            <a:xfrm>
              <a:off x="3526867" y="5458629"/>
              <a:ext cx="570454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>
              <a:stCxn id="13" idx="3"/>
              <a:endCxn id="14" idx="1"/>
            </p:cNvCxnSpPr>
            <p:nvPr/>
          </p:nvCxnSpPr>
          <p:spPr>
            <a:xfrm>
              <a:off x="4287821" y="5458629"/>
              <a:ext cx="570454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>
              <a:stCxn id="14" idx="3"/>
              <a:endCxn id="15" idx="1"/>
            </p:cNvCxnSpPr>
            <p:nvPr/>
          </p:nvCxnSpPr>
          <p:spPr>
            <a:xfrm>
              <a:off x="5020200" y="5458629"/>
              <a:ext cx="570454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>
              <a:stCxn id="15" idx="3"/>
              <a:endCxn id="16" idx="1"/>
            </p:cNvCxnSpPr>
            <p:nvPr/>
          </p:nvCxnSpPr>
          <p:spPr>
            <a:xfrm>
              <a:off x="5724004" y="5458629"/>
              <a:ext cx="570454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>
              <a:stCxn id="16" idx="3"/>
              <a:endCxn id="17" idx="1"/>
            </p:cNvCxnSpPr>
            <p:nvPr/>
          </p:nvCxnSpPr>
          <p:spPr>
            <a:xfrm>
              <a:off x="6484958" y="5458629"/>
              <a:ext cx="570451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>
              <a:stCxn id="17" idx="3"/>
            </p:cNvCxnSpPr>
            <p:nvPr/>
          </p:nvCxnSpPr>
          <p:spPr>
            <a:xfrm>
              <a:off x="7226859" y="5458629"/>
              <a:ext cx="545541" cy="14324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Isosceles Triangle 57"/>
            <p:cNvSpPr/>
            <p:nvPr/>
          </p:nvSpPr>
          <p:spPr>
            <a:xfrm flipV="1">
              <a:off x="1150937" y="4847441"/>
              <a:ext cx="92075" cy="79375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1" name="Isosceles Triangle 60"/>
            <p:cNvSpPr/>
            <p:nvPr/>
          </p:nvSpPr>
          <p:spPr>
            <a:xfrm flipV="1">
              <a:off x="1884309" y="4860141"/>
              <a:ext cx="92075" cy="79375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Isosceles Triangle 62"/>
            <p:cNvSpPr/>
            <p:nvPr/>
          </p:nvSpPr>
          <p:spPr>
            <a:xfrm flipV="1">
              <a:off x="2623038" y="4816094"/>
              <a:ext cx="92075" cy="79375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Isosceles Triangle 64"/>
            <p:cNvSpPr/>
            <p:nvPr/>
          </p:nvSpPr>
          <p:spPr>
            <a:xfrm flipV="1">
              <a:off x="3371292" y="4860141"/>
              <a:ext cx="92075" cy="79375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7" name="Isosceles Triangle 66"/>
            <p:cNvSpPr/>
            <p:nvPr/>
          </p:nvSpPr>
          <p:spPr>
            <a:xfrm flipV="1">
              <a:off x="4135421" y="4847441"/>
              <a:ext cx="92075" cy="79375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9" name="Isosceles Triangle 68"/>
            <p:cNvSpPr/>
            <p:nvPr/>
          </p:nvSpPr>
          <p:spPr>
            <a:xfrm flipV="1">
              <a:off x="4858275" y="4860141"/>
              <a:ext cx="92075" cy="79375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1" name="Isosceles Triangle 70"/>
            <p:cNvSpPr/>
            <p:nvPr/>
          </p:nvSpPr>
          <p:spPr>
            <a:xfrm flipV="1">
              <a:off x="5570585" y="4847441"/>
              <a:ext cx="92075" cy="79375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3" name="Isosceles Triangle 72"/>
            <p:cNvSpPr/>
            <p:nvPr/>
          </p:nvSpPr>
          <p:spPr>
            <a:xfrm flipV="1">
              <a:off x="6326208" y="4835144"/>
              <a:ext cx="92075" cy="79375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5" name="Isosceles Triangle 74"/>
            <p:cNvSpPr/>
            <p:nvPr/>
          </p:nvSpPr>
          <p:spPr>
            <a:xfrm flipV="1">
              <a:off x="7068109" y="4860141"/>
              <a:ext cx="92075" cy="79375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83" name="Straight Connector 82"/>
          <p:cNvCxnSpPr>
            <a:stCxn id="3073" idx="2"/>
            <a:endCxn id="9" idx="0"/>
          </p:cNvCxnSpPr>
          <p:nvPr/>
        </p:nvCxnSpPr>
        <p:spPr>
          <a:xfrm flipH="1">
            <a:off x="599069" y="2765430"/>
            <a:ext cx="397881" cy="2495376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>
            <a:stCxn id="3073" idx="2"/>
            <a:endCxn id="17" idx="0"/>
          </p:cNvCxnSpPr>
          <p:nvPr/>
        </p:nvCxnSpPr>
        <p:spPr>
          <a:xfrm>
            <a:off x="996950" y="2765430"/>
            <a:ext cx="5748369" cy="2495376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/>
          <p:cNvSpPr txBox="1"/>
          <p:nvPr/>
        </p:nvSpPr>
        <p:spPr>
          <a:xfrm>
            <a:off x="971549" y="4321974"/>
            <a:ext cx="40011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/>
              <a:t>Data augmentation </a:t>
            </a:r>
            <a:r>
              <a:rPr lang="en-US" dirty="0" smtClean="0"/>
              <a:t>from dictionary: </a:t>
            </a:r>
            <a:r>
              <a:rPr lang="en-US" u="sng" dirty="0" smtClean="0"/>
              <a:t>sound sequencing and overlaying chains</a:t>
            </a:r>
          </a:p>
        </p:txBody>
      </p:sp>
      <p:grpSp>
        <p:nvGrpSpPr>
          <p:cNvPr id="106" name="Group 105"/>
          <p:cNvGrpSpPr/>
          <p:nvPr/>
        </p:nvGrpSpPr>
        <p:grpSpPr>
          <a:xfrm>
            <a:off x="608594" y="1689735"/>
            <a:ext cx="1176391" cy="1035690"/>
            <a:chOff x="608594" y="1689735"/>
            <a:chExt cx="1176391" cy="1035690"/>
          </a:xfrm>
        </p:grpSpPr>
        <p:cxnSp>
          <p:nvCxnSpPr>
            <p:cNvPr id="96" name="Straight Connector 95"/>
            <p:cNvCxnSpPr/>
            <p:nvPr/>
          </p:nvCxnSpPr>
          <p:spPr>
            <a:xfrm>
              <a:off x="608594" y="1689735"/>
              <a:ext cx="0" cy="1035690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/>
          </p:nvCxnSpPr>
          <p:spPr>
            <a:xfrm>
              <a:off x="776650" y="1689735"/>
              <a:ext cx="0" cy="1035690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/>
          </p:nvCxnSpPr>
          <p:spPr>
            <a:xfrm>
              <a:off x="944706" y="1689735"/>
              <a:ext cx="0" cy="1035690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/>
          </p:nvCxnSpPr>
          <p:spPr>
            <a:xfrm>
              <a:off x="1112762" y="1689735"/>
              <a:ext cx="0" cy="1035690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/>
          </p:nvCxnSpPr>
          <p:spPr>
            <a:xfrm>
              <a:off x="1280818" y="1689735"/>
              <a:ext cx="0" cy="1035690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/>
          </p:nvCxnSpPr>
          <p:spPr>
            <a:xfrm>
              <a:off x="1448874" y="1689735"/>
              <a:ext cx="0" cy="1035690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/>
          </p:nvCxnSpPr>
          <p:spPr>
            <a:xfrm>
              <a:off x="1588355" y="1689735"/>
              <a:ext cx="0" cy="1035690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/>
          </p:nvCxnSpPr>
          <p:spPr>
            <a:xfrm>
              <a:off x="1784985" y="1689735"/>
              <a:ext cx="0" cy="1035690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7" name="Rectangle 106"/>
          <p:cNvSpPr/>
          <p:nvPr/>
        </p:nvSpPr>
        <p:spPr>
          <a:xfrm>
            <a:off x="2773116" y="6488668"/>
            <a:ext cx="37785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http://slideplayer.com/slide/4757315/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571250658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3244850"/>
            <a:ext cx="9144000" cy="192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Stepwise Probabilistic Matching</a:t>
            </a:r>
          </a:p>
        </p:txBody>
      </p:sp>
      <p:sp>
        <p:nvSpPr>
          <p:cNvPr id="5" name="Rectangle 2" descr="Rectangle 13"/>
          <p:cNvSpPr>
            <a:spLocks/>
          </p:cNvSpPr>
          <p:nvPr/>
        </p:nvSpPr>
        <p:spPr bwMode="auto">
          <a:xfrm>
            <a:off x="0" y="0"/>
            <a:ext cx="9144000" cy="304800"/>
          </a:xfrm>
          <a:prstGeom prst="rect">
            <a:avLst/>
          </a:prstGeom>
          <a:solidFill>
            <a:srgbClr val="354CA1"/>
          </a:solidFill>
          <a:ln w="12700" cap="flat" cmpd="sng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lIns="45720" rIns="4572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Line 5" descr="Straight Connector 7"/>
          <p:cNvSpPr>
            <a:spLocks noChangeShapeType="1"/>
          </p:cNvSpPr>
          <p:nvPr/>
        </p:nvSpPr>
        <p:spPr bwMode="auto">
          <a:xfrm>
            <a:off x="457200" y="1293813"/>
            <a:ext cx="8229600" cy="0"/>
          </a:xfrm>
          <a:prstGeom prst="line">
            <a:avLst/>
          </a:prstGeom>
          <a:noFill/>
          <a:ln w="158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45720" rIns="45720"/>
          <a:lstStyle/>
          <a:p>
            <a:endParaRPr lang="en-US" dirty="0"/>
          </a:p>
        </p:txBody>
      </p:sp>
      <p:sp>
        <p:nvSpPr>
          <p:cNvPr id="69" name="Rectangle 68"/>
          <p:cNvSpPr/>
          <p:nvPr/>
        </p:nvSpPr>
        <p:spPr>
          <a:xfrm>
            <a:off x="236648" y="5089712"/>
            <a:ext cx="883384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u="sng" dirty="0" smtClean="0"/>
              <a:t>Validation by highest probability </a:t>
            </a:r>
            <a:r>
              <a:rPr lang="en-US" sz="2400" dirty="0" smtClean="0"/>
              <a:t>hidden Markov model</a:t>
            </a:r>
          </a:p>
          <a:p>
            <a:r>
              <a:rPr lang="en-US" sz="2400" u="sng" dirty="0" smtClean="0"/>
              <a:t>Isolate instrumental and a cappella </a:t>
            </a:r>
            <a:r>
              <a:rPr lang="en-US" sz="2400" dirty="0" smtClean="0"/>
              <a:t>from full song </a:t>
            </a:r>
            <a:r>
              <a:rPr lang="en-US" sz="2400" u="sng" dirty="0" smtClean="0"/>
              <a:t>by subtraction with the matched sound overlay</a:t>
            </a:r>
          </a:p>
          <a:p>
            <a:r>
              <a:rPr lang="en-US" sz="2400" dirty="0" smtClean="0"/>
              <a:t>		</a:t>
            </a:r>
            <a:r>
              <a:rPr lang="en-US" sz="2400" u="sng" dirty="0" smtClean="0"/>
              <a:t>Results dependent on </a:t>
            </a:r>
            <a:r>
              <a:rPr lang="en-US" sz="2400" dirty="0" smtClean="0"/>
              <a:t>quality and diversity of </a:t>
            </a:r>
            <a:r>
              <a:rPr lang="en-US" sz="2400" u="sng" dirty="0" smtClean="0"/>
              <a:t>dataset</a:t>
            </a:r>
          </a:p>
        </p:txBody>
      </p:sp>
      <p:cxnSp>
        <p:nvCxnSpPr>
          <p:cNvPr id="72" name="Straight Connector 71"/>
          <p:cNvCxnSpPr>
            <a:stCxn id="120" idx="2"/>
            <a:endCxn id="91" idx="0"/>
          </p:cNvCxnSpPr>
          <p:nvPr/>
        </p:nvCxnSpPr>
        <p:spPr>
          <a:xfrm flipH="1">
            <a:off x="527510" y="2392363"/>
            <a:ext cx="365375" cy="1042987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>
            <a:stCxn id="120" idx="2"/>
            <a:endCxn id="100" idx="0"/>
          </p:cNvCxnSpPr>
          <p:nvPr/>
        </p:nvCxnSpPr>
        <p:spPr>
          <a:xfrm>
            <a:off x="892885" y="2392363"/>
            <a:ext cx="8107296" cy="1011237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>
            <a:stCxn id="120" idx="2"/>
            <a:endCxn id="99" idx="0"/>
          </p:cNvCxnSpPr>
          <p:nvPr/>
        </p:nvCxnSpPr>
        <p:spPr>
          <a:xfrm>
            <a:off x="892885" y="2392363"/>
            <a:ext cx="5954204" cy="1042987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ectangle 90"/>
          <p:cNvSpPr/>
          <p:nvPr/>
        </p:nvSpPr>
        <p:spPr>
          <a:xfrm>
            <a:off x="457200" y="3435350"/>
            <a:ext cx="140620" cy="2413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3" name="Rectangle 92"/>
          <p:cNvSpPr/>
          <p:nvPr/>
        </p:nvSpPr>
        <p:spPr>
          <a:xfrm>
            <a:off x="2470593" y="3435350"/>
            <a:ext cx="140620" cy="2413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6" name="Rectangle 95"/>
          <p:cNvSpPr/>
          <p:nvPr/>
        </p:nvSpPr>
        <p:spPr>
          <a:xfrm>
            <a:off x="4623686" y="3435350"/>
            <a:ext cx="140620" cy="2413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9" name="Rectangle 98"/>
          <p:cNvSpPr/>
          <p:nvPr/>
        </p:nvSpPr>
        <p:spPr>
          <a:xfrm>
            <a:off x="6776779" y="3435350"/>
            <a:ext cx="140620" cy="2413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0" name="Rectangle 99"/>
          <p:cNvSpPr/>
          <p:nvPr/>
        </p:nvSpPr>
        <p:spPr>
          <a:xfrm>
            <a:off x="8929871" y="3403600"/>
            <a:ext cx="140620" cy="2413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8" name="Straight Connector 107"/>
          <p:cNvCxnSpPr>
            <a:stCxn id="120" idx="2"/>
            <a:endCxn id="96" idx="0"/>
          </p:cNvCxnSpPr>
          <p:nvPr/>
        </p:nvCxnSpPr>
        <p:spPr>
          <a:xfrm>
            <a:off x="892885" y="2392363"/>
            <a:ext cx="3801111" cy="1042987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>
            <a:stCxn id="120" idx="2"/>
            <a:endCxn id="93" idx="0"/>
          </p:cNvCxnSpPr>
          <p:nvPr/>
        </p:nvCxnSpPr>
        <p:spPr>
          <a:xfrm>
            <a:off x="892885" y="2392363"/>
            <a:ext cx="1648018" cy="1042987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1" name="Group 150"/>
          <p:cNvGrpSpPr/>
          <p:nvPr/>
        </p:nvGrpSpPr>
        <p:grpSpPr>
          <a:xfrm>
            <a:off x="-188259" y="1052112"/>
            <a:ext cx="4705191" cy="1372001"/>
            <a:chOff x="-188259" y="1064812"/>
            <a:chExt cx="4705191" cy="1372001"/>
          </a:xfrm>
        </p:grpSpPr>
        <p:sp>
          <p:nvSpPr>
            <p:cNvPr id="35" name="Pie 34"/>
            <p:cNvSpPr/>
            <p:nvPr/>
          </p:nvSpPr>
          <p:spPr>
            <a:xfrm flipH="1" flipV="1">
              <a:off x="3828292" y="1096159"/>
              <a:ext cx="196368" cy="537376"/>
            </a:xfrm>
            <a:prstGeom prst="pie">
              <a:avLst>
                <a:gd name="adj1" fmla="val 21573002"/>
                <a:gd name="adj2" fmla="val 16200000"/>
              </a:avLst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6" name="Pie 35"/>
            <p:cNvSpPr/>
            <p:nvPr/>
          </p:nvSpPr>
          <p:spPr>
            <a:xfrm flipH="1" flipV="1">
              <a:off x="3061603" y="1108859"/>
              <a:ext cx="196368" cy="537376"/>
            </a:xfrm>
            <a:prstGeom prst="pie">
              <a:avLst>
                <a:gd name="adj1" fmla="val 21573002"/>
                <a:gd name="adj2" fmla="val 16200000"/>
              </a:avLst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Pie 36"/>
            <p:cNvSpPr/>
            <p:nvPr/>
          </p:nvSpPr>
          <p:spPr>
            <a:xfrm flipH="1" flipV="1">
              <a:off x="2310843" y="1064812"/>
              <a:ext cx="196368" cy="537376"/>
            </a:xfrm>
            <a:prstGeom prst="pie">
              <a:avLst>
                <a:gd name="adj1" fmla="val 21573002"/>
                <a:gd name="adj2" fmla="val 16200000"/>
              </a:avLst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9" name="Pie 38"/>
            <p:cNvSpPr/>
            <p:nvPr/>
          </p:nvSpPr>
          <p:spPr>
            <a:xfrm flipH="1" flipV="1">
              <a:off x="1560082" y="1108859"/>
              <a:ext cx="196368" cy="537376"/>
            </a:xfrm>
            <a:prstGeom prst="pie">
              <a:avLst>
                <a:gd name="adj1" fmla="val 21573002"/>
                <a:gd name="adj2" fmla="val 16200000"/>
              </a:avLst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0" name="Pie 39"/>
            <p:cNvSpPr/>
            <p:nvPr/>
          </p:nvSpPr>
          <p:spPr>
            <a:xfrm flipH="1" flipV="1">
              <a:off x="833810" y="1096159"/>
              <a:ext cx="196368" cy="537376"/>
            </a:xfrm>
            <a:prstGeom prst="pie">
              <a:avLst>
                <a:gd name="adj1" fmla="val 21573002"/>
                <a:gd name="adj2" fmla="val 16200000"/>
              </a:avLst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41" name="Picture 2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374481" y="1293813"/>
              <a:ext cx="573415" cy="1143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2" name="Picture 3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1520261" y="1293813"/>
              <a:ext cx="162467" cy="1143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3" name="Picture 4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2255093" y="1293813"/>
              <a:ext cx="172024" cy="1143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4" name="Picture 5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2999483" y="1293813"/>
              <a:ext cx="181581" cy="1143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5" name="Picture 6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3753429" y="1293813"/>
              <a:ext cx="191138" cy="1143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50" name="Straight Arrow Connector 49"/>
            <p:cNvCxnSpPr>
              <a:endCxn id="41" idx="1"/>
            </p:cNvCxnSpPr>
            <p:nvPr/>
          </p:nvCxnSpPr>
          <p:spPr>
            <a:xfrm>
              <a:off x="-188259" y="1865313"/>
              <a:ext cx="56274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/>
            <p:cNvCxnSpPr>
              <a:stCxn id="41" idx="3"/>
              <a:endCxn id="42" idx="1"/>
            </p:cNvCxnSpPr>
            <p:nvPr/>
          </p:nvCxnSpPr>
          <p:spPr>
            <a:xfrm>
              <a:off x="947896" y="1865313"/>
              <a:ext cx="572365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>
              <a:stCxn id="42" idx="3"/>
              <a:endCxn id="43" idx="1"/>
            </p:cNvCxnSpPr>
            <p:nvPr/>
          </p:nvCxnSpPr>
          <p:spPr>
            <a:xfrm>
              <a:off x="1682728" y="1865313"/>
              <a:ext cx="572365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/>
            <p:cNvCxnSpPr>
              <a:stCxn id="43" idx="3"/>
              <a:endCxn id="44" idx="1"/>
            </p:cNvCxnSpPr>
            <p:nvPr/>
          </p:nvCxnSpPr>
          <p:spPr>
            <a:xfrm>
              <a:off x="2427118" y="1865313"/>
              <a:ext cx="572365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/>
            <p:cNvCxnSpPr>
              <a:stCxn id="44" idx="3"/>
              <a:endCxn id="45" idx="1"/>
            </p:cNvCxnSpPr>
            <p:nvPr/>
          </p:nvCxnSpPr>
          <p:spPr>
            <a:xfrm>
              <a:off x="3181064" y="1865313"/>
              <a:ext cx="572365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/>
            <p:cNvCxnSpPr>
              <a:stCxn id="45" idx="3"/>
            </p:cNvCxnSpPr>
            <p:nvPr/>
          </p:nvCxnSpPr>
          <p:spPr>
            <a:xfrm>
              <a:off x="3944567" y="1865313"/>
              <a:ext cx="572365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Isosceles Triangle 61"/>
            <p:cNvSpPr/>
            <p:nvPr/>
          </p:nvSpPr>
          <p:spPr>
            <a:xfrm flipV="1">
              <a:off x="797175" y="1254125"/>
              <a:ext cx="92383" cy="79375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Isosceles Triangle 62"/>
            <p:cNvSpPr/>
            <p:nvPr/>
          </p:nvSpPr>
          <p:spPr>
            <a:xfrm flipV="1">
              <a:off x="1533003" y="1266825"/>
              <a:ext cx="92383" cy="79375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" name="Isosceles Triangle 63"/>
            <p:cNvSpPr/>
            <p:nvPr/>
          </p:nvSpPr>
          <p:spPr>
            <a:xfrm flipV="1">
              <a:off x="2274207" y="1222778"/>
              <a:ext cx="92383" cy="79375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Isosceles Triangle 64"/>
            <p:cNvSpPr/>
            <p:nvPr/>
          </p:nvSpPr>
          <p:spPr>
            <a:xfrm flipV="1">
              <a:off x="3024968" y="1266825"/>
              <a:ext cx="92383" cy="79375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6" name="Isosceles Triangle 65"/>
            <p:cNvSpPr/>
            <p:nvPr/>
          </p:nvSpPr>
          <p:spPr>
            <a:xfrm flipV="1">
              <a:off x="3791657" y="1254125"/>
              <a:ext cx="92383" cy="79375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0" name="Rectangle 119"/>
            <p:cNvSpPr/>
            <p:nvPr/>
          </p:nvSpPr>
          <p:spPr>
            <a:xfrm>
              <a:off x="822575" y="2163763"/>
              <a:ext cx="140620" cy="2413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45" name="Rectangle 144"/>
          <p:cNvSpPr/>
          <p:nvPr/>
        </p:nvSpPr>
        <p:spPr>
          <a:xfrm>
            <a:off x="4516932" y="1333500"/>
            <a:ext cx="467313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Use </a:t>
            </a:r>
            <a:r>
              <a:rPr lang="en-US" sz="2400" u="sng" dirty="0" smtClean="0"/>
              <a:t>probability of labeled sound sequencing and overlays to match </a:t>
            </a:r>
            <a:r>
              <a:rPr lang="en-US" sz="2400" dirty="0" smtClean="0"/>
              <a:t>pattern alignment with </a:t>
            </a:r>
            <a:r>
              <a:rPr lang="en-US" sz="2400" u="sng" dirty="0" smtClean="0"/>
              <a:t>song spectra</a:t>
            </a:r>
          </a:p>
        </p:txBody>
      </p:sp>
    </p:spTree>
    <p:extLst>
      <p:ext uri="{BB962C8B-B14F-4D97-AF65-F5344CB8AC3E}">
        <p14:creationId xmlns="" xmlns:p14="http://schemas.microsoft.com/office/powerpoint/2010/main" val="1029425108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Rectangle 2" descr="Rectangle 13"/>
          <p:cNvSpPr>
            <a:spLocks/>
          </p:cNvSpPr>
          <p:nvPr/>
        </p:nvSpPr>
        <p:spPr bwMode="auto">
          <a:xfrm>
            <a:off x="0" y="0"/>
            <a:ext cx="9144000" cy="304800"/>
          </a:xfrm>
          <a:prstGeom prst="rect">
            <a:avLst/>
          </a:prstGeom>
          <a:solidFill>
            <a:srgbClr val="354CA1"/>
          </a:solidFill>
          <a:ln w="12700" cap="flat" cmpd="sng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lIns="45720" rIns="4572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429174" y="5828788"/>
            <a:ext cx="6586355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/>
              <a:t>DIY Instrumental vs. actual: </a:t>
            </a:r>
            <a:r>
              <a:rPr lang="en-US" sz="2000" b="1" dirty="0" smtClean="0"/>
              <a:t>100.6 </a:t>
            </a:r>
            <a:r>
              <a:rPr lang="en-US" sz="2000" dirty="0" smtClean="0"/>
              <a:t>(Baseline: 143.34)</a:t>
            </a:r>
          </a:p>
          <a:p>
            <a:r>
              <a:rPr lang="en-US" sz="2000" dirty="0" smtClean="0"/>
              <a:t>vs. Clustering + Repeating Period: 98.08</a:t>
            </a:r>
          </a:p>
          <a:p>
            <a:r>
              <a:rPr lang="en-US" sz="2000" u="sng" dirty="0" smtClean="0"/>
              <a:t>Gaps in separation with misinterpreted matched probabilities</a:t>
            </a:r>
          </a:p>
        </p:txBody>
      </p:sp>
      <p:sp>
        <p:nvSpPr>
          <p:cNvPr id="175" name="Title 1"/>
          <p:cNvSpPr>
            <a:spLocks noGrp="1"/>
          </p:cNvSpPr>
          <p:nvPr>
            <p:ph type="title"/>
          </p:nvPr>
        </p:nvSpPr>
        <p:spPr>
          <a:xfrm>
            <a:off x="457200" y="312118"/>
            <a:ext cx="8229600" cy="111911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Trained Hidden Markov Model: Normalized Distance</a:t>
            </a:r>
            <a:endParaRPr lang="en-US" dirty="0"/>
          </a:p>
        </p:txBody>
      </p:sp>
      <p:sp>
        <p:nvSpPr>
          <p:cNvPr id="177" name="Line 5" descr="Straight Connector 7"/>
          <p:cNvSpPr>
            <a:spLocks noChangeShapeType="1"/>
          </p:cNvSpPr>
          <p:nvPr/>
        </p:nvSpPr>
        <p:spPr bwMode="auto">
          <a:xfrm>
            <a:off x="457200" y="1293813"/>
            <a:ext cx="8229600" cy="0"/>
          </a:xfrm>
          <a:prstGeom prst="line">
            <a:avLst/>
          </a:prstGeom>
          <a:noFill/>
          <a:ln w="158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45720" rIns="45720"/>
          <a:lstStyle/>
          <a:p>
            <a:endParaRPr lang="en-US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1200" y="1375152"/>
            <a:ext cx="8241601" cy="4517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Rectangle 11"/>
          <p:cNvSpPr/>
          <p:nvPr/>
        </p:nvSpPr>
        <p:spPr>
          <a:xfrm>
            <a:off x="2799975" y="6172200"/>
            <a:ext cx="3975100" cy="355600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0" y="5773767"/>
            <a:ext cx="270285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u="sng" dirty="0" smtClean="0"/>
              <a:t>Time intensive </a:t>
            </a:r>
            <a:r>
              <a:rPr lang="en-US" dirty="0" smtClean="0"/>
              <a:t>approach to </a:t>
            </a:r>
            <a:r>
              <a:rPr lang="en-US" u="sng" dirty="0" smtClean="0"/>
              <a:t>label, train, iterate</a:t>
            </a:r>
            <a:endParaRPr lang="en-US" u="sng" dirty="0"/>
          </a:p>
        </p:txBody>
      </p:sp>
    </p:spTree>
    <p:extLst>
      <p:ext uri="{BB962C8B-B14F-4D97-AF65-F5344CB8AC3E}">
        <p14:creationId xmlns="" xmlns:p14="http://schemas.microsoft.com/office/powerpoint/2010/main" val="1419529924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 smtClean="0"/>
              <a:t>Motivation</a:t>
            </a:r>
            <a:endParaRPr lang="en-US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u="sng" dirty="0" smtClean="0"/>
              <a:t>Audio separation</a:t>
            </a:r>
            <a:r>
              <a:rPr lang="en-US" dirty="0" smtClean="0"/>
              <a:t> techniques have existed prior to and could be </a:t>
            </a:r>
            <a:r>
              <a:rPr lang="en-US" u="sng" dirty="0" smtClean="0"/>
              <a:t>enhanced by machine learning</a:t>
            </a:r>
          </a:p>
          <a:p>
            <a:r>
              <a:rPr lang="en-US" dirty="0" smtClean="0"/>
              <a:t>Techniques could be </a:t>
            </a:r>
            <a:r>
              <a:rPr lang="en-US" u="sng" dirty="0" smtClean="0"/>
              <a:t>validated with official versions</a:t>
            </a:r>
            <a:r>
              <a:rPr lang="en-US" dirty="0" smtClean="0"/>
              <a:t> of separated audio</a:t>
            </a:r>
          </a:p>
          <a:p>
            <a:r>
              <a:rPr lang="en-US" u="sng" dirty="0" smtClean="0"/>
              <a:t>Listening</a:t>
            </a:r>
            <a:r>
              <a:rPr lang="en-US" dirty="0" smtClean="0"/>
              <a:t> to high accuracy results could be </a:t>
            </a:r>
            <a:r>
              <a:rPr lang="en-US" u="sng" dirty="0" smtClean="0"/>
              <a:t>enjoyable</a:t>
            </a:r>
          </a:p>
          <a:p>
            <a:r>
              <a:rPr lang="en-US" dirty="0" smtClean="0"/>
              <a:t>Best techniques could be </a:t>
            </a:r>
            <a:r>
              <a:rPr lang="en-US" u="sng" dirty="0" smtClean="0"/>
              <a:t>applied towards audio</a:t>
            </a:r>
            <a:r>
              <a:rPr lang="en-US" dirty="0" smtClean="0"/>
              <a:t> where official versions of </a:t>
            </a:r>
            <a:r>
              <a:rPr lang="en-US" u="sng" dirty="0" smtClean="0"/>
              <a:t>separated</a:t>
            </a:r>
            <a:r>
              <a:rPr lang="en-US" dirty="0" smtClean="0"/>
              <a:t> instrumentals and a cappellas are </a:t>
            </a:r>
            <a:r>
              <a:rPr lang="en-US" u="sng" dirty="0" smtClean="0"/>
              <a:t>unavailable</a:t>
            </a:r>
          </a:p>
        </p:txBody>
      </p:sp>
      <p:sp>
        <p:nvSpPr>
          <p:cNvPr id="6" name="Rectangle 2" descr="Rectangle 13"/>
          <p:cNvSpPr>
            <a:spLocks/>
          </p:cNvSpPr>
          <p:nvPr/>
        </p:nvSpPr>
        <p:spPr bwMode="auto">
          <a:xfrm>
            <a:off x="0" y="0"/>
            <a:ext cx="9144000" cy="304800"/>
          </a:xfrm>
          <a:prstGeom prst="rect">
            <a:avLst/>
          </a:prstGeom>
          <a:solidFill>
            <a:srgbClr val="354CA1"/>
          </a:solidFill>
          <a:ln w="12700" cap="flat" cmpd="sng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lIns="45720" rIns="4572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7" name="Line 5" descr="Straight Connector 7"/>
          <p:cNvSpPr>
            <a:spLocks noChangeShapeType="1"/>
          </p:cNvSpPr>
          <p:nvPr/>
        </p:nvSpPr>
        <p:spPr bwMode="auto">
          <a:xfrm>
            <a:off x="457200" y="1293813"/>
            <a:ext cx="8229600" cy="0"/>
          </a:xfrm>
          <a:prstGeom prst="line">
            <a:avLst/>
          </a:prstGeom>
          <a:noFill/>
          <a:ln w="158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45720" rIns="45720"/>
          <a:lstStyle/>
          <a:p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2124636" y="6515517"/>
            <a:ext cx="675822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600" dirty="0" smtClean="0">
                <a:solidFill>
                  <a:prstClr val="black"/>
                </a:solidFill>
              </a:rPr>
              <a:t>https://www.discogs.com/Aaliyah-Are-You-That-Somebody/release/346060</a:t>
            </a:r>
            <a:endParaRPr lang="en-US" sz="16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724448261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2429174" y="5828788"/>
            <a:ext cx="6586355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/>
              <a:t>DIY a cappella vs. actual: </a:t>
            </a:r>
            <a:r>
              <a:rPr lang="en-US" sz="2000" b="1" dirty="0" smtClean="0"/>
              <a:t>111.6</a:t>
            </a:r>
            <a:r>
              <a:rPr lang="en-US" sz="2000" dirty="0" smtClean="0"/>
              <a:t> (Baseline 146.31)</a:t>
            </a:r>
          </a:p>
          <a:p>
            <a:r>
              <a:rPr lang="en-US" sz="2000" dirty="0" smtClean="0"/>
              <a:t>vs. Clustering + Repeating Period: 101.20</a:t>
            </a:r>
          </a:p>
          <a:p>
            <a:r>
              <a:rPr lang="en-US" sz="2000" u="sng" dirty="0" smtClean="0"/>
              <a:t>Gaps in separation with misinterpreted matched probabilities</a:t>
            </a:r>
            <a:endParaRPr lang="en-US" sz="2000" u="sn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Trained Hidden Markov Model: Normalized Distance</a:t>
            </a:r>
            <a:endParaRPr lang="en-US" dirty="0"/>
          </a:p>
        </p:txBody>
      </p:sp>
      <p:sp>
        <p:nvSpPr>
          <p:cNvPr id="5" name="Rectangle 2" descr="Rectangle 13"/>
          <p:cNvSpPr>
            <a:spLocks/>
          </p:cNvSpPr>
          <p:nvPr/>
        </p:nvSpPr>
        <p:spPr bwMode="auto">
          <a:xfrm>
            <a:off x="0" y="0"/>
            <a:ext cx="9144000" cy="304800"/>
          </a:xfrm>
          <a:prstGeom prst="rect">
            <a:avLst/>
          </a:prstGeom>
          <a:solidFill>
            <a:srgbClr val="354CA1"/>
          </a:solidFill>
          <a:ln w="12700" cap="flat" cmpd="sng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lIns="45720" rIns="4572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Line 5" descr="Straight Connector 7"/>
          <p:cNvSpPr>
            <a:spLocks noChangeShapeType="1"/>
          </p:cNvSpPr>
          <p:nvPr/>
        </p:nvSpPr>
        <p:spPr bwMode="auto">
          <a:xfrm>
            <a:off x="457200" y="1293813"/>
            <a:ext cx="8229600" cy="0"/>
          </a:xfrm>
          <a:prstGeom prst="line">
            <a:avLst/>
          </a:prstGeom>
          <a:noFill/>
          <a:ln w="158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45720" rIns="45720"/>
          <a:lstStyle/>
          <a:p>
            <a:endParaRPr lang="en-US" dirty="0"/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45770" y="1375152"/>
            <a:ext cx="8252460" cy="4517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Rectangle 15"/>
          <p:cNvSpPr/>
          <p:nvPr/>
        </p:nvSpPr>
        <p:spPr>
          <a:xfrm>
            <a:off x="2799975" y="6172200"/>
            <a:ext cx="3975100" cy="355600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0" y="5773767"/>
            <a:ext cx="270285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u="sng" dirty="0" smtClean="0"/>
              <a:t>Time intensive </a:t>
            </a:r>
            <a:r>
              <a:rPr lang="en-US" dirty="0" smtClean="0"/>
              <a:t>approach to </a:t>
            </a:r>
            <a:r>
              <a:rPr lang="en-US" u="sng" dirty="0" smtClean="0"/>
              <a:t>label, train, iterate</a:t>
            </a:r>
            <a:endParaRPr lang="en-US" u="sng" dirty="0"/>
          </a:p>
        </p:txBody>
      </p:sp>
    </p:spTree>
    <p:extLst>
      <p:ext uri="{BB962C8B-B14F-4D97-AF65-F5344CB8AC3E}">
        <p14:creationId xmlns="" xmlns:p14="http://schemas.microsoft.com/office/powerpoint/2010/main" val="1643598145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753036" y="1482489"/>
            <a:ext cx="7503458" cy="453888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 / Best Method: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2830"/>
            <a:ext cx="8229600" cy="4971949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Clustering Repeating Period + Optimization:</a:t>
            </a:r>
          </a:p>
          <a:p>
            <a:pPr lvl="1"/>
            <a:r>
              <a:rPr lang="en-US" dirty="0" smtClean="0"/>
              <a:t>Pros:</a:t>
            </a:r>
          </a:p>
          <a:p>
            <a:pPr lvl="2"/>
            <a:r>
              <a:rPr lang="en-US" u="sng" dirty="0" smtClean="0"/>
              <a:t>Fast</a:t>
            </a:r>
            <a:r>
              <a:rPr lang="en-US" dirty="0" smtClean="0"/>
              <a:t>, data </a:t>
            </a:r>
            <a:r>
              <a:rPr lang="en-US" u="sng" dirty="0" smtClean="0"/>
              <a:t>self contained </a:t>
            </a:r>
            <a:r>
              <a:rPr lang="en-US" dirty="0" smtClean="0"/>
              <a:t>by song file</a:t>
            </a:r>
          </a:p>
          <a:p>
            <a:pPr lvl="1"/>
            <a:r>
              <a:rPr lang="en-US" dirty="0" smtClean="0"/>
              <a:t>Cons:</a:t>
            </a:r>
          </a:p>
          <a:p>
            <a:pPr lvl="2"/>
            <a:r>
              <a:rPr lang="en-US" u="sng" dirty="0" smtClean="0"/>
              <a:t>Limited by sample</a:t>
            </a:r>
          </a:p>
          <a:p>
            <a:pPr lvl="2"/>
            <a:r>
              <a:rPr lang="en-US" u="sng" dirty="0" smtClean="0"/>
              <a:t>Manual optimization </a:t>
            </a:r>
            <a:r>
              <a:rPr lang="en-US" dirty="0" smtClean="0"/>
              <a:t>by ear</a:t>
            </a:r>
          </a:p>
          <a:p>
            <a:r>
              <a:rPr lang="en-US" dirty="0" smtClean="0"/>
              <a:t>Supervised Hidden Markov Model (Overlay + Sequencing):</a:t>
            </a:r>
          </a:p>
          <a:p>
            <a:pPr lvl="1"/>
            <a:r>
              <a:rPr lang="en-US" dirty="0" smtClean="0"/>
              <a:t>Pros:</a:t>
            </a:r>
          </a:p>
          <a:p>
            <a:pPr lvl="2"/>
            <a:r>
              <a:rPr lang="en-US" dirty="0" smtClean="0"/>
              <a:t>Very precise </a:t>
            </a:r>
            <a:r>
              <a:rPr lang="en-US" u="sng" dirty="0" smtClean="0"/>
              <a:t>depending on dataset</a:t>
            </a:r>
          </a:p>
          <a:p>
            <a:pPr lvl="1"/>
            <a:r>
              <a:rPr lang="en-US" dirty="0" smtClean="0"/>
              <a:t>Cons:</a:t>
            </a:r>
          </a:p>
          <a:p>
            <a:pPr lvl="2"/>
            <a:r>
              <a:rPr lang="en-US" u="sng" dirty="0" smtClean="0"/>
              <a:t>Weird separation from </a:t>
            </a:r>
            <a:r>
              <a:rPr lang="en-US" dirty="0" smtClean="0"/>
              <a:t>probabilistic </a:t>
            </a:r>
            <a:r>
              <a:rPr lang="en-US" u="sng" dirty="0" smtClean="0"/>
              <a:t>matching</a:t>
            </a:r>
          </a:p>
          <a:p>
            <a:pPr lvl="2"/>
            <a:r>
              <a:rPr lang="en-US" u="sng" dirty="0" smtClean="0"/>
              <a:t>Time intensive </a:t>
            </a:r>
            <a:r>
              <a:rPr lang="en-US" dirty="0" smtClean="0"/>
              <a:t>labeling, training, iteration</a:t>
            </a:r>
          </a:p>
        </p:txBody>
      </p:sp>
      <p:sp>
        <p:nvSpPr>
          <p:cNvPr id="5" name="Rectangle 2" descr="Rectangle 13"/>
          <p:cNvSpPr>
            <a:spLocks/>
          </p:cNvSpPr>
          <p:nvPr/>
        </p:nvSpPr>
        <p:spPr bwMode="auto">
          <a:xfrm>
            <a:off x="0" y="0"/>
            <a:ext cx="9144000" cy="304800"/>
          </a:xfrm>
          <a:prstGeom prst="rect">
            <a:avLst/>
          </a:prstGeom>
          <a:solidFill>
            <a:srgbClr val="354CA1"/>
          </a:solidFill>
          <a:ln w="12700" cap="flat" cmpd="sng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lIns="45720" rIns="4572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Line 5" descr="Straight Connector 7"/>
          <p:cNvSpPr>
            <a:spLocks noChangeShapeType="1"/>
          </p:cNvSpPr>
          <p:nvPr/>
        </p:nvSpPr>
        <p:spPr bwMode="auto">
          <a:xfrm>
            <a:off x="457200" y="1293813"/>
            <a:ext cx="8229600" cy="0"/>
          </a:xfrm>
          <a:prstGeom prst="line">
            <a:avLst/>
          </a:prstGeom>
          <a:noFill/>
          <a:ln w="158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45720" rIns="45720"/>
          <a:lstStyle/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884894" y="2373554"/>
            <a:ext cx="2245659" cy="1384995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u="sng" dirty="0" smtClean="0"/>
              <a:t>Winner by time, results, generality</a:t>
            </a:r>
            <a:endParaRPr lang="en-US" sz="2800" u="sng" dirty="0"/>
          </a:p>
        </p:txBody>
      </p:sp>
      <p:sp>
        <p:nvSpPr>
          <p:cNvPr id="12" name="Up Arrow 11"/>
          <p:cNvSpPr/>
          <p:nvPr/>
        </p:nvSpPr>
        <p:spPr>
          <a:xfrm rot="18938459">
            <a:off x="6624154" y="1895749"/>
            <a:ext cx="306940" cy="600834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2111188" y="6414447"/>
            <a:ext cx="644114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https://github.com/yaowser/audio-separation</a:t>
            </a:r>
          </a:p>
        </p:txBody>
      </p:sp>
    </p:spTree>
    <p:extLst>
      <p:ext uri="{BB962C8B-B14F-4D97-AF65-F5344CB8AC3E}">
        <p14:creationId xmlns="" xmlns:p14="http://schemas.microsoft.com/office/powerpoint/2010/main" val="871871654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Contemporary Music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3512"/>
            <a:ext cx="8229600" cy="4904863"/>
          </a:xfrm>
        </p:spPr>
        <p:txBody>
          <a:bodyPr>
            <a:normAutofit/>
          </a:bodyPr>
          <a:lstStyle/>
          <a:p>
            <a:r>
              <a:rPr lang="en-US" b="1" dirty="0" smtClean="0"/>
              <a:t>Dataset</a:t>
            </a:r>
            <a:r>
              <a:rPr lang="en-US" dirty="0" smtClean="0"/>
              <a:t>: Promotional </a:t>
            </a:r>
            <a:r>
              <a:rPr lang="en-US" u="sng" dirty="0" smtClean="0"/>
              <a:t>CD singles</a:t>
            </a:r>
          </a:p>
          <a:p>
            <a:pPr lvl="1"/>
            <a:r>
              <a:rPr lang="en-US" dirty="0" smtClean="0"/>
              <a:t>Real life example: .mp3 compressed 128 kB/s</a:t>
            </a:r>
          </a:p>
          <a:p>
            <a:r>
              <a:rPr lang="en-US" b="1" dirty="0" smtClean="0"/>
              <a:t>Input</a:t>
            </a:r>
            <a:r>
              <a:rPr lang="en-US" dirty="0" smtClean="0"/>
              <a:t>: </a:t>
            </a:r>
            <a:r>
              <a:rPr lang="en-US" u="sng" dirty="0" smtClean="0"/>
              <a:t>Main version </a:t>
            </a:r>
            <a:r>
              <a:rPr lang="en-US" dirty="0" smtClean="0"/>
              <a:t>to machine readable</a:t>
            </a:r>
          </a:p>
          <a:p>
            <a:pPr lvl="1"/>
            <a:r>
              <a:rPr lang="en-US" dirty="0" smtClean="0"/>
              <a:t>.mp3: 3.7 kB to uncompressed .wav: 23.1 kB</a:t>
            </a:r>
          </a:p>
          <a:p>
            <a:r>
              <a:rPr lang="en-US" b="1" dirty="0" smtClean="0"/>
              <a:t>Output</a:t>
            </a:r>
            <a:r>
              <a:rPr lang="en-US" dirty="0" smtClean="0"/>
              <a:t>: </a:t>
            </a:r>
            <a:r>
              <a:rPr lang="en-US" u="sng" dirty="0" smtClean="0"/>
              <a:t>DIY instrumental and a cappella</a:t>
            </a:r>
          </a:p>
          <a:p>
            <a:pPr lvl="1"/>
            <a:r>
              <a:rPr lang="en-US" dirty="0" smtClean="0"/>
              <a:t>uncompressed .wav: ~23 kB to .mp3: ~4 kB</a:t>
            </a:r>
          </a:p>
          <a:p>
            <a:r>
              <a:rPr lang="en-US" b="1" dirty="0" smtClean="0"/>
              <a:t>Validation</a:t>
            </a:r>
            <a:r>
              <a:rPr lang="en-US" dirty="0" smtClean="0"/>
              <a:t>: </a:t>
            </a:r>
            <a:r>
              <a:rPr lang="en-US" u="sng" dirty="0" smtClean="0"/>
              <a:t>Official instrumental/a cappella</a:t>
            </a:r>
          </a:p>
          <a:p>
            <a:pPr lvl="1"/>
            <a:r>
              <a:rPr lang="en-US" dirty="0" smtClean="0"/>
              <a:t>.mp3: 3.4 kB and 3.5 kB, respectively</a:t>
            </a:r>
          </a:p>
          <a:p>
            <a:r>
              <a:rPr lang="en-US" b="1" dirty="0" smtClean="0"/>
              <a:t>Separation:</a:t>
            </a:r>
            <a:r>
              <a:rPr lang="en-US" dirty="0" smtClean="0"/>
              <a:t> </a:t>
            </a:r>
            <a:r>
              <a:rPr lang="en-US" u="sng" dirty="0" smtClean="0"/>
              <a:t>Real life application</a:t>
            </a:r>
          </a:p>
        </p:txBody>
      </p:sp>
      <p:sp>
        <p:nvSpPr>
          <p:cNvPr id="5" name="Rectangle 2" descr="Rectangle 13"/>
          <p:cNvSpPr>
            <a:spLocks/>
          </p:cNvSpPr>
          <p:nvPr/>
        </p:nvSpPr>
        <p:spPr bwMode="auto">
          <a:xfrm>
            <a:off x="0" y="0"/>
            <a:ext cx="9144000" cy="304800"/>
          </a:xfrm>
          <a:prstGeom prst="rect">
            <a:avLst/>
          </a:prstGeom>
          <a:solidFill>
            <a:srgbClr val="354CA1"/>
          </a:solidFill>
          <a:ln w="12700" cap="flat" cmpd="sng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lIns="45720" rIns="4572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Line 5" descr="Straight Connector 7"/>
          <p:cNvSpPr>
            <a:spLocks noChangeShapeType="1"/>
          </p:cNvSpPr>
          <p:nvPr/>
        </p:nvSpPr>
        <p:spPr bwMode="auto">
          <a:xfrm>
            <a:off x="457200" y="1293813"/>
            <a:ext cx="8229600" cy="0"/>
          </a:xfrm>
          <a:prstGeom prst="line">
            <a:avLst/>
          </a:prstGeom>
          <a:noFill/>
          <a:ln w="158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45720" rIns="45720"/>
          <a:lstStyle/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666649" y="6273225"/>
            <a:ext cx="64773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https://img.cdandlp.com/2013/08/imgL/116134081-2.jpg</a:t>
            </a:r>
          </a:p>
          <a:p>
            <a:r>
              <a:rPr lang="en-US" sz="1600" dirty="0" smtClean="0"/>
              <a:t>https://www.discogs.com/Aaliyah-Are-You-That-Somebody/release/346060</a:t>
            </a:r>
            <a:endParaRPr lang="en-US" sz="1600" dirty="0"/>
          </a:p>
        </p:txBody>
      </p:sp>
    </p:spTree>
    <p:extLst>
      <p:ext uri="{BB962C8B-B14F-4D97-AF65-F5344CB8AC3E}">
        <p14:creationId xmlns="" xmlns:p14="http://schemas.microsoft.com/office/powerpoint/2010/main" val="1881417302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 descr="Rectangle 13"/>
          <p:cNvSpPr>
            <a:spLocks/>
          </p:cNvSpPr>
          <p:nvPr/>
        </p:nvSpPr>
        <p:spPr bwMode="auto">
          <a:xfrm>
            <a:off x="0" y="0"/>
            <a:ext cx="9144000" cy="304800"/>
          </a:xfrm>
          <a:prstGeom prst="rect">
            <a:avLst/>
          </a:prstGeom>
          <a:solidFill>
            <a:srgbClr val="354CA1"/>
          </a:solidFill>
          <a:ln w="12700" cap="flat" cmpd="sng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lIns="45720" rIns="4572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16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293848"/>
            <a:ext cx="9147162" cy="56049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xtBox 16"/>
          <p:cNvSpPr txBox="1"/>
          <p:nvPr/>
        </p:nvSpPr>
        <p:spPr>
          <a:xfrm>
            <a:off x="2158" y="5939123"/>
            <a:ext cx="9147163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u="sng" dirty="0" smtClean="0"/>
              <a:t>Contemporary</a:t>
            </a:r>
            <a:r>
              <a:rPr lang="en-US" dirty="0" smtClean="0"/>
              <a:t> music is created by </a:t>
            </a:r>
            <a:r>
              <a:rPr lang="en-US" u="sng" dirty="0" smtClean="0"/>
              <a:t>layering and mixing vocals over instrumentals</a:t>
            </a:r>
            <a:r>
              <a:rPr lang="en-US" dirty="0" smtClean="0"/>
              <a:t>. Want </a:t>
            </a:r>
            <a:r>
              <a:rPr lang="en-US" u="sng" dirty="0" smtClean="0"/>
              <a:t>collective harmony.</a:t>
            </a:r>
            <a:r>
              <a:rPr lang="en-US" dirty="0" smtClean="0"/>
              <a:t> The </a:t>
            </a:r>
            <a:r>
              <a:rPr lang="en-US" u="sng" dirty="0" smtClean="0"/>
              <a:t>instrumental </a:t>
            </a:r>
            <a:r>
              <a:rPr lang="en-US" dirty="0" smtClean="0"/>
              <a:t>for contemporary music is </a:t>
            </a:r>
            <a:r>
              <a:rPr lang="en-US" u="sng" dirty="0" smtClean="0"/>
              <a:t>often redundant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1963263" y="6540806"/>
            <a:ext cx="705971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600" dirty="0" smtClean="0">
                <a:solidFill>
                  <a:prstClr val="black"/>
                </a:solidFill>
              </a:rPr>
              <a:t>https://images-na.ssl-images-amazon.com/images/I/91Eby8WrdtL._SL1500_.jpg</a:t>
            </a:r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265965297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97992" y="4008331"/>
            <a:ext cx="3254847" cy="19843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2" descr="Rectangle 13"/>
          <p:cNvSpPr>
            <a:spLocks/>
          </p:cNvSpPr>
          <p:nvPr/>
        </p:nvSpPr>
        <p:spPr bwMode="auto">
          <a:xfrm>
            <a:off x="0" y="0"/>
            <a:ext cx="9144000" cy="304800"/>
          </a:xfrm>
          <a:prstGeom prst="rect">
            <a:avLst/>
          </a:prstGeom>
          <a:solidFill>
            <a:srgbClr val="354CA1"/>
          </a:solidFill>
          <a:ln w="12700" cap="flat" cmpd="sng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lIns="45720" rIns="4572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61975" y="-17928"/>
            <a:ext cx="8020050" cy="3924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0" name="AutoShape 6" descr="Image result for gaussian mixture model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781952" y="3860414"/>
            <a:ext cx="3362044" cy="19843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TextBox 15"/>
          <p:cNvSpPr txBox="1"/>
          <p:nvPr/>
        </p:nvSpPr>
        <p:spPr>
          <a:xfrm>
            <a:off x="3012141" y="4108077"/>
            <a:ext cx="317350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Gaussian Mixture Modeling </a:t>
            </a:r>
            <a:r>
              <a:rPr lang="en-US" dirty="0" smtClean="0"/>
              <a:t>identifies </a:t>
            </a:r>
            <a:r>
              <a:rPr lang="en-US" u="sng" dirty="0" smtClean="0"/>
              <a:t>normal distributions </a:t>
            </a:r>
            <a:r>
              <a:rPr lang="en-US" u="sng" dirty="0" smtClean="0"/>
              <a:t>overlaid</a:t>
            </a:r>
            <a:r>
              <a:rPr lang="en-US" dirty="0" smtClean="0"/>
              <a:t> </a:t>
            </a:r>
            <a:r>
              <a:rPr lang="en-US" dirty="0" smtClean="0"/>
              <a:t>over each other for </a:t>
            </a:r>
            <a:r>
              <a:rPr lang="en-US" u="sng" dirty="0" smtClean="0"/>
              <a:t>unsupervised separation:</a:t>
            </a:r>
            <a:endParaRPr lang="en-US" dirty="0" smtClean="0"/>
          </a:p>
          <a:p>
            <a:r>
              <a:rPr lang="en-US" b="1" dirty="0" smtClean="0"/>
              <a:t>&lt;- 2D </a:t>
            </a:r>
            <a:r>
              <a:rPr lang="en-US" u="sng" dirty="0" smtClean="0"/>
              <a:t>amplitude vs time </a:t>
            </a:r>
            <a:r>
              <a:rPr lang="en-US" dirty="0" smtClean="0"/>
              <a:t>and </a:t>
            </a:r>
          </a:p>
          <a:p>
            <a:r>
              <a:rPr lang="en-US" b="1" dirty="0" smtClean="0"/>
              <a:t>3D</a:t>
            </a:r>
            <a:r>
              <a:rPr lang="en-US" dirty="0" smtClean="0"/>
              <a:t> </a:t>
            </a:r>
            <a:r>
              <a:rPr lang="en-US" u="sng" dirty="0" smtClean="0"/>
              <a:t>decibels </a:t>
            </a:r>
            <a:r>
              <a:rPr lang="en-US" u="sng" dirty="0" smtClean="0"/>
              <a:t>vs hertz vs time</a:t>
            </a:r>
            <a:r>
              <a:rPr lang="en-US" dirty="0" smtClean="0"/>
              <a:t> </a:t>
            </a:r>
            <a:r>
              <a:rPr lang="en-US" b="1" dirty="0" smtClean="0"/>
              <a:t>-&gt;</a:t>
            </a:r>
            <a:endParaRPr lang="en-US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177108" y="261119"/>
            <a:ext cx="492443" cy="1183978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sz="2000" dirty="0" smtClean="0"/>
              <a:t>Amplitude</a:t>
            </a:r>
            <a:endParaRPr lang="en-US" sz="2000" dirty="0"/>
          </a:p>
        </p:txBody>
      </p:sp>
      <p:sp>
        <p:nvSpPr>
          <p:cNvPr id="18" name="TextBox 17"/>
          <p:cNvSpPr txBox="1"/>
          <p:nvPr/>
        </p:nvSpPr>
        <p:spPr>
          <a:xfrm>
            <a:off x="177108" y="2182269"/>
            <a:ext cx="492443" cy="1183978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sz="2000" dirty="0" smtClean="0"/>
              <a:t>Amplitude</a:t>
            </a:r>
            <a:endParaRPr lang="en-US" sz="2000" dirty="0"/>
          </a:p>
        </p:txBody>
      </p:sp>
      <p:sp>
        <p:nvSpPr>
          <p:cNvPr id="19" name="TextBox 18"/>
          <p:cNvSpPr txBox="1"/>
          <p:nvPr/>
        </p:nvSpPr>
        <p:spPr>
          <a:xfrm>
            <a:off x="-127216" y="4472751"/>
            <a:ext cx="492443" cy="1183978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sz="2000" dirty="0" smtClean="0"/>
              <a:t>Amplitude</a:t>
            </a:r>
            <a:endParaRPr lang="en-US" sz="2000" dirty="0"/>
          </a:p>
        </p:txBody>
      </p:sp>
      <p:sp>
        <p:nvSpPr>
          <p:cNvPr id="20" name="TextBox 19"/>
          <p:cNvSpPr txBox="1"/>
          <p:nvPr/>
        </p:nvSpPr>
        <p:spPr>
          <a:xfrm>
            <a:off x="1481215" y="5979227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Time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 rot="1380999">
            <a:off x="6041089" y="5443824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Time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 rot="20299144">
            <a:off x="7844116" y="5580778"/>
            <a:ext cx="420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Hz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7868618" y="4285425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Db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1747678" y="6256331"/>
            <a:ext cx="740164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/>
              <a:t>	https://dirichletprocess.weebly.com/clustering.html</a:t>
            </a:r>
          </a:p>
          <a:p>
            <a:r>
              <a:rPr lang="en-US" sz="1600" dirty="0" smtClean="0"/>
              <a:t>https://www.quora.com/What-is-an-intuitive-explanation-of-Gaussian-mixture-models</a:t>
            </a:r>
            <a:endParaRPr lang="en-US" sz="1600" dirty="0"/>
          </a:p>
        </p:txBody>
      </p:sp>
    </p:spTree>
    <p:extLst>
      <p:ext uri="{BB962C8B-B14F-4D97-AF65-F5344CB8AC3E}">
        <p14:creationId xmlns="" xmlns:p14="http://schemas.microsoft.com/office/powerpoint/2010/main" val="1958255850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8000" y="316089"/>
            <a:ext cx="8338627" cy="60944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2" descr="Rectangle 13"/>
          <p:cNvSpPr>
            <a:spLocks/>
          </p:cNvSpPr>
          <p:nvPr/>
        </p:nvSpPr>
        <p:spPr bwMode="auto">
          <a:xfrm>
            <a:off x="0" y="0"/>
            <a:ext cx="9144000" cy="304800"/>
          </a:xfrm>
          <a:prstGeom prst="rect">
            <a:avLst/>
          </a:prstGeom>
          <a:solidFill>
            <a:srgbClr val="354CA1"/>
          </a:solidFill>
          <a:ln w="12700" cap="flat" cmpd="sng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lIns="45720" rIns="4572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040424" y="6276278"/>
            <a:ext cx="7103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Sound spectra is </a:t>
            </a:r>
            <a:r>
              <a:rPr lang="en-US" u="sng" dirty="0" smtClean="0"/>
              <a:t>3D: time, dB, Hz </a:t>
            </a:r>
            <a:r>
              <a:rPr lang="en-US" dirty="0" smtClean="0"/>
              <a:t>(log scale). The sound structure has to have </a:t>
            </a:r>
            <a:r>
              <a:rPr lang="en-US" u="sng" dirty="0" smtClean="0"/>
              <a:t>texture, sharp outlines, and are full after the separation </a:t>
            </a:r>
            <a:r>
              <a:rPr lang="en-US" dirty="0" smtClean="0"/>
              <a:t>process</a:t>
            </a:r>
          </a:p>
        </p:txBody>
      </p:sp>
    </p:spTree>
    <p:extLst>
      <p:ext uri="{BB962C8B-B14F-4D97-AF65-F5344CB8AC3E}">
        <p14:creationId xmlns="" xmlns:p14="http://schemas.microsoft.com/office/powerpoint/2010/main" val="273623629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 descr="Rectangle 13"/>
          <p:cNvSpPr>
            <a:spLocks/>
          </p:cNvSpPr>
          <p:nvPr/>
        </p:nvSpPr>
        <p:spPr bwMode="auto">
          <a:xfrm>
            <a:off x="0" y="0"/>
            <a:ext cx="9144000" cy="304800"/>
          </a:xfrm>
          <a:prstGeom prst="rect">
            <a:avLst/>
          </a:prstGeom>
          <a:solidFill>
            <a:srgbClr val="354CA1"/>
          </a:solidFill>
          <a:ln w="12700" cap="flat" cmpd="sng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lIns="45720" rIns="4572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87855" y="304799"/>
            <a:ext cx="8249016" cy="60427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11"/>
          <p:cNvSpPr txBox="1"/>
          <p:nvPr/>
        </p:nvSpPr>
        <p:spPr>
          <a:xfrm>
            <a:off x="2032001" y="6249022"/>
            <a:ext cx="72585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35-second sample of spectrogram (@1:28). </a:t>
            </a:r>
            <a:r>
              <a:rPr lang="en-US" u="sng" dirty="0" smtClean="0"/>
              <a:t>Horizontals </a:t>
            </a:r>
            <a:r>
              <a:rPr lang="en-US" dirty="0" smtClean="0"/>
              <a:t>are instrumentals, </a:t>
            </a:r>
            <a:r>
              <a:rPr lang="en-US" u="sng" dirty="0" smtClean="0"/>
              <a:t>curved</a:t>
            </a:r>
            <a:r>
              <a:rPr lang="en-US" dirty="0" smtClean="0"/>
              <a:t> are vocals. </a:t>
            </a:r>
            <a:r>
              <a:rPr lang="en-US" u="sng" dirty="0" smtClean="0"/>
              <a:t>Not a simple subtraction </a:t>
            </a:r>
            <a:r>
              <a:rPr lang="en-US" dirty="0" smtClean="0"/>
              <a:t>where </a:t>
            </a:r>
            <a:r>
              <a:rPr lang="en-US" u="sng" dirty="0" smtClean="0"/>
              <a:t>vocals are carved out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283386" y="1320800"/>
            <a:ext cx="857955" cy="575733"/>
          </a:xfrm>
          <a:prstGeom prst="rect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4283386" y="3349978"/>
            <a:ext cx="857955" cy="575733"/>
          </a:xfrm>
          <a:prstGeom prst="rect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4283386" y="5419497"/>
            <a:ext cx="857955" cy="575733"/>
          </a:xfrm>
          <a:prstGeom prst="rect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8" name="Straight Connector 17"/>
          <p:cNvCxnSpPr>
            <a:stCxn id="11" idx="2"/>
            <a:endCxn id="13" idx="0"/>
          </p:cNvCxnSpPr>
          <p:nvPr/>
        </p:nvCxnSpPr>
        <p:spPr>
          <a:xfrm>
            <a:off x="4712364" y="1896533"/>
            <a:ext cx="0" cy="1453445"/>
          </a:xfrm>
          <a:prstGeom prst="line">
            <a:avLst/>
          </a:prstGeom>
          <a:ln w="38100"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13" idx="2"/>
            <a:endCxn id="14" idx="0"/>
          </p:cNvCxnSpPr>
          <p:nvPr/>
        </p:nvCxnSpPr>
        <p:spPr>
          <a:xfrm>
            <a:off x="4712364" y="3925711"/>
            <a:ext cx="0" cy="1493786"/>
          </a:xfrm>
          <a:prstGeom prst="line">
            <a:avLst/>
          </a:prstGeom>
          <a:ln w="38100"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-58466" y="4051158"/>
            <a:ext cx="9260933" cy="369332"/>
          </a:xfrm>
          <a:prstGeom prst="rect">
            <a:avLst/>
          </a:prstGeom>
          <a:solidFill>
            <a:schemeClr val="bg1"/>
          </a:solidFill>
          <a:ln w="28575"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dB and Hz </a:t>
            </a:r>
            <a:r>
              <a:rPr lang="en-US" u="sng" dirty="0" smtClean="0"/>
              <a:t>structure can maintain similar magnitude </a:t>
            </a:r>
            <a:r>
              <a:rPr lang="en-US" dirty="0" smtClean="0"/>
              <a:t>across separated audio: </a:t>
            </a:r>
            <a:r>
              <a:rPr lang="en-US" u="sng" dirty="0" smtClean="0"/>
              <a:t>threshold allowance</a:t>
            </a:r>
            <a:endParaRPr lang="en-US" u="sng" dirty="0"/>
          </a:p>
        </p:txBody>
      </p:sp>
    </p:spTree>
    <p:extLst>
      <p:ext uri="{BB962C8B-B14F-4D97-AF65-F5344CB8AC3E}">
        <p14:creationId xmlns="" xmlns:p14="http://schemas.microsoft.com/office/powerpoint/2010/main" val="1960700482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Validation: Normalized Distance Between Spectrograms</a:t>
            </a:r>
            <a:endParaRPr lang="en-US" dirty="0"/>
          </a:p>
        </p:txBody>
      </p:sp>
      <p:sp>
        <p:nvSpPr>
          <p:cNvPr id="5" name="Rectangle 2" descr="Rectangle 13"/>
          <p:cNvSpPr>
            <a:spLocks/>
          </p:cNvSpPr>
          <p:nvPr/>
        </p:nvSpPr>
        <p:spPr bwMode="auto">
          <a:xfrm>
            <a:off x="0" y="0"/>
            <a:ext cx="9144000" cy="304800"/>
          </a:xfrm>
          <a:prstGeom prst="rect">
            <a:avLst/>
          </a:prstGeom>
          <a:solidFill>
            <a:srgbClr val="354CA1"/>
          </a:solidFill>
          <a:ln w="12700" cap="flat" cmpd="sng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lIns="45720" rIns="4572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Line 5" descr="Straight Connector 7"/>
          <p:cNvSpPr>
            <a:spLocks noChangeShapeType="1"/>
          </p:cNvSpPr>
          <p:nvPr/>
        </p:nvSpPr>
        <p:spPr bwMode="auto">
          <a:xfrm>
            <a:off x="457200" y="1293813"/>
            <a:ext cx="8229600" cy="0"/>
          </a:xfrm>
          <a:prstGeom prst="line">
            <a:avLst/>
          </a:prstGeom>
          <a:noFill/>
          <a:ln w="158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45720" rIns="45720"/>
          <a:lstStyle/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086031" y="1431235"/>
            <a:ext cx="4057969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Scalar Mel-frequency cepstral coefficients (MFCC) comparison:</a:t>
            </a:r>
          </a:p>
          <a:p>
            <a:endParaRPr lang="en-US" b="1" dirty="0" smtClean="0"/>
          </a:p>
          <a:p>
            <a:pPr marL="342900" indent="-342900">
              <a:buAutoNum type="arabicParenR"/>
            </a:pPr>
            <a:r>
              <a:rPr lang="en-US" u="sng" dirty="0" smtClean="0"/>
              <a:t>Fourier transform </a:t>
            </a:r>
          </a:p>
          <a:p>
            <a:pPr marL="342900" indent="-342900">
              <a:buAutoNum type="arabicParenR"/>
            </a:pPr>
            <a:r>
              <a:rPr lang="en-US" dirty="0" smtClean="0"/>
              <a:t>Map </a:t>
            </a:r>
            <a:r>
              <a:rPr lang="en-US" u="sng" dirty="0" smtClean="0"/>
              <a:t>frequency into pitch</a:t>
            </a:r>
          </a:p>
          <a:p>
            <a:pPr marL="342900" indent="-342900">
              <a:buAutoNum type="arabicParenR"/>
            </a:pPr>
            <a:r>
              <a:rPr lang="en-US" u="sng" dirty="0" smtClean="0"/>
              <a:t>Discrete cosine transform</a:t>
            </a:r>
          </a:p>
          <a:p>
            <a:pPr marL="342900" indent="-342900">
              <a:buAutoNum type="arabicParenR"/>
            </a:pPr>
            <a:r>
              <a:rPr lang="en-US" dirty="0" smtClean="0"/>
              <a:t>Plot path/cost of comparison</a:t>
            </a:r>
          </a:p>
          <a:p>
            <a:pPr marL="342900" indent="-342900">
              <a:buAutoNum type="arabicParenR"/>
            </a:pPr>
            <a:r>
              <a:rPr lang="en-US" dirty="0" smtClean="0"/>
              <a:t>Take </a:t>
            </a:r>
            <a:r>
              <a:rPr lang="en-US" u="sng" dirty="0" smtClean="0"/>
              <a:t>normalized difference</a:t>
            </a:r>
          </a:p>
          <a:p>
            <a:pPr marL="342900" indent="-342900">
              <a:buAutoNum type="arabicParenR"/>
            </a:pPr>
            <a:endParaRPr lang="en-US" dirty="0" smtClean="0"/>
          </a:p>
          <a:p>
            <a:r>
              <a:rPr lang="en-US" dirty="0" smtClean="0"/>
              <a:t>The cost is how the transformed data compare over </a:t>
            </a:r>
            <a:r>
              <a:rPr lang="en-US" u="sng" dirty="0" smtClean="0"/>
              <a:t>time vs. time </a:t>
            </a:r>
            <a:r>
              <a:rPr lang="en-US" dirty="0" smtClean="0"/>
              <a:t>axes</a:t>
            </a:r>
          </a:p>
          <a:p>
            <a:endParaRPr lang="en-US" dirty="0" smtClean="0"/>
          </a:p>
          <a:p>
            <a:r>
              <a:rPr lang="en-US" dirty="0" smtClean="0"/>
              <a:t>The </a:t>
            </a:r>
            <a:r>
              <a:rPr lang="en-US" u="sng" dirty="0" smtClean="0"/>
              <a:t>path is how much distance </a:t>
            </a:r>
            <a:r>
              <a:rPr lang="en-US" dirty="0" smtClean="0"/>
              <a:t>the white path </a:t>
            </a:r>
            <a:r>
              <a:rPr lang="en-US" u="sng" dirty="0" smtClean="0"/>
              <a:t>deviates from a perfect 45°</a:t>
            </a:r>
          </a:p>
          <a:p>
            <a:pPr marL="342900" indent="-342900"/>
            <a:endParaRPr lang="en-US" dirty="0" smtClean="0"/>
          </a:p>
          <a:p>
            <a:r>
              <a:rPr lang="en-US" dirty="0" smtClean="0"/>
              <a:t>After transformations, data integrity is kept but the </a:t>
            </a:r>
            <a:r>
              <a:rPr lang="en-US" u="sng" dirty="0" smtClean="0"/>
              <a:t>units become abstract</a:t>
            </a:r>
            <a:endParaRPr lang="en-US" u="sng" dirty="0"/>
          </a:p>
        </p:txBody>
      </p:sp>
      <p:sp>
        <p:nvSpPr>
          <p:cNvPr id="12" name="TextBox 11"/>
          <p:cNvSpPr txBox="1"/>
          <p:nvPr/>
        </p:nvSpPr>
        <p:spPr>
          <a:xfrm>
            <a:off x="112618" y="5780351"/>
            <a:ext cx="4973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Normalized distance between full song and itself: </a:t>
            </a:r>
            <a:r>
              <a:rPr lang="en-US" b="1" dirty="0" smtClean="0"/>
              <a:t>0</a:t>
            </a:r>
            <a:endParaRPr lang="en-US" b="1" dirty="0"/>
          </a:p>
        </p:txBody>
      </p:sp>
      <p:pic>
        <p:nvPicPr>
          <p:cNvPr id="3891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12780" y="1370276"/>
            <a:ext cx="4286250" cy="441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71697028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Baseline Test to Evaluate Separation Techniques</a:t>
            </a:r>
            <a:endParaRPr lang="en-US" dirty="0"/>
          </a:p>
        </p:txBody>
      </p:sp>
      <p:sp>
        <p:nvSpPr>
          <p:cNvPr id="7" name="Rectangle 2" descr="Rectangle 13"/>
          <p:cNvSpPr>
            <a:spLocks/>
          </p:cNvSpPr>
          <p:nvPr/>
        </p:nvSpPr>
        <p:spPr bwMode="auto">
          <a:xfrm>
            <a:off x="0" y="0"/>
            <a:ext cx="9144000" cy="304800"/>
          </a:xfrm>
          <a:prstGeom prst="rect">
            <a:avLst/>
          </a:prstGeom>
          <a:solidFill>
            <a:srgbClr val="354CA1"/>
          </a:solidFill>
          <a:ln w="12700" cap="flat" cmpd="sng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lIns="45720" rIns="4572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8" name="Line 5" descr="Straight Connector 7"/>
          <p:cNvSpPr>
            <a:spLocks noChangeShapeType="1"/>
          </p:cNvSpPr>
          <p:nvPr/>
        </p:nvSpPr>
        <p:spPr bwMode="auto">
          <a:xfrm>
            <a:off x="457200" y="1293813"/>
            <a:ext cx="8229600" cy="0"/>
          </a:xfrm>
          <a:prstGeom prst="line">
            <a:avLst/>
          </a:prstGeom>
          <a:noFill/>
          <a:ln w="158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45720" rIns="45720"/>
          <a:lstStyle/>
          <a:p>
            <a:endParaRPr lang="en-US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3200" y="1403468"/>
            <a:ext cx="4295775" cy="4429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Box 10"/>
          <p:cNvSpPr txBox="1"/>
          <p:nvPr/>
        </p:nvSpPr>
        <p:spPr>
          <a:xfrm>
            <a:off x="5472140" y="5867778"/>
            <a:ext cx="28568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Song and A Cappella: </a:t>
            </a:r>
            <a:r>
              <a:rPr lang="en-US" b="1" dirty="0" smtClean="0"/>
              <a:t>146.31</a:t>
            </a:r>
            <a:endParaRPr lang="en-US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792551" y="5867778"/>
            <a:ext cx="3117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Song and Instrumental: </a:t>
            </a:r>
            <a:r>
              <a:rPr lang="en-US" b="1" dirty="0" smtClean="0"/>
              <a:t>143.34</a:t>
            </a:r>
            <a:endParaRPr lang="en-US" b="1" dirty="0"/>
          </a:p>
        </p:txBody>
      </p: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52689" y="1412993"/>
            <a:ext cx="4295775" cy="441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Rectangle 17"/>
          <p:cNvSpPr/>
          <p:nvPr/>
        </p:nvSpPr>
        <p:spPr>
          <a:xfrm>
            <a:off x="2094960" y="6202375"/>
            <a:ext cx="695003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If </a:t>
            </a:r>
            <a:r>
              <a:rPr lang="en-US" u="sng" dirty="0" smtClean="0"/>
              <a:t>separation techniques are successful</a:t>
            </a:r>
            <a:r>
              <a:rPr lang="en-US" dirty="0" smtClean="0"/>
              <a:t>, the </a:t>
            </a:r>
            <a:r>
              <a:rPr lang="en-US" u="sng" dirty="0" smtClean="0"/>
              <a:t>distance between DIY versions and the actual versions</a:t>
            </a:r>
            <a:r>
              <a:rPr lang="en-US" dirty="0" smtClean="0"/>
              <a:t>, respectively, </a:t>
            </a:r>
            <a:r>
              <a:rPr lang="en-US" u="sng" dirty="0" smtClean="0"/>
              <a:t>should diminish to 0</a:t>
            </a:r>
            <a:endParaRPr lang="en-US" u="sng" dirty="0"/>
          </a:p>
        </p:txBody>
      </p:sp>
    </p:spTree>
    <p:extLst>
      <p:ext uri="{BB962C8B-B14F-4D97-AF65-F5344CB8AC3E}">
        <p14:creationId xmlns="" xmlns:p14="http://schemas.microsoft.com/office/powerpoint/2010/main" val="1155824971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4378</TotalTime>
  <Words>1030</Words>
  <Application>Microsoft Office PowerPoint</Application>
  <PresentationFormat>On-screen Show (4:3)</PresentationFormat>
  <Paragraphs>253</Paragraphs>
  <Slides>21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Office Theme</vt:lpstr>
      <vt:lpstr>Audio Source Separation Comparison: Main Mix To Instrumental and A Cappella</vt:lpstr>
      <vt:lpstr>Motivation</vt:lpstr>
      <vt:lpstr>Contemporary Music</vt:lpstr>
      <vt:lpstr>Slide 4</vt:lpstr>
      <vt:lpstr>Slide 5</vt:lpstr>
      <vt:lpstr>Slide 6</vt:lpstr>
      <vt:lpstr>Slide 7</vt:lpstr>
      <vt:lpstr>Validation: Normalized Distance Between Spectrograms</vt:lpstr>
      <vt:lpstr>Baseline Test to Evaluate Separation Techniques</vt:lpstr>
      <vt:lpstr>Slide 10</vt:lpstr>
      <vt:lpstr>Slide 11</vt:lpstr>
      <vt:lpstr>Slide 12</vt:lpstr>
      <vt:lpstr>Residual Separation from Median Repeating Period</vt:lpstr>
      <vt:lpstr>Clustering + Repeating Period: Optimal Normalized Distance</vt:lpstr>
      <vt:lpstr>Clustering + Repeating Period: Optimal Normalized Distance</vt:lpstr>
      <vt:lpstr>Multimedia Information Retrieval Dataset</vt:lpstr>
      <vt:lpstr>Trained Hidden Markov Model</vt:lpstr>
      <vt:lpstr>Stepwise Probabilistic Matching</vt:lpstr>
      <vt:lpstr>Trained Hidden Markov Model: Normalized Distance</vt:lpstr>
      <vt:lpstr>Trained Hidden Markov Model: Normalized Distance</vt:lpstr>
      <vt:lpstr>Conclusion / Best Method: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Daniel Engels</dc:creator>
  <cp:lastModifiedBy>Yao</cp:lastModifiedBy>
  <cp:revision>43</cp:revision>
  <dcterms:created xsi:type="dcterms:W3CDTF">2017-03-18T16:30:52Z</dcterms:created>
  <dcterms:modified xsi:type="dcterms:W3CDTF">2018-07-20T13:01:23Z</dcterms:modified>
</cp:coreProperties>
</file>